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7" r:id="rId2"/>
    <p:sldId id="258" r:id="rId3"/>
    <p:sldId id="259" r:id="rId4"/>
    <p:sldId id="260" r:id="rId5"/>
    <p:sldId id="264" r:id="rId6"/>
    <p:sldId id="261" r:id="rId7"/>
    <p:sldId id="263" r:id="rId8"/>
    <p:sldId id="265" r:id="rId9"/>
    <p:sldId id="269" r:id="rId10"/>
    <p:sldId id="270" r:id="rId11"/>
    <p:sldId id="271" r:id="rId12"/>
    <p:sldId id="277" r:id="rId13"/>
    <p:sldId id="273" r:id="rId14"/>
    <p:sldId id="274" r:id="rId15"/>
    <p:sldId id="278" r:id="rId16"/>
    <p:sldId id="279" r:id="rId17"/>
    <p:sldId id="280" r:id="rId18"/>
    <p:sldId id="272" r:id="rId19"/>
    <p:sldId id="281" r:id="rId20"/>
    <p:sldId id="276" r:id="rId21"/>
    <p:sldId id="282" r:id="rId22"/>
    <p:sldId id="283" r:id="rId23"/>
    <p:sldId id="284" r:id="rId24"/>
    <p:sldId id="292" r:id="rId25"/>
    <p:sldId id="293" r:id="rId26"/>
    <p:sldId id="285" r:id="rId27"/>
    <p:sldId id="286" r:id="rId28"/>
    <p:sldId id="287" r:id="rId29"/>
    <p:sldId id="275" r:id="rId30"/>
    <p:sldId id="288" r:id="rId31"/>
    <p:sldId id="289" r:id="rId32"/>
    <p:sldId id="290" r:id="rId33"/>
    <p:sldId id="291" r:id="rId34"/>
    <p:sldId id="294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D4A"/>
    <a:srgbClr val="EB612E"/>
    <a:srgbClr val="152F59"/>
    <a:srgbClr val="4F824D"/>
    <a:srgbClr val="10417F"/>
    <a:srgbClr val="E7221A"/>
    <a:srgbClr val="4472C4"/>
    <a:srgbClr val="7DBC2D"/>
    <a:srgbClr val="0994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8" autoAdjust="0"/>
    <p:restoredTop sz="95572" autoAdjust="0"/>
  </p:normalViewPr>
  <p:slideViewPr>
    <p:cSldViewPr snapToGrid="0">
      <p:cViewPr>
        <p:scale>
          <a:sx n="50" d="100"/>
          <a:sy n="50" d="100"/>
        </p:scale>
        <p:origin x="-1314" y="-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0417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152F5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7221A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10417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E7221A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4F824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3304064"/>
        <c:axId val="1131595456"/>
      </c:lineChart>
      <c:catAx>
        <c:axId val="83330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131595456"/>
        <c:crosses val="autoZero"/>
        <c:auto val="1"/>
        <c:lblAlgn val="ctr"/>
        <c:lblOffset val="100"/>
        <c:noMultiLvlLbl val="0"/>
      </c:catAx>
      <c:valAx>
        <c:axId val="1131595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83330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CD228-26F7-478D-9805-2FD8E209C65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BC095-C865-4CD1-8F50-18528F75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85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C9C7F-0503-4572-AF40-1031BC73224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C1BD7-580F-414A-8B95-3E42B60A8F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83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C07500-5DAD-4901-B3CD-4F6043235A5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C1BD7-580F-414A-8B95-3E42B60A8F7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273EF-C550-4B25-BC6D-5F98195CDB8E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B65D5-2D3E-43C1-A64E-4C5FCA5E62A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5EE8A-BDDE-4F24-8055-7B984D4D6D2A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790EA-DDC4-4BEA-96A2-77D880A3D6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1421-2E90-4066-90E7-0DE6C9A3EA10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EF55B-A4F8-4EA1-8678-DC36EE07DD1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08C4C-975C-48A0-B726-73449F4FF5C5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EA8CA-9CCC-4A12-94B1-358FE0D400B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AB29C-CAAD-4E0D-84B5-AA0E0AC0FD60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7F312-4EEC-4ED9-B5C7-C98A4EF4885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67" y="152400"/>
            <a:ext cx="704437" cy="982133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>
            <a:off x="1032933" y="1134533"/>
            <a:ext cx="4927600" cy="0"/>
          </a:xfrm>
          <a:prstGeom prst="line">
            <a:avLst/>
          </a:prstGeom>
          <a:ln>
            <a:solidFill>
              <a:srgbClr val="1041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2933" y="423333"/>
            <a:ext cx="4927600" cy="592667"/>
          </a:xfrm>
        </p:spPr>
        <p:txBody>
          <a:bodyPr>
            <a:noAutofit/>
          </a:bodyPr>
          <a:lstStyle>
            <a:lvl1pPr marL="0" indent="0">
              <a:buNone/>
              <a:defRPr sz="3735">
                <a:solidFill>
                  <a:srgbClr val="152F59"/>
                </a:solidFill>
              </a:defRPr>
            </a:lvl1pPr>
          </a:lstStyle>
          <a:p>
            <a:pPr lvl="0"/>
            <a:r>
              <a:rPr lang="zh-CN" altLang="en-US" dirty="0" smtClean="0"/>
              <a:t>点击输入课件标题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0868" flipH="1">
            <a:off x="10569312" y="5000157"/>
            <a:ext cx="1210265" cy="1944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784 0.00231 L 3.125E-6 -1.48148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11" y="-1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518" y="298451"/>
            <a:ext cx="1365249" cy="116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978" y="631825"/>
            <a:ext cx="4506645" cy="4973108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557867" y="2556933"/>
            <a:ext cx="3098800" cy="2218267"/>
          </a:xfrm>
        </p:spPr>
        <p:txBody>
          <a:bodyPr>
            <a:noAutofit/>
          </a:bodyPr>
          <a:lstStyle>
            <a:lvl1pPr marL="0" indent="0">
              <a:buNone/>
              <a:defRPr sz="15335">
                <a:solidFill>
                  <a:srgbClr val="10417F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6282268" y="2870200"/>
            <a:ext cx="4373033" cy="668867"/>
          </a:xfrm>
        </p:spPr>
        <p:txBody>
          <a:bodyPr>
            <a:noAutofit/>
          </a:bodyPr>
          <a:lstStyle>
            <a:lvl1pPr marL="0" indent="0" algn="ctr">
              <a:buNone/>
              <a:defRPr sz="3735" b="1">
                <a:solidFill>
                  <a:srgbClr val="152F59"/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7088716" y="3802593"/>
            <a:ext cx="2631017" cy="823383"/>
          </a:xfrm>
        </p:spPr>
        <p:txBody>
          <a:bodyPr>
            <a:normAutofit/>
          </a:bodyPr>
          <a:lstStyle>
            <a:lvl1pPr marL="381000" indent="-381000">
              <a:buFontTx/>
              <a:buBlip>
                <a:blip r:embed="rId4"/>
              </a:buBlip>
              <a:defRPr sz="2135"/>
            </a:lvl1pPr>
          </a:lstStyle>
          <a:p>
            <a:pPr lvl="0"/>
            <a:r>
              <a:rPr lang="zh-CN" altLang="en-US" dirty="0" smtClean="0"/>
              <a:t>点击输入副标题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2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E8D2F-236B-449A-8BF2-37BE49974E87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1EE8C-860A-4B7D-B9D1-5A57E9E3D78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697D-27A0-424D-AD82-5979762C5CC7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4994-0358-4FEF-8230-6E12156263B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20641-7AAA-4EB2-B2A5-B9CBAFCC1B35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6F09E-AA5A-49CA-8ABF-00FA8CAE3D8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48EC-51F8-4617-9515-819EA86F2456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FC75-91D2-4781-AC71-FD0339A2AB8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F4859-1E52-44C0-AF12-90DAC5E876B5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E03BB-E086-4401-8EF7-155DFF7DF6A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D08B5C-B41C-4A30-93D5-99613937C62A}" type="datetimeFigureOut">
              <a:rPr lang="zh-CN" altLang="en-US"/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4C552A-6F2B-4D93-8876-059921A1397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2pPr>
      <a:lvl3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3pPr>
      <a:lvl4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4pPr>
      <a:lvl5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9pPr>
    </p:titleStyle>
    <p:bodyStyle>
      <a:lvl1pPr marL="228600" indent="-228600" algn="l" defTabSz="91376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18" b="50535"/>
          <a:stretch>
            <a:fillRect/>
          </a:stretch>
        </p:blipFill>
        <p:spPr>
          <a:xfrm>
            <a:off x="9515249" y="4173424"/>
            <a:ext cx="2727552" cy="2709977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3032670" y="3650592"/>
            <a:ext cx="6585124" cy="0"/>
          </a:xfrm>
          <a:prstGeom prst="line">
            <a:avLst/>
          </a:prstGeom>
          <a:ln w="19050">
            <a:solidFill>
              <a:srgbClr val="152F59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6" name="纯音乐 - A Bright Future (Shorter Version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26748" y="-1324759"/>
            <a:ext cx="812800" cy="81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6" t="14244" r="24885" b="26487"/>
          <a:stretch>
            <a:fillRect/>
          </a:stretch>
        </p:blipFill>
        <p:spPr>
          <a:xfrm rot="4357108" flipH="1">
            <a:off x="-925403" y="-929558"/>
            <a:ext cx="3686740" cy="45533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7794" y="2569083"/>
            <a:ext cx="977051" cy="10815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92110" y="2314433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152F59"/>
                </a:solidFill>
                <a:cs typeface="+mn-ea"/>
                <a:sym typeface="+mn-lt"/>
              </a:rPr>
              <a:t>教师公开课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3166939" y="3720445"/>
            <a:ext cx="605165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教育 培训 初中 高中 大学 硕士 博士 课件 活动介绍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99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05 0.00255 L 2.70833E-6 1.48148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5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49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"/>
                </p:tgtEl>
              </p:cMediaNode>
            </p:audio>
          </p:childTnLst>
        </p:cTn>
      </p:par>
    </p:tnLst>
    <p:bldLst>
      <p:bldP spid="10" grpId="0"/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10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11758" y="1528765"/>
            <a:ext cx="695459" cy="4816157"/>
            <a:chOff x="4160049" y="1274619"/>
            <a:chExt cx="695459" cy="4816157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" name="Isosceles Triangle 6"/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3756" y="3958570"/>
            <a:ext cx="1393459" cy="1338773"/>
            <a:chOff x="5013756" y="3958570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Diamond 8"/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11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711758" y="1528765"/>
            <a:ext cx="1393459" cy="1338773"/>
            <a:chOff x="5711758" y="1528765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4" name="Diamond 13"/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5" name="AutoShape 83"/>
            <p:cNvSpPr/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710487" y="3160643"/>
            <a:ext cx="1393459" cy="1338773"/>
            <a:chOff x="5710487" y="3160643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7" name="Diamond 16"/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9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5013757" y="2344704"/>
            <a:ext cx="1393459" cy="1338773"/>
            <a:chOff x="5013757" y="2344704"/>
            <a:chExt cx="1393459" cy="133877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3" name="Diamond 22"/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25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6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7338662" y="1624371"/>
            <a:ext cx="4316309" cy="684868"/>
            <a:chOff x="7338662" y="1708663"/>
            <a:chExt cx="4316309" cy="684868"/>
          </a:xfrm>
        </p:grpSpPr>
        <p:sp>
          <p:nvSpPr>
            <p:cNvPr id="29" name="TextBox 28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38662" y="2077995"/>
              <a:ext cx="4316309" cy="3155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36120" y="3275102"/>
            <a:ext cx="4316309" cy="684868"/>
            <a:chOff x="7338662" y="1708663"/>
            <a:chExt cx="4316309" cy="684868"/>
          </a:xfrm>
        </p:grpSpPr>
        <p:sp>
          <p:nvSpPr>
            <p:cNvPr id="32" name="TextBox 31"/>
            <p:cNvSpPr txBox="1"/>
            <p:nvPr/>
          </p:nvSpPr>
          <p:spPr>
            <a:xfrm>
              <a:off x="7338662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338662" y="2077995"/>
              <a:ext cx="4316309" cy="3155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70675" y="2430542"/>
            <a:ext cx="4316309" cy="684868"/>
            <a:chOff x="7338662" y="1708663"/>
            <a:chExt cx="4316309" cy="684868"/>
          </a:xfrm>
        </p:grpSpPr>
        <p:sp>
          <p:nvSpPr>
            <p:cNvPr id="35" name="TextBox 34"/>
            <p:cNvSpPr txBox="1"/>
            <p:nvPr/>
          </p:nvSpPr>
          <p:spPr>
            <a:xfrm>
              <a:off x="9809678" y="1708663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38662" y="2077995"/>
              <a:ext cx="4316309" cy="3155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 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4004" y="4073957"/>
            <a:ext cx="4316309" cy="684868"/>
            <a:chOff x="7338662" y="1708663"/>
            <a:chExt cx="4316309" cy="684868"/>
          </a:xfrm>
        </p:grpSpPr>
        <p:sp>
          <p:nvSpPr>
            <p:cNvPr id="38" name="TextBox 37"/>
            <p:cNvSpPr txBox="1"/>
            <p:nvPr/>
          </p:nvSpPr>
          <p:spPr>
            <a:xfrm>
              <a:off x="9809677" y="1708663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338662" y="2077995"/>
              <a:ext cx="4316309" cy="3155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>
                  <a:solidFill>
                    <a:srgbClr val="3F3F3F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,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KJ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设计专业的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设计工作室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11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442858" y="1612670"/>
            <a:ext cx="4659168" cy="4336051"/>
            <a:chOff x="3442858" y="1612670"/>
            <a:chExt cx="4659168" cy="4336051"/>
          </a:xfrm>
        </p:grpSpPr>
        <p:grpSp>
          <p:nvGrpSpPr>
            <p:cNvPr id="38" name="Group 37"/>
            <p:cNvGrpSpPr/>
            <p:nvPr/>
          </p:nvGrpSpPr>
          <p:grpSpPr>
            <a:xfrm>
              <a:off x="3442858" y="1612670"/>
              <a:ext cx="4659168" cy="4336051"/>
              <a:chOff x="3372577" y="418419"/>
              <a:chExt cx="6821487" cy="6348412"/>
            </a:xfrm>
          </p:grpSpPr>
          <p:sp>
            <p:nvSpPr>
              <p:cNvPr id="4" name="梯形 2"/>
              <p:cNvSpPr/>
              <p:nvPr/>
            </p:nvSpPr>
            <p:spPr>
              <a:xfrm rot="9515397">
                <a:off x="8798652" y="4987244"/>
                <a:ext cx="654050" cy="452437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EB612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梯形 2"/>
              <p:cNvSpPr/>
              <p:nvPr/>
            </p:nvSpPr>
            <p:spPr>
              <a:xfrm rot="12193735">
                <a:off x="7077802" y="5007881"/>
                <a:ext cx="8255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4F82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梯形 2"/>
              <p:cNvSpPr/>
              <p:nvPr/>
            </p:nvSpPr>
            <p:spPr>
              <a:xfrm rot="15420804">
                <a:off x="5346633" y="3421175"/>
                <a:ext cx="1333500" cy="9223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152F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梯形 2"/>
              <p:cNvSpPr/>
              <p:nvPr/>
            </p:nvSpPr>
            <p:spPr>
              <a:xfrm rot="18285329">
                <a:off x="5954645" y="1657463"/>
                <a:ext cx="1019175" cy="706438"/>
              </a:xfrm>
              <a:custGeom>
                <a:avLst/>
                <a:gdLst/>
                <a:ahLst/>
                <a:cxnLst/>
                <a:rect l="l" t="t" r="r" b="b"/>
                <a:pathLst>
                  <a:path w="1673569" h="1159396">
                    <a:moveTo>
                      <a:pt x="238714" y="0"/>
                    </a:moveTo>
                    <a:lnTo>
                      <a:pt x="1358427" y="0"/>
                    </a:lnTo>
                    <a:cubicBezTo>
                      <a:pt x="1298580" y="183626"/>
                      <a:pt x="1302125" y="424075"/>
                      <a:pt x="1379974" y="668159"/>
                    </a:cubicBezTo>
                    <a:cubicBezTo>
                      <a:pt x="1444682" y="871041"/>
                      <a:pt x="1549792" y="1042153"/>
                      <a:pt x="1673569" y="1159396"/>
                    </a:cubicBezTo>
                    <a:lnTo>
                      <a:pt x="0" y="1159396"/>
                    </a:lnTo>
                    <a:cubicBezTo>
                      <a:pt x="121244" y="1027568"/>
                      <a:pt x="217761" y="835364"/>
                      <a:pt x="264199" y="611606"/>
                    </a:cubicBezTo>
                    <a:cubicBezTo>
                      <a:pt x="310990" y="386150"/>
                      <a:pt x="298390" y="169853"/>
                      <a:pt x="238714" y="0"/>
                    </a:cubicBezTo>
                    <a:close/>
                  </a:path>
                </a:pathLst>
              </a:custGeom>
              <a:solidFill>
                <a:srgbClr val="E722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椭圆 24"/>
              <p:cNvSpPr/>
              <p:nvPr/>
            </p:nvSpPr>
            <p:spPr bwMode="auto">
              <a:xfrm>
                <a:off x="6266589" y="1342344"/>
                <a:ext cx="3927475" cy="3925887"/>
              </a:xfrm>
              <a:prstGeom prst="ellipse">
                <a:avLst/>
              </a:prstGeom>
              <a:solidFill>
                <a:srgbClr val="10417F"/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椭圆 25"/>
              <p:cNvSpPr/>
              <p:nvPr/>
            </p:nvSpPr>
            <p:spPr bwMode="auto">
              <a:xfrm>
                <a:off x="6464456" y="1540131"/>
                <a:ext cx="3531739" cy="35303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bg2">
                      <a:lumMod val="9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889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6"/>
              <p:cNvSpPr/>
              <p:nvPr/>
            </p:nvSpPr>
            <p:spPr bwMode="auto">
              <a:xfrm>
                <a:off x="4683852" y="418419"/>
                <a:ext cx="1765300" cy="17653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55000">
                    <a:schemeClr val="bg2">
                      <a:lumMod val="90000"/>
                    </a:schemeClr>
                  </a:gs>
                  <a:gs pos="100000">
                    <a:schemeClr val="bg2"/>
                  </a:gs>
                </a:gsLst>
                <a:lin ang="2700000" scaled="1"/>
                <a:tileRect/>
              </a:gra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7"/>
              <p:cNvSpPr/>
              <p:nvPr/>
            </p:nvSpPr>
            <p:spPr bwMode="auto">
              <a:xfrm>
                <a:off x="3372577" y="2886981"/>
                <a:ext cx="2500312" cy="25003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55000">
                    <a:schemeClr val="bg2">
                      <a:lumMod val="90000"/>
                    </a:schemeClr>
                  </a:gs>
                  <a:gs pos="100000">
                    <a:schemeClr val="bg2"/>
                  </a:gs>
                </a:gsLst>
                <a:lin ang="2700000" scaled="1"/>
                <a:tileRect/>
              </a:gra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889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28"/>
              <p:cNvSpPr/>
              <p:nvPr/>
            </p:nvSpPr>
            <p:spPr bwMode="auto">
              <a:xfrm>
                <a:off x="6439627" y="5371419"/>
                <a:ext cx="1395412" cy="13954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55000">
                    <a:schemeClr val="bg2">
                      <a:lumMod val="90000"/>
                    </a:schemeClr>
                  </a:gs>
                  <a:gs pos="100000">
                    <a:schemeClr val="bg2"/>
                  </a:gs>
                </a:gsLst>
                <a:lin ang="2700000" scaled="1"/>
                <a:tileRect/>
              </a:gra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29"/>
              <p:cNvSpPr/>
              <p:nvPr/>
            </p:nvSpPr>
            <p:spPr bwMode="auto">
              <a:xfrm>
                <a:off x="8874852" y="5233306"/>
                <a:ext cx="1022350" cy="1022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55000">
                    <a:schemeClr val="bg2">
                      <a:lumMod val="90000"/>
                    </a:schemeClr>
                  </a:gs>
                  <a:gs pos="100000">
                    <a:schemeClr val="bg2"/>
                  </a:gs>
                </a:gsLst>
                <a:lin ang="2700000" scaled="1"/>
                <a:tileRect/>
              </a:gra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39"/>
            <p:cNvGrpSpPr/>
            <p:nvPr/>
          </p:nvGrpSpPr>
          <p:grpSpPr bwMode="auto">
            <a:xfrm>
              <a:off x="6266934" y="3133790"/>
              <a:ext cx="987664" cy="901298"/>
              <a:chOff x="4121150" y="192088"/>
              <a:chExt cx="752475" cy="755650"/>
            </a:xfrm>
            <a:solidFill>
              <a:schemeClr val="accent1"/>
            </a:solidFill>
          </p:grpSpPr>
          <p:sp>
            <p:nvSpPr>
              <p:cNvPr id="13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51"/>
              <p:cNvSpPr/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52"/>
              <p:cNvSpPr/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53"/>
              <p:cNvSpPr/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54"/>
              <p:cNvSpPr/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55"/>
              <p:cNvSpPr/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56"/>
              <p:cNvSpPr/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3987710" y="3843055"/>
              <a:ext cx="618042" cy="619099"/>
              <a:chOff x="7287419" y="3505994"/>
              <a:chExt cx="464344" cy="465138"/>
            </a:xfrm>
            <a:solidFill>
              <a:schemeClr val="accent3"/>
            </a:solidFill>
          </p:grpSpPr>
          <p:sp>
            <p:nvSpPr>
              <p:cNvPr id="40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AutoShape 59"/>
            <p:cNvSpPr/>
            <p:nvPr/>
          </p:nvSpPr>
          <p:spPr bwMode="auto">
            <a:xfrm>
              <a:off x="5752307" y="5240006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4F824D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7358247" y="5062113"/>
              <a:ext cx="383755" cy="383755"/>
              <a:chOff x="4439444" y="2582069"/>
              <a:chExt cx="464344" cy="464344"/>
            </a:xfrm>
            <a:solidFill>
              <a:schemeClr val="accent5"/>
            </a:solidFill>
          </p:grpSpPr>
          <p:sp>
            <p:nvSpPr>
              <p:cNvPr id="4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742011" y="1988414"/>
              <a:ext cx="464344" cy="464344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5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Rectangle 56"/>
          <p:cNvSpPr/>
          <p:nvPr/>
        </p:nvSpPr>
        <p:spPr>
          <a:xfrm>
            <a:off x="347246" y="1738478"/>
            <a:ext cx="3923658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74495" y="3567828"/>
            <a:ext cx="299297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657434" y="5187143"/>
            <a:ext cx="2846452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196886" y="1814577"/>
            <a:ext cx="1407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chemeClr val="accent5"/>
                </a:solidFill>
                <a:cs typeface="+mn-ea"/>
                <a:sym typeface="+mn-lt"/>
              </a:rPr>
              <a:t>85%</a:t>
            </a:r>
            <a:endParaRPr lang="en-GB" sz="5400" b="1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731280" y="2192898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2000" b="1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endParaRPr lang="en-GB" sz="2000" b="1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297229" y="2639174"/>
            <a:ext cx="322010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297229" y="3633146"/>
            <a:ext cx="345093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12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88436" y="1772767"/>
            <a:ext cx="4215127" cy="5085233"/>
            <a:chOff x="3988436" y="1772767"/>
            <a:chExt cx="4215127" cy="5085233"/>
          </a:xfrm>
        </p:grpSpPr>
        <p:sp>
          <p:nvSpPr>
            <p:cNvPr id="6" name="Freeform 1208"/>
            <p:cNvSpPr/>
            <p:nvPr/>
          </p:nvSpPr>
          <p:spPr bwMode="auto">
            <a:xfrm>
              <a:off x="3988436" y="1772767"/>
              <a:ext cx="4215127" cy="5085233"/>
            </a:xfrm>
            <a:custGeom>
              <a:avLst/>
              <a:gdLst>
                <a:gd name="T0" fmla="*/ 37 w 1982"/>
                <a:gd name="T1" fmla="*/ 1328 h 2392"/>
                <a:gd name="T2" fmla="*/ 188 w 1982"/>
                <a:gd name="T3" fmla="*/ 1024 h 2392"/>
                <a:gd name="T4" fmla="*/ 224 w 1982"/>
                <a:gd name="T5" fmla="*/ 548 h 2392"/>
                <a:gd name="T6" fmla="*/ 199 w 1982"/>
                <a:gd name="T7" fmla="*/ 344 h 2392"/>
                <a:gd name="T8" fmla="*/ 1706 w 1982"/>
                <a:gd name="T9" fmla="*/ 394 h 2392"/>
                <a:gd name="T10" fmla="*/ 1570 w 1982"/>
                <a:gd name="T11" fmla="*/ 1495 h 2392"/>
                <a:gd name="T12" fmla="*/ 1627 w 1982"/>
                <a:gd name="T13" fmla="*/ 2392 h 2392"/>
                <a:gd name="T14" fmla="*/ 689 w 1982"/>
                <a:gd name="T15" fmla="*/ 2392 h 2392"/>
                <a:gd name="T16" fmla="*/ 585 w 1982"/>
                <a:gd name="T17" fmla="*/ 1964 h 2392"/>
                <a:gd name="T18" fmla="*/ 322 w 1982"/>
                <a:gd name="T19" fmla="*/ 1936 h 2392"/>
                <a:gd name="T20" fmla="*/ 203 w 1982"/>
                <a:gd name="T21" fmla="*/ 1875 h 2392"/>
                <a:gd name="T22" fmla="*/ 204 w 1982"/>
                <a:gd name="T23" fmla="*/ 1723 h 2392"/>
                <a:gd name="T24" fmla="*/ 146 w 1982"/>
                <a:gd name="T25" fmla="*/ 1671 h 2392"/>
                <a:gd name="T26" fmla="*/ 176 w 1982"/>
                <a:gd name="T27" fmla="*/ 1633 h 2392"/>
                <a:gd name="T28" fmla="*/ 134 w 1982"/>
                <a:gd name="T29" fmla="*/ 1595 h 2392"/>
                <a:gd name="T30" fmla="*/ 140 w 1982"/>
                <a:gd name="T31" fmla="*/ 1453 h 2392"/>
                <a:gd name="T32" fmla="*/ 37 w 1982"/>
                <a:gd name="T33" fmla="*/ 1328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2" h="2392">
                  <a:moveTo>
                    <a:pt x="37" y="1328"/>
                  </a:moveTo>
                  <a:cubicBezTo>
                    <a:pt x="64" y="1277"/>
                    <a:pt x="233" y="1218"/>
                    <a:pt x="188" y="1024"/>
                  </a:cubicBezTo>
                  <a:cubicBezTo>
                    <a:pt x="145" y="835"/>
                    <a:pt x="163" y="677"/>
                    <a:pt x="224" y="548"/>
                  </a:cubicBezTo>
                  <a:cubicBezTo>
                    <a:pt x="255" y="483"/>
                    <a:pt x="0" y="528"/>
                    <a:pt x="199" y="344"/>
                  </a:cubicBezTo>
                  <a:cubicBezTo>
                    <a:pt x="564" y="7"/>
                    <a:pt x="1390" y="0"/>
                    <a:pt x="1706" y="394"/>
                  </a:cubicBezTo>
                  <a:cubicBezTo>
                    <a:pt x="1982" y="737"/>
                    <a:pt x="1976" y="1154"/>
                    <a:pt x="1570" y="1495"/>
                  </a:cubicBezTo>
                  <a:cubicBezTo>
                    <a:pt x="1340" y="1688"/>
                    <a:pt x="1573" y="2057"/>
                    <a:pt x="1627" y="2392"/>
                  </a:cubicBezTo>
                  <a:cubicBezTo>
                    <a:pt x="689" y="2392"/>
                    <a:pt x="689" y="2392"/>
                    <a:pt x="689" y="2392"/>
                  </a:cubicBezTo>
                  <a:cubicBezTo>
                    <a:pt x="680" y="2243"/>
                    <a:pt x="643" y="2027"/>
                    <a:pt x="585" y="1964"/>
                  </a:cubicBezTo>
                  <a:cubicBezTo>
                    <a:pt x="525" y="1899"/>
                    <a:pt x="414" y="1940"/>
                    <a:pt x="322" y="1936"/>
                  </a:cubicBezTo>
                  <a:cubicBezTo>
                    <a:pt x="260" y="1933"/>
                    <a:pt x="224" y="1911"/>
                    <a:pt x="203" y="1875"/>
                  </a:cubicBezTo>
                  <a:cubicBezTo>
                    <a:pt x="174" y="1825"/>
                    <a:pt x="192" y="1768"/>
                    <a:pt x="204" y="1723"/>
                  </a:cubicBezTo>
                  <a:cubicBezTo>
                    <a:pt x="199" y="1734"/>
                    <a:pt x="130" y="1728"/>
                    <a:pt x="146" y="1671"/>
                  </a:cubicBezTo>
                  <a:cubicBezTo>
                    <a:pt x="154" y="1644"/>
                    <a:pt x="176" y="1633"/>
                    <a:pt x="176" y="1633"/>
                  </a:cubicBezTo>
                  <a:cubicBezTo>
                    <a:pt x="176" y="1633"/>
                    <a:pt x="141" y="1630"/>
                    <a:pt x="134" y="1595"/>
                  </a:cubicBezTo>
                  <a:cubicBezTo>
                    <a:pt x="125" y="1551"/>
                    <a:pt x="211" y="1475"/>
                    <a:pt x="140" y="1453"/>
                  </a:cubicBezTo>
                  <a:cubicBezTo>
                    <a:pt x="93" y="1438"/>
                    <a:pt x="6" y="1386"/>
                    <a:pt x="37" y="13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14"/>
            <p:cNvSpPr/>
            <p:nvPr/>
          </p:nvSpPr>
          <p:spPr bwMode="auto">
            <a:xfrm>
              <a:off x="7172141" y="3128144"/>
              <a:ext cx="62687" cy="70210"/>
            </a:xfrm>
            <a:custGeom>
              <a:avLst/>
              <a:gdLst>
                <a:gd name="T0" fmla="*/ 22 w 30"/>
                <a:gd name="T1" fmla="*/ 0 h 33"/>
                <a:gd name="T2" fmla="*/ 0 w 30"/>
                <a:gd name="T3" fmla="*/ 29 h 33"/>
                <a:gd name="T4" fmla="*/ 23 w 30"/>
                <a:gd name="T5" fmla="*/ 24 h 33"/>
                <a:gd name="T6" fmla="*/ 22 w 3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22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8" y="33"/>
                    <a:pt x="18" y="31"/>
                    <a:pt x="23" y="24"/>
                  </a:cubicBezTo>
                  <a:cubicBezTo>
                    <a:pt x="30" y="17"/>
                    <a:pt x="29" y="6"/>
                    <a:pt x="22" y="0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215"/>
            <p:cNvSpPr/>
            <p:nvPr/>
          </p:nvSpPr>
          <p:spPr bwMode="auto">
            <a:xfrm>
              <a:off x="7147066" y="3113098"/>
              <a:ext cx="62687" cy="70210"/>
            </a:xfrm>
            <a:custGeom>
              <a:avLst/>
              <a:gdLst>
                <a:gd name="T0" fmla="*/ 6 w 29"/>
                <a:gd name="T1" fmla="*/ 8 h 33"/>
                <a:gd name="T2" fmla="*/ 8 w 29"/>
                <a:gd name="T3" fmla="*/ 33 h 33"/>
                <a:gd name="T4" fmla="*/ 29 w 29"/>
                <a:gd name="T5" fmla="*/ 4 h 33"/>
                <a:gd name="T6" fmla="*/ 6 w 29"/>
                <a:gd name="T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3">
                  <a:moveTo>
                    <a:pt x="6" y="8"/>
                  </a:moveTo>
                  <a:cubicBezTo>
                    <a:pt x="0" y="16"/>
                    <a:pt x="1" y="27"/>
                    <a:pt x="8" y="3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2" y="0"/>
                    <a:pt x="12" y="1"/>
                    <a:pt x="6" y="8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216"/>
            <p:cNvSpPr>
              <a:spLocks noEditPoints="1"/>
            </p:cNvSpPr>
            <p:nvPr/>
          </p:nvSpPr>
          <p:spPr bwMode="auto">
            <a:xfrm>
              <a:off x="7066825" y="3030350"/>
              <a:ext cx="248244" cy="248243"/>
            </a:xfrm>
            <a:custGeom>
              <a:avLst/>
              <a:gdLst>
                <a:gd name="T0" fmla="*/ 58 w 117"/>
                <a:gd name="T1" fmla="*/ 0 h 117"/>
                <a:gd name="T2" fmla="*/ 0 w 117"/>
                <a:gd name="T3" fmla="*/ 59 h 117"/>
                <a:gd name="T4" fmla="*/ 58 w 117"/>
                <a:gd name="T5" fmla="*/ 117 h 117"/>
                <a:gd name="T6" fmla="*/ 117 w 117"/>
                <a:gd name="T7" fmla="*/ 59 h 117"/>
                <a:gd name="T8" fmla="*/ 58 w 117"/>
                <a:gd name="T9" fmla="*/ 0 h 117"/>
                <a:gd name="T10" fmla="*/ 58 w 117"/>
                <a:gd name="T11" fmla="*/ 88 h 117"/>
                <a:gd name="T12" fmla="*/ 29 w 117"/>
                <a:gd name="T13" fmla="*/ 59 h 117"/>
                <a:gd name="T14" fmla="*/ 58 w 117"/>
                <a:gd name="T15" fmla="*/ 30 h 117"/>
                <a:gd name="T16" fmla="*/ 87 w 117"/>
                <a:gd name="T17" fmla="*/ 59 h 117"/>
                <a:gd name="T18" fmla="*/ 58 w 117"/>
                <a:gd name="T19" fmla="*/ 8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1" y="117"/>
                    <a:pt x="117" y="91"/>
                    <a:pt x="117" y="59"/>
                  </a:cubicBezTo>
                  <a:cubicBezTo>
                    <a:pt x="117" y="27"/>
                    <a:pt x="91" y="0"/>
                    <a:pt x="58" y="0"/>
                  </a:cubicBezTo>
                  <a:close/>
                  <a:moveTo>
                    <a:pt x="58" y="88"/>
                  </a:moveTo>
                  <a:cubicBezTo>
                    <a:pt x="42" y="88"/>
                    <a:pt x="29" y="75"/>
                    <a:pt x="29" y="59"/>
                  </a:cubicBezTo>
                  <a:cubicBezTo>
                    <a:pt x="29" y="43"/>
                    <a:pt x="42" y="30"/>
                    <a:pt x="58" y="30"/>
                  </a:cubicBezTo>
                  <a:cubicBezTo>
                    <a:pt x="74" y="30"/>
                    <a:pt x="87" y="43"/>
                    <a:pt x="87" y="59"/>
                  </a:cubicBezTo>
                  <a:cubicBezTo>
                    <a:pt x="87" y="75"/>
                    <a:pt x="74" y="88"/>
                    <a:pt x="58" y="88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217"/>
            <p:cNvSpPr>
              <a:spLocks noEditPoints="1"/>
            </p:cNvSpPr>
            <p:nvPr/>
          </p:nvSpPr>
          <p:spPr bwMode="auto">
            <a:xfrm>
              <a:off x="6770939" y="2736971"/>
              <a:ext cx="840016" cy="837509"/>
            </a:xfrm>
            <a:custGeom>
              <a:avLst/>
              <a:gdLst>
                <a:gd name="T0" fmla="*/ 393 w 395"/>
                <a:gd name="T1" fmla="*/ 191 h 394"/>
                <a:gd name="T2" fmla="*/ 385 w 395"/>
                <a:gd name="T3" fmla="*/ 166 h 394"/>
                <a:gd name="T4" fmla="*/ 381 w 395"/>
                <a:gd name="T5" fmla="*/ 148 h 394"/>
                <a:gd name="T6" fmla="*/ 378 w 395"/>
                <a:gd name="T7" fmla="*/ 123 h 394"/>
                <a:gd name="T8" fmla="*/ 342 w 395"/>
                <a:gd name="T9" fmla="*/ 120 h 394"/>
                <a:gd name="T10" fmla="*/ 357 w 395"/>
                <a:gd name="T11" fmla="*/ 80 h 394"/>
                <a:gd name="T12" fmla="*/ 315 w 395"/>
                <a:gd name="T13" fmla="*/ 83 h 394"/>
                <a:gd name="T14" fmla="*/ 324 w 395"/>
                <a:gd name="T15" fmla="*/ 47 h 394"/>
                <a:gd name="T16" fmla="*/ 300 w 395"/>
                <a:gd name="T17" fmla="*/ 36 h 394"/>
                <a:gd name="T18" fmla="*/ 285 w 395"/>
                <a:gd name="T19" fmla="*/ 28 h 394"/>
                <a:gd name="T20" fmla="*/ 263 w 395"/>
                <a:gd name="T21" fmla="*/ 12 h 394"/>
                <a:gd name="T22" fmla="*/ 237 w 395"/>
                <a:gd name="T23" fmla="*/ 37 h 394"/>
                <a:gd name="T24" fmla="*/ 218 w 395"/>
                <a:gd name="T25" fmla="*/ 0 h 394"/>
                <a:gd name="T26" fmla="*/ 197 w 395"/>
                <a:gd name="T27" fmla="*/ 33 h 394"/>
                <a:gd name="T28" fmla="*/ 177 w 395"/>
                <a:gd name="T29" fmla="*/ 0 h 394"/>
                <a:gd name="T30" fmla="*/ 158 w 395"/>
                <a:gd name="T31" fmla="*/ 37 h 394"/>
                <a:gd name="T32" fmla="*/ 131 w 395"/>
                <a:gd name="T33" fmla="*/ 12 h 394"/>
                <a:gd name="T34" fmla="*/ 110 w 395"/>
                <a:gd name="T35" fmla="*/ 28 h 394"/>
                <a:gd name="T36" fmla="*/ 95 w 395"/>
                <a:gd name="T37" fmla="*/ 36 h 394"/>
                <a:gd name="T38" fmla="*/ 71 w 395"/>
                <a:gd name="T39" fmla="*/ 47 h 394"/>
                <a:gd name="T40" fmla="*/ 80 w 395"/>
                <a:gd name="T41" fmla="*/ 83 h 394"/>
                <a:gd name="T42" fmla="*/ 38 w 395"/>
                <a:gd name="T43" fmla="*/ 80 h 394"/>
                <a:gd name="T44" fmla="*/ 53 w 395"/>
                <a:gd name="T45" fmla="*/ 120 h 394"/>
                <a:gd name="T46" fmla="*/ 16 w 395"/>
                <a:gd name="T47" fmla="*/ 123 h 394"/>
                <a:gd name="T48" fmla="*/ 14 w 395"/>
                <a:gd name="T49" fmla="*/ 148 h 394"/>
                <a:gd name="T50" fmla="*/ 10 w 395"/>
                <a:gd name="T51" fmla="*/ 166 h 394"/>
                <a:gd name="T52" fmla="*/ 2 w 395"/>
                <a:gd name="T53" fmla="*/ 191 h 394"/>
                <a:gd name="T54" fmla="*/ 34 w 395"/>
                <a:gd name="T55" fmla="*/ 208 h 394"/>
                <a:gd name="T56" fmla="*/ 4 w 395"/>
                <a:gd name="T57" fmla="*/ 238 h 394"/>
                <a:gd name="T58" fmla="*/ 43 w 395"/>
                <a:gd name="T59" fmla="*/ 253 h 394"/>
                <a:gd name="T60" fmla="*/ 21 w 395"/>
                <a:gd name="T61" fmla="*/ 282 h 394"/>
                <a:gd name="T62" fmla="*/ 39 w 395"/>
                <a:gd name="T63" fmla="*/ 301 h 394"/>
                <a:gd name="T64" fmla="*/ 49 w 395"/>
                <a:gd name="T65" fmla="*/ 316 h 394"/>
                <a:gd name="T66" fmla="*/ 62 w 395"/>
                <a:gd name="T67" fmla="*/ 338 h 394"/>
                <a:gd name="T68" fmla="*/ 97 w 395"/>
                <a:gd name="T69" fmla="*/ 326 h 394"/>
                <a:gd name="T70" fmla="*/ 99 w 395"/>
                <a:gd name="T71" fmla="*/ 368 h 394"/>
                <a:gd name="T72" fmla="*/ 136 w 395"/>
                <a:gd name="T73" fmla="*/ 349 h 394"/>
                <a:gd name="T74" fmla="*/ 143 w 395"/>
                <a:gd name="T75" fmla="*/ 385 h 394"/>
                <a:gd name="T76" fmla="*/ 169 w 395"/>
                <a:gd name="T77" fmla="*/ 385 h 394"/>
                <a:gd name="T78" fmla="*/ 186 w 395"/>
                <a:gd name="T79" fmla="*/ 387 h 394"/>
                <a:gd name="T80" fmla="*/ 208 w 395"/>
                <a:gd name="T81" fmla="*/ 387 h 394"/>
                <a:gd name="T82" fmla="*/ 226 w 395"/>
                <a:gd name="T83" fmla="*/ 385 h 394"/>
                <a:gd name="T84" fmla="*/ 252 w 395"/>
                <a:gd name="T85" fmla="*/ 385 h 394"/>
                <a:gd name="T86" fmla="*/ 259 w 395"/>
                <a:gd name="T87" fmla="*/ 349 h 394"/>
                <a:gd name="T88" fmla="*/ 296 w 395"/>
                <a:gd name="T89" fmla="*/ 368 h 394"/>
                <a:gd name="T90" fmla="*/ 298 w 395"/>
                <a:gd name="T91" fmla="*/ 326 h 394"/>
                <a:gd name="T92" fmla="*/ 332 w 395"/>
                <a:gd name="T93" fmla="*/ 338 h 394"/>
                <a:gd name="T94" fmla="*/ 346 w 395"/>
                <a:gd name="T95" fmla="*/ 316 h 394"/>
                <a:gd name="T96" fmla="*/ 356 w 395"/>
                <a:gd name="T97" fmla="*/ 301 h 394"/>
                <a:gd name="T98" fmla="*/ 373 w 395"/>
                <a:gd name="T99" fmla="*/ 282 h 394"/>
                <a:gd name="T100" fmla="*/ 351 w 395"/>
                <a:gd name="T101" fmla="*/ 253 h 394"/>
                <a:gd name="T102" fmla="*/ 391 w 395"/>
                <a:gd name="T103" fmla="*/ 238 h 394"/>
                <a:gd name="T104" fmla="*/ 361 w 395"/>
                <a:gd name="T105" fmla="*/ 208 h 394"/>
                <a:gd name="T106" fmla="*/ 197 w 395"/>
                <a:gd name="T107" fmla="*/ 6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5" h="394">
                  <a:moveTo>
                    <a:pt x="387" y="206"/>
                  </a:moveTo>
                  <a:cubicBezTo>
                    <a:pt x="389" y="206"/>
                    <a:pt x="391" y="204"/>
                    <a:pt x="393" y="203"/>
                  </a:cubicBezTo>
                  <a:cubicBezTo>
                    <a:pt x="394" y="201"/>
                    <a:pt x="395" y="199"/>
                    <a:pt x="395" y="197"/>
                  </a:cubicBezTo>
                  <a:cubicBezTo>
                    <a:pt x="395" y="195"/>
                    <a:pt x="394" y="193"/>
                    <a:pt x="393" y="191"/>
                  </a:cubicBezTo>
                  <a:cubicBezTo>
                    <a:pt x="391" y="189"/>
                    <a:pt x="389" y="188"/>
                    <a:pt x="387" y="188"/>
                  </a:cubicBezTo>
                  <a:cubicBezTo>
                    <a:pt x="385" y="188"/>
                    <a:pt x="372" y="186"/>
                    <a:pt x="361" y="185"/>
                  </a:cubicBezTo>
                  <a:cubicBezTo>
                    <a:pt x="361" y="182"/>
                    <a:pt x="360" y="178"/>
                    <a:pt x="360" y="174"/>
                  </a:cubicBezTo>
                  <a:cubicBezTo>
                    <a:pt x="370" y="171"/>
                    <a:pt x="382" y="167"/>
                    <a:pt x="385" y="166"/>
                  </a:cubicBezTo>
                  <a:cubicBezTo>
                    <a:pt x="387" y="165"/>
                    <a:pt x="389" y="164"/>
                    <a:pt x="390" y="162"/>
                  </a:cubicBezTo>
                  <a:cubicBezTo>
                    <a:pt x="391" y="160"/>
                    <a:pt x="391" y="158"/>
                    <a:pt x="391" y="156"/>
                  </a:cubicBezTo>
                  <a:cubicBezTo>
                    <a:pt x="390" y="153"/>
                    <a:pt x="389" y="152"/>
                    <a:pt x="387" y="150"/>
                  </a:cubicBezTo>
                  <a:cubicBezTo>
                    <a:pt x="386" y="149"/>
                    <a:pt x="383" y="148"/>
                    <a:pt x="381" y="148"/>
                  </a:cubicBezTo>
                  <a:cubicBezTo>
                    <a:pt x="379" y="149"/>
                    <a:pt x="366" y="150"/>
                    <a:pt x="355" y="152"/>
                  </a:cubicBezTo>
                  <a:cubicBezTo>
                    <a:pt x="354" y="148"/>
                    <a:pt x="353" y="144"/>
                    <a:pt x="351" y="141"/>
                  </a:cubicBezTo>
                  <a:cubicBezTo>
                    <a:pt x="361" y="135"/>
                    <a:pt x="372" y="129"/>
                    <a:pt x="374" y="128"/>
                  </a:cubicBezTo>
                  <a:cubicBezTo>
                    <a:pt x="376" y="126"/>
                    <a:pt x="378" y="125"/>
                    <a:pt x="378" y="123"/>
                  </a:cubicBezTo>
                  <a:cubicBezTo>
                    <a:pt x="379" y="121"/>
                    <a:pt x="379" y="118"/>
                    <a:pt x="378" y="116"/>
                  </a:cubicBezTo>
                  <a:cubicBezTo>
                    <a:pt x="377" y="114"/>
                    <a:pt x="375" y="113"/>
                    <a:pt x="373" y="112"/>
                  </a:cubicBezTo>
                  <a:cubicBezTo>
                    <a:pt x="372" y="111"/>
                    <a:pt x="369" y="111"/>
                    <a:pt x="367" y="111"/>
                  </a:cubicBezTo>
                  <a:cubicBezTo>
                    <a:pt x="365" y="112"/>
                    <a:pt x="353" y="116"/>
                    <a:pt x="342" y="120"/>
                  </a:cubicBezTo>
                  <a:cubicBezTo>
                    <a:pt x="340" y="116"/>
                    <a:pt x="338" y="113"/>
                    <a:pt x="336" y="110"/>
                  </a:cubicBezTo>
                  <a:cubicBezTo>
                    <a:pt x="345" y="102"/>
                    <a:pt x="354" y="94"/>
                    <a:pt x="356" y="92"/>
                  </a:cubicBezTo>
                  <a:cubicBezTo>
                    <a:pt x="358" y="91"/>
                    <a:pt x="359" y="89"/>
                    <a:pt x="359" y="87"/>
                  </a:cubicBezTo>
                  <a:cubicBezTo>
                    <a:pt x="359" y="84"/>
                    <a:pt x="359" y="82"/>
                    <a:pt x="357" y="80"/>
                  </a:cubicBezTo>
                  <a:cubicBezTo>
                    <a:pt x="356" y="79"/>
                    <a:pt x="354" y="77"/>
                    <a:pt x="352" y="77"/>
                  </a:cubicBezTo>
                  <a:cubicBezTo>
                    <a:pt x="350" y="76"/>
                    <a:pt x="348" y="77"/>
                    <a:pt x="346" y="78"/>
                  </a:cubicBezTo>
                  <a:cubicBezTo>
                    <a:pt x="343" y="79"/>
                    <a:pt x="333" y="85"/>
                    <a:pt x="323" y="91"/>
                  </a:cubicBezTo>
                  <a:cubicBezTo>
                    <a:pt x="320" y="88"/>
                    <a:pt x="318" y="85"/>
                    <a:pt x="315" y="83"/>
                  </a:cubicBezTo>
                  <a:cubicBezTo>
                    <a:pt x="322" y="74"/>
                    <a:pt x="329" y="63"/>
                    <a:pt x="331" y="61"/>
                  </a:cubicBezTo>
                  <a:cubicBezTo>
                    <a:pt x="332" y="60"/>
                    <a:pt x="333" y="57"/>
                    <a:pt x="332" y="55"/>
                  </a:cubicBezTo>
                  <a:cubicBezTo>
                    <a:pt x="332" y="53"/>
                    <a:pt x="331" y="51"/>
                    <a:pt x="330" y="50"/>
                  </a:cubicBezTo>
                  <a:cubicBezTo>
                    <a:pt x="328" y="48"/>
                    <a:pt x="326" y="47"/>
                    <a:pt x="324" y="47"/>
                  </a:cubicBezTo>
                  <a:cubicBezTo>
                    <a:pt x="322" y="47"/>
                    <a:pt x="319" y="48"/>
                    <a:pt x="318" y="49"/>
                  </a:cubicBezTo>
                  <a:cubicBezTo>
                    <a:pt x="316" y="51"/>
                    <a:pt x="307" y="60"/>
                    <a:pt x="298" y="67"/>
                  </a:cubicBezTo>
                  <a:cubicBezTo>
                    <a:pt x="295" y="65"/>
                    <a:pt x="292" y="63"/>
                    <a:pt x="289" y="61"/>
                  </a:cubicBezTo>
                  <a:cubicBezTo>
                    <a:pt x="294" y="50"/>
                    <a:pt x="299" y="39"/>
                    <a:pt x="300" y="36"/>
                  </a:cubicBezTo>
                  <a:cubicBezTo>
                    <a:pt x="301" y="34"/>
                    <a:pt x="301" y="32"/>
                    <a:pt x="300" y="30"/>
                  </a:cubicBezTo>
                  <a:cubicBezTo>
                    <a:pt x="299" y="28"/>
                    <a:pt x="298" y="26"/>
                    <a:pt x="296" y="25"/>
                  </a:cubicBezTo>
                  <a:cubicBezTo>
                    <a:pt x="294" y="24"/>
                    <a:pt x="292" y="24"/>
                    <a:pt x="290" y="24"/>
                  </a:cubicBezTo>
                  <a:cubicBezTo>
                    <a:pt x="288" y="25"/>
                    <a:pt x="286" y="26"/>
                    <a:pt x="285" y="28"/>
                  </a:cubicBezTo>
                  <a:cubicBezTo>
                    <a:pt x="283" y="30"/>
                    <a:pt x="276" y="40"/>
                    <a:pt x="269" y="49"/>
                  </a:cubicBezTo>
                  <a:cubicBezTo>
                    <a:pt x="266" y="47"/>
                    <a:pt x="262" y="46"/>
                    <a:pt x="259" y="44"/>
                  </a:cubicBezTo>
                  <a:cubicBezTo>
                    <a:pt x="261" y="33"/>
                    <a:pt x="264" y="21"/>
                    <a:pt x="265" y="19"/>
                  </a:cubicBezTo>
                  <a:cubicBezTo>
                    <a:pt x="265" y="16"/>
                    <a:pt x="264" y="14"/>
                    <a:pt x="263" y="12"/>
                  </a:cubicBezTo>
                  <a:cubicBezTo>
                    <a:pt x="262" y="11"/>
                    <a:pt x="261" y="9"/>
                    <a:pt x="258" y="8"/>
                  </a:cubicBezTo>
                  <a:cubicBezTo>
                    <a:pt x="256" y="8"/>
                    <a:pt x="254" y="8"/>
                    <a:pt x="252" y="9"/>
                  </a:cubicBezTo>
                  <a:cubicBezTo>
                    <a:pt x="250" y="9"/>
                    <a:pt x="248" y="11"/>
                    <a:pt x="248" y="13"/>
                  </a:cubicBezTo>
                  <a:cubicBezTo>
                    <a:pt x="247" y="15"/>
                    <a:pt x="242" y="27"/>
                    <a:pt x="237" y="37"/>
                  </a:cubicBezTo>
                  <a:cubicBezTo>
                    <a:pt x="233" y="36"/>
                    <a:pt x="230" y="36"/>
                    <a:pt x="226" y="35"/>
                  </a:cubicBezTo>
                  <a:cubicBezTo>
                    <a:pt x="226" y="24"/>
                    <a:pt x="226" y="11"/>
                    <a:pt x="226" y="8"/>
                  </a:cubicBezTo>
                  <a:cubicBezTo>
                    <a:pt x="226" y="6"/>
                    <a:pt x="225" y="4"/>
                    <a:pt x="224" y="3"/>
                  </a:cubicBezTo>
                  <a:cubicBezTo>
                    <a:pt x="222" y="1"/>
                    <a:pt x="220" y="0"/>
                    <a:pt x="218" y="0"/>
                  </a:cubicBezTo>
                  <a:cubicBezTo>
                    <a:pt x="216" y="0"/>
                    <a:pt x="214" y="0"/>
                    <a:pt x="212" y="1"/>
                  </a:cubicBezTo>
                  <a:cubicBezTo>
                    <a:pt x="210" y="3"/>
                    <a:pt x="209" y="4"/>
                    <a:pt x="208" y="7"/>
                  </a:cubicBezTo>
                  <a:cubicBezTo>
                    <a:pt x="208" y="9"/>
                    <a:pt x="205" y="22"/>
                    <a:pt x="203" y="33"/>
                  </a:cubicBezTo>
                  <a:cubicBezTo>
                    <a:pt x="201" y="33"/>
                    <a:pt x="199" y="33"/>
                    <a:pt x="197" y="33"/>
                  </a:cubicBezTo>
                  <a:cubicBezTo>
                    <a:pt x="195" y="33"/>
                    <a:pt x="194" y="33"/>
                    <a:pt x="192" y="33"/>
                  </a:cubicBezTo>
                  <a:cubicBezTo>
                    <a:pt x="189" y="22"/>
                    <a:pt x="187" y="9"/>
                    <a:pt x="186" y="7"/>
                  </a:cubicBezTo>
                  <a:cubicBezTo>
                    <a:pt x="186" y="4"/>
                    <a:pt x="185" y="3"/>
                    <a:pt x="183" y="1"/>
                  </a:cubicBezTo>
                  <a:cubicBezTo>
                    <a:pt x="181" y="0"/>
                    <a:pt x="179" y="0"/>
                    <a:pt x="177" y="0"/>
                  </a:cubicBezTo>
                  <a:cubicBezTo>
                    <a:pt x="174" y="0"/>
                    <a:pt x="173" y="1"/>
                    <a:pt x="171" y="3"/>
                  </a:cubicBezTo>
                  <a:cubicBezTo>
                    <a:pt x="170" y="4"/>
                    <a:pt x="169" y="6"/>
                    <a:pt x="169" y="8"/>
                  </a:cubicBezTo>
                  <a:cubicBezTo>
                    <a:pt x="169" y="11"/>
                    <a:pt x="169" y="24"/>
                    <a:pt x="169" y="35"/>
                  </a:cubicBezTo>
                  <a:cubicBezTo>
                    <a:pt x="165" y="36"/>
                    <a:pt x="161" y="36"/>
                    <a:pt x="158" y="37"/>
                  </a:cubicBezTo>
                  <a:cubicBezTo>
                    <a:pt x="153" y="27"/>
                    <a:pt x="148" y="15"/>
                    <a:pt x="147" y="13"/>
                  </a:cubicBezTo>
                  <a:cubicBezTo>
                    <a:pt x="146" y="11"/>
                    <a:pt x="145" y="9"/>
                    <a:pt x="143" y="9"/>
                  </a:cubicBezTo>
                  <a:cubicBezTo>
                    <a:pt x="141" y="8"/>
                    <a:pt x="138" y="8"/>
                    <a:pt x="136" y="8"/>
                  </a:cubicBezTo>
                  <a:cubicBezTo>
                    <a:pt x="134" y="9"/>
                    <a:pt x="132" y="11"/>
                    <a:pt x="131" y="12"/>
                  </a:cubicBezTo>
                  <a:cubicBezTo>
                    <a:pt x="130" y="14"/>
                    <a:pt x="130" y="16"/>
                    <a:pt x="130" y="19"/>
                  </a:cubicBezTo>
                  <a:cubicBezTo>
                    <a:pt x="131" y="21"/>
                    <a:pt x="134" y="33"/>
                    <a:pt x="136" y="44"/>
                  </a:cubicBezTo>
                  <a:cubicBezTo>
                    <a:pt x="132" y="46"/>
                    <a:pt x="129" y="47"/>
                    <a:pt x="126" y="49"/>
                  </a:cubicBezTo>
                  <a:cubicBezTo>
                    <a:pt x="119" y="40"/>
                    <a:pt x="112" y="30"/>
                    <a:pt x="110" y="28"/>
                  </a:cubicBezTo>
                  <a:cubicBezTo>
                    <a:pt x="109" y="26"/>
                    <a:pt x="107" y="25"/>
                    <a:pt x="105" y="24"/>
                  </a:cubicBezTo>
                  <a:cubicBezTo>
                    <a:pt x="103" y="24"/>
                    <a:pt x="101" y="24"/>
                    <a:pt x="99" y="25"/>
                  </a:cubicBezTo>
                  <a:cubicBezTo>
                    <a:pt x="97" y="26"/>
                    <a:pt x="95" y="28"/>
                    <a:pt x="95" y="30"/>
                  </a:cubicBezTo>
                  <a:cubicBezTo>
                    <a:pt x="94" y="32"/>
                    <a:pt x="94" y="34"/>
                    <a:pt x="95" y="36"/>
                  </a:cubicBezTo>
                  <a:cubicBezTo>
                    <a:pt x="96" y="39"/>
                    <a:pt x="101" y="50"/>
                    <a:pt x="106" y="61"/>
                  </a:cubicBezTo>
                  <a:cubicBezTo>
                    <a:pt x="103" y="63"/>
                    <a:pt x="100" y="65"/>
                    <a:pt x="97" y="67"/>
                  </a:cubicBezTo>
                  <a:cubicBezTo>
                    <a:pt x="88" y="60"/>
                    <a:pt x="79" y="51"/>
                    <a:pt x="77" y="49"/>
                  </a:cubicBezTo>
                  <a:cubicBezTo>
                    <a:pt x="75" y="48"/>
                    <a:pt x="73" y="47"/>
                    <a:pt x="71" y="47"/>
                  </a:cubicBezTo>
                  <a:cubicBezTo>
                    <a:pt x="69" y="47"/>
                    <a:pt x="67" y="48"/>
                    <a:pt x="65" y="50"/>
                  </a:cubicBezTo>
                  <a:cubicBezTo>
                    <a:pt x="64" y="51"/>
                    <a:pt x="63" y="53"/>
                    <a:pt x="62" y="55"/>
                  </a:cubicBezTo>
                  <a:cubicBezTo>
                    <a:pt x="62" y="57"/>
                    <a:pt x="62" y="60"/>
                    <a:pt x="64" y="61"/>
                  </a:cubicBezTo>
                  <a:cubicBezTo>
                    <a:pt x="65" y="63"/>
                    <a:pt x="73" y="74"/>
                    <a:pt x="80" y="83"/>
                  </a:cubicBezTo>
                  <a:cubicBezTo>
                    <a:pt x="77" y="85"/>
                    <a:pt x="74" y="88"/>
                    <a:pt x="72" y="91"/>
                  </a:cubicBezTo>
                  <a:cubicBezTo>
                    <a:pt x="62" y="85"/>
                    <a:pt x="51" y="79"/>
                    <a:pt x="49" y="78"/>
                  </a:cubicBezTo>
                  <a:cubicBezTo>
                    <a:pt x="47" y="77"/>
                    <a:pt x="45" y="76"/>
                    <a:pt x="43" y="77"/>
                  </a:cubicBezTo>
                  <a:cubicBezTo>
                    <a:pt x="41" y="77"/>
                    <a:pt x="39" y="79"/>
                    <a:pt x="38" y="80"/>
                  </a:cubicBezTo>
                  <a:cubicBezTo>
                    <a:pt x="36" y="82"/>
                    <a:pt x="36" y="84"/>
                    <a:pt x="36" y="86"/>
                  </a:cubicBezTo>
                  <a:cubicBezTo>
                    <a:pt x="36" y="89"/>
                    <a:pt x="37" y="91"/>
                    <a:pt x="39" y="92"/>
                  </a:cubicBezTo>
                  <a:cubicBezTo>
                    <a:pt x="40" y="94"/>
                    <a:pt x="50" y="102"/>
                    <a:pt x="58" y="110"/>
                  </a:cubicBezTo>
                  <a:cubicBezTo>
                    <a:pt x="56" y="113"/>
                    <a:pt x="54" y="116"/>
                    <a:pt x="53" y="120"/>
                  </a:cubicBezTo>
                  <a:cubicBezTo>
                    <a:pt x="42" y="116"/>
                    <a:pt x="30" y="112"/>
                    <a:pt x="28" y="111"/>
                  </a:cubicBezTo>
                  <a:cubicBezTo>
                    <a:pt x="25" y="110"/>
                    <a:pt x="23" y="111"/>
                    <a:pt x="21" y="112"/>
                  </a:cubicBezTo>
                  <a:cubicBezTo>
                    <a:pt x="19" y="113"/>
                    <a:pt x="18" y="114"/>
                    <a:pt x="17" y="116"/>
                  </a:cubicBezTo>
                  <a:cubicBezTo>
                    <a:pt x="16" y="118"/>
                    <a:pt x="16" y="121"/>
                    <a:pt x="16" y="123"/>
                  </a:cubicBezTo>
                  <a:cubicBezTo>
                    <a:pt x="17" y="125"/>
                    <a:pt x="18" y="126"/>
                    <a:pt x="20" y="128"/>
                  </a:cubicBezTo>
                  <a:cubicBezTo>
                    <a:pt x="23" y="129"/>
                    <a:pt x="34" y="135"/>
                    <a:pt x="43" y="141"/>
                  </a:cubicBezTo>
                  <a:cubicBezTo>
                    <a:pt x="42" y="144"/>
                    <a:pt x="41" y="148"/>
                    <a:pt x="40" y="152"/>
                  </a:cubicBezTo>
                  <a:cubicBezTo>
                    <a:pt x="29" y="150"/>
                    <a:pt x="16" y="149"/>
                    <a:pt x="14" y="148"/>
                  </a:cubicBezTo>
                  <a:cubicBezTo>
                    <a:pt x="11" y="148"/>
                    <a:pt x="9" y="149"/>
                    <a:pt x="8" y="150"/>
                  </a:cubicBezTo>
                  <a:cubicBezTo>
                    <a:pt x="6" y="152"/>
                    <a:pt x="5" y="153"/>
                    <a:pt x="4" y="156"/>
                  </a:cubicBezTo>
                  <a:cubicBezTo>
                    <a:pt x="4" y="158"/>
                    <a:pt x="4" y="160"/>
                    <a:pt x="5" y="162"/>
                  </a:cubicBezTo>
                  <a:cubicBezTo>
                    <a:pt x="6" y="164"/>
                    <a:pt x="8" y="165"/>
                    <a:pt x="10" y="166"/>
                  </a:cubicBezTo>
                  <a:cubicBezTo>
                    <a:pt x="12" y="167"/>
                    <a:pt x="24" y="171"/>
                    <a:pt x="35" y="174"/>
                  </a:cubicBezTo>
                  <a:cubicBezTo>
                    <a:pt x="35" y="178"/>
                    <a:pt x="34" y="182"/>
                    <a:pt x="34" y="185"/>
                  </a:cubicBezTo>
                  <a:cubicBezTo>
                    <a:pt x="23" y="186"/>
                    <a:pt x="10" y="188"/>
                    <a:pt x="8" y="188"/>
                  </a:cubicBezTo>
                  <a:cubicBezTo>
                    <a:pt x="5" y="188"/>
                    <a:pt x="3" y="189"/>
                    <a:pt x="2" y="191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199"/>
                    <a:pt x="1" y="201"/>
                    <a:pt x="2" y="203"/>
                  </a:cubicBezTo>
                  <a:cubicBezTo>
                    <a:pt x="3" y="204"/>
                    <a:pt x="5" y="206"/>
                    <a:pt x="8" y="206"/>
                  </a:cubicBezTo>
                  <a:cubicBezTo>
                    <a:pt x="10" y="206"/>
                    <a:pt x="23" y="207"/>
                    <a:pt x="34" y="208"/>
                  </a:cubicBezTo>
                  <a:cubicBezTo>
                    <a:pt x="34" y="212"/>
                    <a:pt x="35" y="216"/>
                    <a:pt x="35" y="220"/>
                  </a:cubicBezTo>
                  <a:cubicBezTo>
                    <a:pt x="24" y="223"/>
                    <a:pt x="12" y="227"/>
                    <a:pt x="10" y="228"/>
                  </a:cubicBezTo>
                  <a:cubicBezTo>
                    <a:pt x="8" y="228"/>
                    <a:pt x="6" y="230"/>
                    <a:pt x="5" y="232"/>
                  </a:cubicBezTo>
                  <a:cubicBezTo>
                    <a:pt x="4" y="234"/>
                    <a:pt x="4" y="236"/>
                    <a:pt x="4" y="238"/>
                  </a:cubicBezTo>
                  <a:cubicBezTo>
                    <a:pt x="5" y="240"/>
                    <a:pt x="6" y="242"/>
                    <a:pt x="8" y="243"/>
                  </a:cubicBezTo>
                  <a:cubicBezTo>
                    <a:pt x="9" y="245"/>
                    <a:pt x="11" y="245"/>
                    <a:pt x="14" y="245"/>
                  </a:cubicBezTo>
                  <a:cubicBezTo>
                    <a:pt x="16" y="245"/>
                    <a:pt x="29" y="243"/>
                    <a:pt x="40" y="242"/>
                  </a:cubicBezTo>
                  <a:cubicBezTo>
                    <a:pt x="41" y="246"/>
                    <a:pt x="42" y="249"/>
                    <a:pt x="43" y="253"/>
                  </a:cubicBezTo>
                  <a:cubicBezTo>
                    <a:pt x="34" y="259"/>
                    <a:pt x="23" y="265"/>
                    <a:pt x="20" y="266"/>
                  </a:cubicBezTo>
                  <a:cubicBezTo>
                    <a:pt x="18" y="267"/>
                    <a:pt x="17" y="269"/>
                    <a:pt x="16" y="271"/>
                  </a:cubicBezTo>
                  <a:cubicBezTo>
                    <a:pt x="16" y="273"/>
                    <a:pt x="16" y="275"/>
                    <a:pt x="17" y="277"/>
                  </a:cubicBezTo>
                  <a:cubicBezTo>
                    <a:pt x="18" y="279"/>
                    <a:pt x="19" y="281"/>
                    <a:pt x="21" y="282"/>
                  </a:cubicBezTo>
                  <a:cubicBezTo>
                    <a:pt x="23" y="283"/>
                    <a:pt x="25" y="283"/>
                    <a:pt x="28" y="282"/>
                  </a:cubicBezTo>
                  <a:cubicBezTo>
                    <a:pt x="30" y="282"/>
                    <a:pt x="42" y="278"/>
                    <a:pt x="53" y="274"/>
                  </a:cubicBezTo>
                  <a:cubicBezTo>
                    <a:pt x="54" y="277"/>
                    <a:pt x="56" y="281"/>
                    <a:pt x="58" y="284"/>
                  </a:cubicBezTo>
                  <a:cubicBezTo>
                    <a:pt x="50" y="291"/>
                    <a:pt x="40" y="300"/>
                    <a:pt x="39" y="301"/>
                  </a:cubicBezTo>
                  <a:cubicBezTo>
                    <a:pt x="37" y="303"/>
                    <a:pt x="36" y="305"/>
                    <a:pt x="36" y="307"/>
                  </a:cubicBezTo>
                  <a:cubicBezTo>
                    <a:pt x="36" y="309"/>
                    <a:pt x="36" y="311"/>
                    <a:pt x="38" y="313"/>
                  </a:cubicBezTo>
                  <a:cubicBezTo>
                    <a:pt x="39" y="315"/>
                    <a:pt x="41" y="316"/>
                    <a:pt x="43" y="317"/>
                  </a:cubicBezTo>
                  <a:cubicBezTo>
                    <a:pt x="45" y="317"/>
                    <a:pt x="47" y="317"/>
                    <a:pt x="49" y="316"/>
                  </a:cubicBezTo>
                  <a:cubicBezTo>
                    <a:pt x="51" y="315"/>
                    <a:pt x="62" y="308"/>
                    <a:pt x="72" y="302"/>
                  </a:cubicBezTo>
                  <a:cubicBezTo>
                    <a:pt x="74" y="305"/>
                    <a:pt x="77" y="308"/>
                    <a:pt x="80" y="311"/>
                  </a:cubicBezTo>
                  <a:cubicBezTo>
                    <a:pt x="73" y="320"/>
                    <a:pt x="65" y="330"/>
                    <a:pt x="64" y="332"/>
                  </a:cubicBezTo>
                  <a:cubicBezTo>
                    <a:pt x="62" y="334"/>
                    <a:pt x="62" y="336"/>
                    <a:pt x="62" y="338"/>
                  </a:cubicBezTo>
                  <a:cubicBezTo>
                    <a:pt x="63" y="341"/>
                    <a:pt x="64" y="343"/>
                    <a:pt x="65" y="344"/>
                  </a:cubicBezTo>
                  <a:cubicBezTo>
                    <a:pt x="67" y="346"/>
                    <a:pt x="69" y="346"/>
                    <a:pt x="71" y="346"/>
                  </a:cubicBezTo>
                  <a:cubicBezTo>
                    <a:pt x="73" y="346"/>
                    <a:pt x="75" y="346"/>
                    <a:pt x="77" y="344"/>
                  </a:cubicBezTo>
                  <a:cubicBezTo>
                    <a:pt x="79" y="343"/>
                    <a:pt x="88" y="334"/>
                    <a:pt x="97" y="326"/>
                  </a:cubicBezTo>
                  <a:cubicBezTo>
                    <a:pt x="100" y="329"/>
                    <a:pt x="103" y="331"/>
                    <a:pt x="106" y="333"/>
                  </a:cubicBezTo>
                  <a:cubicBezTo>
                    <a:pt x="101" y="343"/>
                    <a:pt x="96" y="355"/>
                    <a:pt x="95" y="357"/>
                  </a:cubicBezTo>
                  <a:cubicBezTo>
                    <a:pt x="94" y="359"/>
                    <a:pt x="94" y="362"/>
                    <a:pt x="95" y="364"/>
                  </a:cubicBezTo>
                  <a:cubicBezTo>
                    <a:pt x="95" y="366"/>
                    <a:pt x="97" y="367"/>
                    <a:pt x="99" y="368"/>
                  </a:cubicBezTo>
                  <a:cubicBezTo>
                    <a:pt x="101" y="370"/>
                    <a:pt x="103" y="370"/>
                    <a:pt x="105" y="369"/>
                  </a:cubicBezTo>
                  <a:cubicBezTo>
                    <a:pt x="107" y="369"/>
                    <a:pt x="109" y="368"/>
                    <a:pt x="110" y="366"/>
                  </a:cubicBezTo>
                  <a:cubicBezTo>
                    <a:pt x="112" y="364"/>
                    <a:pt x="119" y="354"/>
                    <a:pt x="126" y="345"/>
                  </a:cubicBezTo>
                  <a:cubicBezTo>
                    <a:pt x="129" y="346"/>
                    <a:pt x="132" y="348"/>
                    <a:pt x="136" y="349"/>
                  </a:cubicBezTo>
                  <a:cubicBezTo>
                    <a:pt x="134" y="360"/>
                    <a:pt x="131" y="373"/>
                    <a:pt x="130" y="375"/>
                  </a:cubicBezTo>
                  <a:cubicBezTo>
                    <a:pt x="130" y="377"/>
                    <a:pt x="130" y="380"/>
                    <a:pt x="131" y="381"/>
                  </a:cubicBezTo>
                  <a:cubicBezTo>
                    <a:pt x="132" y="383"/>
                    <a:pt x="134" y="385"/>
                    <a:pt x="136" y="385"/>
                  </a:cubicBezTo>
                  <a:cubicBezTo>
                    <a:pt x="138" y="386"/>
                    <a:pt x="141" y="386"/>
                    <a:pt x="143" y="385"/>
                  </a:cubicBezTo>
                  <a:cubicBezTo>
                    <a:pt x="145" y="384"/>
                    <a:pt x="146" y="383"/>
                    <a:pt x="147" y="381"/>
                  </a:cubicBezTo>
                  <a:cubicBezTo>
                    <a:pt x="148" y="378"/>
                    <a:pt x="153" y="367"/>
                    <a:pt x="158" y="356"/>
                  </a:cubicBezTo>
                  <a:cubicBezTo>
                    <a:pt x="161" y="357"/>
                    <a:pt x="165" y="358"/>
                    <a:pt x="169" y="359"/>
                  </a:cubicBezTo>
                  <a:cubicBezTo>
                    <a:pt x="169" y="370"/>
                    <a:pt x="169" y="383"/>
                    <a:pt x="169" y="385"/>
                  </a:cubicBezTo>
                  <a:cubicBezTo>
                    <a:pt x="169" y="387"/>
                    <a:pt x="170" y="390"/>
                    <a:pt x="171" y="391"/>
                  </a:cubicBezTo>
                  <a:cubicBezTo>
                    <a:pt x="173" y="393"/>
                    <a:pt x="174" y="394"/>
                    <a:pt x="177" y="394"/>
                  </a:cubicBezTo>
                  <a:cubicBezTo>
                    <a:pt x="179" y="394"/>
                    <a:pt x="181" y="394"/>
                    <a:pt x="183" y="392"/>
                  </a:cubicBezTo>
                  <a:cubicBezTo>
                    <a:pt x="185" y="391"/>
                    <a:pt x="186" y="389"/>
                    <a:pt x="186" y="387"/>
                  </a:cubicBezTo>
                  <a:cubicBezTo>
                    <a:pt x="187" y="385"/>
                    <a:pt x="189" y="372"/>
                    <a:pt x="192" y="361"/>
                  </a:cubicBezTo>
                  <a:cubicBezTo>
                    <a:pt x="194" y="361"/>
                    <a:pt x="195" y="361"/>
                    <a:pt x="197" y="361"/>
                  </a:cubicBezTo>
                  <a:cubicBezTo>
                    <a:pt x="199" y="361"/>
                    <a:pt x="201" y="361"/>
                    <a:pt x="203" y="361"/>
                  </a:cubicBezTo>
                  <a:cubicBezTo>
                    <a:pt x="205" y="372"/>
                    <a:pt x="208" y="385"/>
                    <a:pt x="208" y="387"/>
                  </a:cubicBezTo>
                  <a:cubicBezTo>
                    <a:pt x="209" y="389"/>
                    <a:pt x="210" y="391"/>
                    <a:pt x="212" y="392"/>
                  </a:cubicBezTo>
                  <a:cubicBezTo>
                    <a:pt x="214" y="394"/>
                    <a:pt x="216" y="394"/>
                    <a:pt x="218" y="394"/>
                  </a:cubicBezTo>
                  <a:cubicBezTo>
                    <a:pt x="220" y="394"/>
                    <a:pt x="222" y="393"/>
                    <a:pt x="224" y="391"/>
                  </a:cubicBezTo>
                  <a:cubicBezTo>
                    <a:pt x="225" y="390"/>
                    <a:pt x="226" y="387"/>
                    <a:pt x="226" y="385"/>
                  </a:cubicBezTo>
                  <a:cubicBezTo>
                    <a:pt x="226" y="383"/>
                    <a:pt x="226" y="370"/>
                    <a:pt x="226" y="359"/>
                  </a:cubicBezTo>
                  <a:cubicBezTo>
                    <a:pt x="230" y="358"/>
                    <a:pt x="233" y="357"/>
                    <a:pt x="237" y="356"/>
                  </a:cubicBezTo>
                  <a:cubicBezTo>
                    <a:pt x="242" y="367"/>
                    <a:pt x="247" y="378"/>
                    <a:pt x="248" y="381"/>
                  </a:cubicBezTo>
                  <a:cubicBezTo>
                    <a:pt x="248" y="383"/>
                    <a:pt x="250" y="384"/>
                    <a:pt x="252" y="385"/>
                  </a:cubicBezTo>
                  <a:cubicBezTo>
                    <a:pt x="254" y="386"/>
                    <a:pt x="256" y="386"/>
                    <a:pt x="258" y="385"/>
                  </a:cubicBezTo>
                  <a:cubicBezTo>
                    <a:pt x="261" y="385"/>
                    <a:pt x="262" y="383"/>
                    <a:pt x="263" y="381"/>
                  </a:cubicBezTo>
                  <a:cubicBezTo>
                    <a:pt x="264" y="380"/>
                    <a:pt x="265" y="377"/>
                    <a:pt x="265" y="375"/>
                  </a:cubicBezTo>
                  <a:cubicBezTo>
                    <a:pt x="264" y="373"/>
                    <a:pt x="261" y="360"/>
                    <a:pt x="259" y="349"/>
                  </a:cubicBezTo>
                  <a:cubicBezTo>
                    <a:pt x="262" y="348"/>
                    <a:pt x="266" y="346"/>
                    <a:pt x="269" y="345"/>
                  </a:cubicBezTo>
                  <a:cubicBezTo>
                    <a:pt x="276" y="354"/>
                    <a:pt x="283" y="364"/>
                    <a:pt x="285" y="366"/>
                  </a:cubicBezTo>
                  <a:cubicBezTo>
                    <a:pt x="286" y="368"/>
                    <a:pt x="288" y="369"/>
                    <a:pt x="290" y="369"/>
                  </a:cubicBezTo>
                  <a:cubicBezTo>
                    <a:pt x="292" y="370"/>
                    <a:pt x="294" y="370"/>
                    <a:pt x="296" y="368"/>
                  </a:cubicBezTo>
                  <a:cubicBezTo>
                    <a:pt x="298" y="367"/>
                    <a:pt x="299" y="366"/>
                    <a:pt x="300" y="364"/>
                  </a:cubicBezTo>
                  <a:cubicBezTo>
                    <a:pt x="301" y="362"/>
                    <a:pt x="301" y="359"/>
                    <a:pt x="300" y="357"/>
                  </a:cubicBezTo>
                  <a:cubicBezTo>
                    <a:pt x="299" y="355"/>
                    <a:pt x="294" y="343"/>
                    <a:pt x="289" y="333"/>
                  </a:cubicBezTo>
                  <a:cubicBezTo>
                    <a:pt x="292" y="331"/>
                    <a:pt x="295" y="329"/>
                    <a:pt x="298" y="326"/>
                  </a:cubicBezTo>
                  <a:cubicBezTo>
                    <a:pt x="307" y="334"/>
                    <a:pt x="316" y="343"/>
                    <a:pt x="318" y="344"/>
                  </a:cubicBezTo>
                  <a:cubicBezTo>
                    <a:pt x="319" y="346"/>
                    <a:pt x="322" y="346"/>
                    <a:pt x="324" y="346"/>
                  </a:cubicBezTo>
                  <a:cubicBezTo>
                    <a:pt x="326" y="346"/>
                    <a:pt x="328" y="346"/>
                    <a:pt x="330" y="344"/>
                  </a:cubicBezTo>
                  <a:cubicBezTo>
                    <a:pt x="331" y="343"/>
                    <a:pt x="332" y="341"/>
                    <a:pt x="332" y="338"/>
                  </a:cubicBezTo>
                  <a:cubicBezTo>
                    <a:pt x="333" y="336"/>
                    <a:pt x="332" y="334"/>
                    <a:pt x="331" y="332"/>
                  </a:cubicBezTo>
                  <a:cubicBezTo>
                    <a:pt x="329" y="330"/>
                    <a:pt x="322" y="320"/>
                    <a:pt x="315" y="311"/>
                  </a:cubicBezTo>
                  <a:cubicBezTo>
                    <a:pt x="318" y="308"/>
                    <a:pt x="320" y="305"/>
                    <a:pt x="323" y="302"/>
                  </a:cubicBezTo>
                  <a:cubicBezTo>
                    <a:pt x="333" y="308"/>
                    <a:pt x="343" y="315"/>
                    <a:pt x="346" y="316"/>
                  </a:cubicBezTo>
                  <a:cubicBezTo>
                    <a:pt x="348" y="317"/>
                    <a:pt x="350" y="317"/>
                    <a:pt x="352" y="317"/>
                  </a:cubicBezTo>
                  <a:cubicBezTo>
                    <a:pt x="354" y="316"/>
                    <a:pt x="356" y="315"/>
                    <a:pt x="357" y="313"/>
                  </a:cubicBezTo>
                  <a:cubicBezTo>
                    <a:pt x="359" y="311"/>
                    <a:pt x="359" y="309"/>
                    <a:pt x="359" y="307"/>
                  </a:cubicBezTo>
                  <a:cubicBezTo>
                    <a:pt x="359" y="305"/>
                    <a:pt x="358" y="303"/>
                    <a:pt x="356" y="301"/>
                  </a:cubicBezTo>
                  <a:cubicBezTo>
                    <a:pt x="354" y="300"/>
                    <a:pt x="345" y="291"/>
                    <a:pt x="336" y="284"/>
                  </a:cubicBezTo>
                  <a:cubicBezTo>
                    <a:pt x="338" y="281"/>
                    <a:pt x="340" y="277"/>
                    <a:pt x="342" y="274"/>
                  </a:cubicBezTo>
                  <a:cubicBezTo>
                    <a:pt x="353" y="278"/>
                    <a:pt x="365" y="282"/>
                    <a:pt x="367" y="282"/>
                  </a:cubicBezTo>
                  <a:cubicBezTo>
                    <a:pt x="369" y="283"/>
                    <a:pt x="372" y="283"/>
                    <a:pt x="373" y="282"/>
                  </a:cubicBezTo>
                  <a:cubicBezTo>
                    <a:pt x="375" y="281"/>
                    <a:pt x="377" y="279"/>
                    <a:pt x="378" y="277"/>
                  </a:cubicBezTo>
                  <a:cubicBezTo>
                    <a:pt x="379" y="275"/>
                    <a:pt x="379" y="273"/>
                    <a:pt x="378" y="271"/>
                  </a:cubicBezTo>
                  <a:cubicBezTo>
                    <a:pt x="378" y="269"/>
                    <a:pt x="376" y="267"/>
                    <a:pt x="374" y="266"/>
                  </a:cubicBezTo>
                  <a:cubicBezTo>
                    <a:pt x="372" y="265"/>
                    <a:pt x="361" y="259"/>
                    <a:pt x="351" y="253"/>
                  </a:cubicBezTo>
                  <a:cubicBezTo>
                    <a:pt x="353" y="249"/>
                    <a:pt x="354" y="246"/>
                    <a:pt x="355" y="242"/>
                  </a:cubicBezTo>
                  <a:cubicBezTo>
                    <a:pt x="366" y="243"/>
                    <a:pt x="379" y="245"/>
                    <a:pt x="381" y="245"/>
                  </a:cubicBezTo>
                  <a:cubicBezTo>
                    <a:pt x="383" y="245"/>
                    <a:pt x="386" y="245"/>
                    <a:pt x="387" y="243"/>
                  </a:cubicBezTo>
                  <a:cubicBezTo>
                    <a:pt x="389" y="242"/>
                    <a:pt x="390" y="240"/>
                    <a:pt x="391" y="238"/>
                  </a:cubicBezTo>
                  <a:cubicBezTo>
                    <a:pt x="391" y="236"/>
                    <a:pt x="391" y="234"/>
                    <a:pt x="390" y="232"/>
                  </a:cubicBezTo>
                  <a:cubicBezTo>
                    <a:pt x="389" y="230"/>
                    <a:pt x="387" y="228"/>
                    <a:pt x="385" y="228"/>
                  </a:cubicBezTo>
                  <a:cubicBezTo>
                    <a:pt x="382" y="227"/>
                    <a:pt x="370" y="223"/>
                    <a:pt x="360" y="220"/>
                  </a:cubicBezTo>
                  <a:cubicBezTo>
                    <a:pt x="360" y="216"/>
                    <a:pt x="361" y="212"/>
                    <a:pt x="361" y="208"/>
                  </a:cubicBezTo>
                  <a:cubicBezTo>
                    <a:pt x="372" y="207"/>
                    <a:pt x="385" y="206"/>
                    <a:pt x="387" y="206"/>
                  </a:cubicBezTo>
                  <a:close/>
                  <a:moveTo>
                    <a:pt x="197" y="328"/>
                  </a:moveTo>
                  <a:cubicBezTo>
                    <a:pt x="125" y="328"/>
                    <a:pt x="67" y="269"/>
                    <a:pt x="67" y="197"/>
                  </a:cubicBezTo>
                  <a:cubicBezTo>
                    <a:pt x="67" y="124"/>
                    <a:pt x="125" y="66"/>
                    <a:pt x="197" y="66"/>
                  </a:cubicBezTo>
                  <a:cubicBezTo>
                    <a:pt x="270" y="66"/>
                    <a:pt x="328" y="124"/>
                    <a:pt x="328" y="197"/>
                  </a:cubicBezTo>
                  <a:cubicBezTo>
                    <a:pt x="328" y="269"/>
                    <a:pt x="270" y="328"/>
                    <a:pt x="197" y="328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18"/>
            <p:cNvSpPr/>
            <p:nvPr/>
          </p:nvSpPr>
          <p:spPr bwMode="auto">
            <a:xfrm>
              <a:off x="7159601" y="2864854"/>
              <a:ext cx="65195" cy="183048"/>
            </a:xfrm>
            <a:custGeom>
              <a:avLst/>
              <a:gdLst>
                <a:gd name="T0" fmla="*/ 15 w 31"/>
                <a:gd name="T1" fmla="*/ 84 h 86"/>
                <a:gd name="T2" fmla="*/ 31 w 31"/>
                <a:gd name="T3" fmla="*/ 86 h 86"/>
                <a:gd name="T4" fmla="*/ 31 w 31"/>
                <a:gd name="T5" fmla="*/ 0 h 86"/>
                <a:gd name="T6" fmla="*/ 0 w 31"/>
                <a:gd name="T7" fmla="*/ 0 h 86"/>
                <a:gd name="T8" fmla="*/ 0 w 31"/>
                <a:gd name="T9" fmla="*/ 86 h 86"/>
                <a:gd name="T10" fmla="*/ 15 w 31"/>
                <a:gd name="T11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6">
                  <a:moveTo>
                    <a:pt x="15" y="84"/>
                  </a:moveTo>
                  <a:cubicBezTo>
                    <a:pt x="21" y="84"/>
                    <a:pt x="26" y="85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5"/>
                    <a:pt x="10" y="84"/>
                    <a:pt x="15" y="84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19"/>
            <p:cNvSpPr/>
            <p:nvPr/>
          </p:nvSpPr>
          <p:spPr bwMode="auto">
            <a:xfrm>
              <a:off x="6926404" y="3175786"/>
              <a:ext cx="193077" cy="150452"/>
            </a:xfrm>
            <a:custGeom>
              <a:avLst/>
              <a:gdLst>
                <a:gd name="T0" fmla="*/ 75 w 91"/>
                <a:gd name="T1" fmla="*/ 0 h 70"/>
                <a:gd name="T2" fmla="*/ 0 w 91"/>
                <a:gd name="T3" fmla="*/ 43 h 70"/>
                <a:gd name="T4" fmla="*/ 15 w 91"/>
                <a:gd name="T5" fmla="*/ 70 h 70"/>
                <a:gd name="T6" fmla="*/ 91 w 91"/>
                <a:gd name="T7" fmla="*/ 27 h 70"/>
                <a:gd name="T8" fmla="*/ 75 w 9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75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3" y="20"/>
                    <a:pt x="78" y="11"/>
                    <a:pt x="75" y="0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220"/>
            <p:cNvSpPr/>
            <p:nvPr/>
          </p:nvSpPr>
          <p:spPr bwMode="auto">
            <a:xfrm>
              <a:off x="7262409" y="3178293"/>
              <a:ext cx="195586" cy="147943"/>
            </a:xfrm>
            <a:custGeom>
              <a:avLst/>
              <a:gdLst>
                <a:gd name="T0" fmla="*/ 15 w 92"/>
                <a:gd name="T1" fmla="*/ 0 h 70"/>
                <a:gd name="T2" fmla="*/ 0 w 92"/>
                <a:gd name="T3" fmla="*/ 26 h 70"/>
                <a:gd name="T4" fmla="*/ 77 w 92"/>
                <a:gd name="T5" fmla="*/ 70 h 70"/>
                <a:gd name="T6" fmla="*/ 92 w 92"/>
                <a:gd name="T7" fmla="*/ 44 h 70"/>
                <a:gd name="T8" fmla="*/ 15 w 9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0">
                  <a:moveTo>
                    <a:pt x="15" y="0"/>
                  </a:moveTo>
                  <a:cubicBezTo>
                    <a:pt x="13" y="10"/>
                    <a:pt x="7" y="19"/>
                    <a:pt x="0" y="26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2" y="44"/>
                    <a:pt x="92" y="44"/>
                    <a:pt x="92" y="44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21"/>
            <p:cNvSpPr>
              <a:spLocks noEditPoints="1"/>
            </p:cNvSpPr>
            <p:nvPr/>
          </p:nvSpPr>
          <p:spPr bwMode="auto">
            <a:xfrm>
              <a:off x="6738340" y="3659736"/>
              <a:ext cx="950347" cy="947840"/>
            </a:xfrm>
            <a:custGeom>
              <a:avLst/>
              <a:gdLst>
                <a:gd name="T0" fmla="*/ 445 w 447"/>
                <a:gd name="T1" fmla="*/ 216 h 446"/>
                <a:gd name="T2" fmla="*/ 436 w 447"/>
                <a:gd name="T3" fmla="*/ 188 h 446"/>
                <a:gd name="T4" fmla="*/ 432 w 447"/>
                <a:gd name="T5" fmla="*/ 169 h 446"/>
                <a:gd name="T6" fmla="*/ 428 w 447"/>
                <a:gd name="T7" fmla="*/ 139 h 446"/>
                <a:gd name="T8" fmla="*/ 387 w 447"/>
                <a:gd name="T9" fmla="*/ 136 h 446"/>
                <a:gd name="T10" fmla="*/ 404 w 447"/>
                <a:gd name="T11" fmla="*/ 92 h 446"/>
                <a:gd name="T12" fmla="*/ 357 w 447"/>
                <a:gd name="T13" fmla="*/ 94 h 446"/>
                <a:gd name="T14" fmla="*/ 367 w 447"/>
                <a:gd name="T15" fmla="*/ 54 h 446"/>
                <a:gd name="T16" fmla="*/ 340 w 447"/>
                <a:gd name="T17" fmla="*/ 42 h 446"/>
                <a:gd name="T18" fmla="*/ 322 w 447"/>
                <a:gd name="T19" fmla="*/ 32 h 446"/>
                <a:gd name="T20" fmla="*/ 298 w 447"/>
                <a:gd name="T21" fmla="*/ 15 h 446"/>
                <a:gd name="T22" fmla="*/ 269 w 447"/>
                <a:gd name="T23" fmla="*/ 43 h 446"/>
                <a:gd name="T24" fmla="*/ 247 w 447"/>
                <a:gd name="T25" fmla="*/ 0 h 446"/>
                <a:gd name="T26" fmla="*/ 224 w 447"/>
                <a:gd name="T27" fmla="*/ 37 h 446"/>
                <a:gd name="T28" fmla="*/ 200 w 447"/>
                <a:gd name="T29" fmla="*/ 0 h 446"/>
                <a:gd name="T30" fmla="*/ 179 w 447"/>
                <a:gd name="T31" fmla="*/ 43 h 446"/>
                <a:gd name="T32" fmla="*/ 149 w 447"/>
                <a:gd name="T33" fmla="*/ 15 h 446"/>
                <a:gd name="T34" fmla="*/ 125 w 447"/>
                <a:gd name="T35" fmla="*/ 32 h 446"/>
                <a:gd name="T36" fmla="*/ 108 w 447"/>
                <a:gd name="T37" fmla="*/ 42 h 446"/>
                <a:gd name="T38" fmla="*/ 81 w 447"/>
                <a:gd name="T39" fmla="*/ 54 h 446"/>
                <a:gd name="T40" fmla="*/ 90 w 447"/>
                <a:gd name="T41" fmla="*/ 94 h 446"/>
                <a:gd name="T42" fmla="*/ 43 w 447"/>
                <a:gd name="T43" fmla="*/ 92 h 446"/>
                <a:gd name="T44" fmla="*/ 60 w 447"/>
                <a:gd name="T45" fmla="*/ 136 h 446"/>
                <a:gd name="T46" fmla="*/ 19 w 447"/>
                <a:gd name="T47" fmla="*/ 139 h 446"/>
                <a:gd name="T48" fmla="*/ 16 w 447"/>
                <a:gd name="T49" fmla="*/ 169 h 446"/>
                <a:gd name="T50" fmla="*/ 12 w 447"/>
                <a:gd name="T51" fmla="*/ 188 h 446"/>
                <a:gd name="T52" fmla="*/ 3 w 447"/>
                <a:gd name="T53" fmla="*/ 216 h 446"/>
                <a:gd name="T54" fmla="*/ 39 w 447"/>
                <a:gd name="T55" fmla="*/ 236 h 446"/>
                <a:gd name="T56" fmla="*/ 5 w 447"/>
                <a:gd name="T57" fmla="*/ 270 h 446"/>
                <a:gd name="T58" fmla="*/ 50 w 447"/>
                <a:gd name="T59" fmla="*/ 287 h 446"/>
                <a:gd name="T60" fmla="*/ 25 w 447"/>
                <a:gd name="T61" fmla="*/ 319 h 446"/>
                <a:gd name="T62" fmla="*/ 44 w 447"/>
                <a:gd name="T63" fmla="*/ 342 h 446"/>
                <a:gd name="T64" fmla="*/ 56 w 447"/>
                <a:gd name="T65" fmla="*/ 358 h 446"/>
                <a:gd name="T66" fmla="*/ 71 w 447"/>
                <a:gd name="T67" fmla="*/ 383 h 446"/>
                <a:gd name="T68" fmla="*/ 110 w 447"/>
                <a:gd name="T69" fmla="*/ 370 h 446"/>
                <a:gd name="T70" fmla="*/ 112 w 447"/>
                <a:gd name="T71" fmla="*/ 417 h 446"/>
                <a:gd name="T72" fmla="*/ 154 w 447"/>
                <a:gd name="T73" fmla="*/ 396 h 446"/>
                <a:gd name="T74" fmla="*/ 162 w 447"/>
                <a:gd name="T75" fmla="*/ 436 h 446"/>
                <a:gd name="T76" fmla="*/ 191 w 447"/>
                <a:gd name="T77" fmla="*/ 436 h 446"/>
                <a:gd name="T78" fmla="*/ 211 w 447"/>
                <a:gd name="T79" fmla="*/ 438 h 446"/>
                <a:gd name="T80" fmla="*/ 236 w 447"/>
                <a:gd name="T81" fmla="*/ 438 h 446"/>
                <a:gd name="T82" fmla="*/ 256 w 447"/>
                <a:gd name="T83" fmla="*/ 436 h 446"/>
                <a:gd name="T84" fmla="*/ 286 w 447"/>
                <a:gd name="T85" fmla="*/ 436 h 446"/>
                <a:gd name="T86" fmla="*/ 293 w 447"/>
                <a:gd name="T87" fmla="*/ 396 h 446"/>
                <a:gd name="T88" fmla="*/ 335 w 447"/>
                <a:gd name="T89" fmla="*/ 417 h 446"/>
                <a:gd name="T90" fmla="*/ 338 w 447"/>
                <a:gd name="T91" fmla="*/ 370 h 446"/>
                <a:gd name="T92" fmla="*/ 376 w 447"/>
                <a:gd name="T93" fmla="*/ 383 h 446"/>
                <a:gd name="T94" fmla="*/ 391 w 447"/>
                <a:gd name="T95" fmla="*/ 358 h 446"/>
                <a:gd name="T96" fmla="*/ 403 w 447"/>
                <a:gd name="T97" fmla="*/ 342 h 446"/>
                <a:gd name="T98" fmla="*/ 423 w 447"/>
                <a:gd name="T99" fmla="*/ 319 h 446"/>
                <a:gd name="T100" fmla="*/ 398 w 447"/>
                <a:gd name="T101" fmla="*/ 287 h 446"/>
                <a:gd name="T102" fmla="*/ 442 w 447"/>
                <a:gd name="T103" fmla="*/ 270 h 446"/>
                <a:gd name="T104" fmla="*/ 408 w 447"/>
                <a:gd name="T105" fmla="*/ 236 h 446"/>
                <a:gd name="T106" fmla="*/ 224 w 447"/>
                <a:gd name="T107" fmla="*/ 260 h 446"/>
                <a:gd name="T108" fmla="*/ 206 w 447"/>
                <a:gd name="T109" fmla="*/ 76 h 446"/>
                <a:gd name="T110" fmla="*/ 88 w 447"/>
                <a:gd name="T111" fmla="*/ 281 h 446"/>
                <a:gd name="T112" fmla="*/ 126 w 447"/>
                <a:gd name="T113" fmla="*/ 299 h 446"/>
                <a:gd name="T114" fmla="*/ 224 w 447"/>
                <a:gd name="T115" fmla="*/ 371 h 446"/>
                <a:gd name="T116" fmla="*/ 241 w 447"/>
                <a:gd name="T117" fmla="*/ 10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446">
                  <a:moveTo>
                    <a:pt x="438" y="233"/>
                  </a:moveTo>
                  <a:cubicBezTo>
                    <a:pt x="441" y="233"/>
                    <a:pt x="443" y="232"/>
                    <a:pt x="445" y="230"/>
                  </a:cubicBezTo>
                  <a:cubicBezTo>
                    <a:pt x="446" y="228"/>
                    <a:pt x="447" y="226"/>
                    <a:pt x="447" y="223"/>
                  </a:cubicBezTo>
                  <a:cubicBezTo>
                    <a:pt x="447" y="221"/>
                    <a:pt x="446" y="218"/>
                    <a:pt x="445" y="216"/>
                  </a:cubicBezTo>
                  <a:cubicBezTo>
                    <a:pt x="443" y="215"/>
                    <a:pt x="441" y="213"/>
                    <a:pt x="438" y="213"/>
                  </a:cubicBezTo>
                  <a:cubicBezTo>
                    <a:pt x="435" y="213"/>
                    <a:pt x="421" y="211"/>
                    <a:pt x="408" y="210"/>
                  </a:cubicBezTo>
                  <a:cubicBezTo>
                    <a:pt x="408" y="206"/>
                    <a:pt x="408" y="202"/>
                    <a:pt x="407" y="197"/>
                  </a:cubicBezTo>
                  <a:cubicBezTo>
                    <a:pt x="419" y="194"/>
                    <a:pt x="433" y="189"/>
                    <a:pt x="436" y="188"/>
                  </a:cubicBezTo>
                  <a:cubicBezTo>
                    <a:pt x="438" y="188"/>
                    <a:pt x="440" y="186"/>
                    <a:pt x="441" y="184"/>
                  </a:cubicBezTo>
                  <a:cubicBezTo>
                    <a:pt x="442" y="182"/>
                    <a:pt x="443" y="179"/>
                    <a:pt x="442" y="177"/>
                  </a:cubicBezTo>
                  <a:cubicBezTo>
                    <a:pt x="442" y="174"/>
                    <a:pt x="440" y="172"/>
                    <a:pt x="438" y="171"/>
                  </a:cubicBezTo>
                  <a:cubicBezTo>
                    <a:pt x="436" y="169"/>
                    <a:pt x="434" y="168"/>
                    <a:pt x="432" y="169"/>
                  </a:cubicBezTo>
                  <a:cubicBezTo>
                    <a:pt x="429" y="169"/>
                    <a:pt x="415" y="171"/>
                    <a:pt x="402" y="172"/>
                  </a:cubicBezTo>
                  <a:cubicBezTo>
                    <a:pt x="401" y="168"/>
                    <a:pt x="399" y="164"/>
                    <a:pt x="398" y="160"/>
                  </a:cubicBezTo>
                  <a:cubicBezTo>
                    <a:pt x="409" y="153"/>
                    <a:pt x="421" y="146"/>
                    <a:pt x="424" y="145"/>
                  </a:cubicBezTo>
                  <a:cubicBezTo>
                    <a:pt x="426" y="144"/>
                    <a:pt x="428" y="142"/>
                    <a:pt x="428" y="139"/>
                  </a:cubicBezTo>
                  <a:cubicBezTo>
                    <a:pt x="429" y="137"/>
                    <a:pt x="429" y="134"/>
                    <a:pt x="428" y="132"/>
                  </a:cubicBezTo>
                  <a:cubicBezTo>
                    <a:pt x="427" y="130"/>
                    <a:pt x="425" y="128"/>
                    <a:pt x="423" y="127"/>
                  </a:cubicBezTo>
                  <a:cubicBezTo>
                    <a:pt x="421" y="126"/>
                    <a:pt x="418" y="126"/>
                    <a:pt x="416" y="126"/>
                  </a:cubicBezTo>
                  <a:cubicBezTo>
                    <a:pt x="413" y="127"/>
                    <a:pt x="399" y="132"/>
                    <a:pt x="387" y="136"/>
                  </a:cubicBezTo>
                  <a:cubicBezTo>
                    <a:pt x="385" y="132"/>
                    <a:pt x="383" y="128"/>
                    <a:pt x="381" y="125"/>
                  </a:cubicBezTo>
                  <a:cubicBezTo>
                    <a:pt x="390" y="116"/>
                    <a:pt x="401" y="107"/>
                    <a:pt x="403" y="105"/>
                  </a:cubicBezTo>
                  <a:cubicBezTo>
                    <a:pt x="405" y="103"/>
                    <a:pt x="406" y="101"/>
                    <a:pt x="406" y="98"/>
                  </a:cubicBezTo>
                  <a:cubicBezTo>
                    <a:pt x="407" y="96"/>
                    <a:pt x="406" y="94"/>
                    <a:pt x="404" y="92"/>
                  </a:cubicBezTo>
                  <a:cubicBezTo>
                    <a:pt x="403" y="89"/>
                    <a:pt x="401" y="88"/>
                    <a:pt x="398" y="88"/>
                  </a:cubicBezTo>
                  <a:cubicBezTo>
                    <a:pt x="396" y="87"/>
                    <a:pt x="394" y="87"/>
                    <a:pt x="391" y="89"/>
                  </a:cubicBezTo>
                  <a:cubicBezTo>
                    <a:pt x="389" y="90"/>
                    <a:pt x="377" y="97"/>
                    <a:pt x="366" y="104"/>
                  </a:cubicBezTo>
                  <a:cubicBezTo>
                    <a:pt x="363" y="101"/>
                    <a:pt x="360" y="97"/>
                    <a:pt x="357" y="94"/>
                  </a:cubicBezTo>
                  <a:cubicBezTo>
                    <a:pt x="365" y="84"/>
                    <a:pt x="373" y="72"/>
                    <a:pt x="375" y="70"/>
                  </a:cubicBezTo>
                  <a:cubicBezTo>
                    <a:pt x="376" y="68"/>
                    <a:pt x="377" y="65"/>
                    <a:pt x="376" y="63"/>
                  </a:cubicBezTo>
                  <a:cubicBezTo>
                    <a:pt x="376" y="61"/>
                    <a:pt x="375" y="58"/>
                    <a:pt x="373" y="57"/>
                  </a:cubicBezTo>
                  <a:cubicBezTo>
                    <a:pt x="371" y="55"/>
                    <a:pt x="369" y="54"/>
                    <a:pt x="367" y="54"/>
                  </a:cubicBezTo>
                  <a:cubicBezTo>
                    <a:pt x="364" y="54"/>
                    <a:pt x="362" y="55"/>
                    <a:pt x="360" y="56"/>
                  </a:cubicBezTo>
                  <a:cubicBezTo>
                    <a:pt x="358" y="58"/>
                    <a:pt x="347" y="68"/>
                    <a:pt x="338" y="77"/>
                  </a:cubicBezTo>
                  <a:cubicBezTo>
                    <a:pt x="334" y="74"/>
                    <a:pt x="331" y="72"/>
                    <a:pt x="327" y="69"/>
                  </a:cubicBezTo>
                  <a:cubicBezTo>
                    <a:pt x="333" y="57"/>
                    <a:pt x="339" y="45"/>
                    <a:pt x="340" y="42"/>
                  </a:cubicBezTo>
                  <a:cubicBezTo>
                    <a:pt x="341" y="40"/>
                    <a:pt x="341" y="37"/>
                    <a:pt x="340" y="35"/>
                  </a:cubicBezTo>
                  <a:cubicBezTo>
                    <a:pt x="339" y="32"/>
                    <a:pt x="338" y="31"/>
                    <a:pt x="335" y="29"/>
                  </a:cubicBezTo>
                  <a:cubicBezTo>
                    <a:pt x="333" y="28"/>
                    <a:pt x="331" y="28"/>
                    <a:pt x="328" y="28"/>
                  </a:cubicBezTo>
                  <a:cubicBezTo>
                    <a:pt x="326" y="28"/>
                    <a:pt x="324" y="30"/>
                    <a:pt x="322" y="32"/>
                  </a:cubicBezTo>
                  <a:cubicBezTo>
                    <a:pt x="321" y="34"/>
                    <a:pt x="312" y="46"/>
                    <a:pt x="305" y="56"/>
                  </a:cubicBezTo>
                  <a:cubicBezTo>
                    <a:pt x="301" y="54"/>
                    <a:pt x="297" y="53"/>
                    <a:pt x="293" y="51"/>
                  </a:cubicBezTo>
                  <a:cubicBezTo>
                    <a:pt x="296" y="38"/>
                    <a:pt x="299" y="24"/>
                    <a:pt x="300" y="22"/>
                  </a:cubicBezTo>
                  <a:cubicBezTo>
                    <a:pt x="300" y="19"/>
                    <a:pt x="300" y="17"/>
                    <a:pt x="298" y="15"/>
                  </a:cubicBezTo>
                  <a:cubicBezTo>
                    <a:pt x="297" y="13"/>
                    <a:pt x="295" y="11"/>
                    <a:pt x="293" y="10"/>
                  </a:cubicBezTo>
                  <a:cubicBezTo>
                    <a:pt x="290" y="9"/>
                    <a:pt x="288" y="10"/>
                    <a:pt x="286" y="10"/>
                  </a:cubicBezTo>
                  <a:cubicBezTo>
                    <a:pt x="283" y="11"/>
                    <a:pt x="281" y="13"/>
                    <a:pt x="280" y="15"/>
                  </a:cubicBezTo>
                  <a:cubicBezTo>
                    <a:pt x="279" y="18"/>
                    <a:pt x="274" y="31"/>
                    <a:pt x="269" y="43"/>
                  </a:cubicBezTo>
                  <a:cubicBezTo>
                    <a:pt x="264" y="42"/>
                    <a:pt x="260" y="41"/>
                    <a:pt x="256" y="40"/>
                  </a:cubicBezTo>
                  <a:cubicBezTo>
                    <a:pt x="256" y="27"/>
                    <a:pt x="256" y="13"/>
                    <a:pt x="256" y="10"/>
                  </a:cubicBezTo>
                  <a:cubicBezTo>
                    <a:pt x="256" y="8"/>
                    <a:pt x="255" y="5"/>
                    <a:pt x="253" y="4"/>
                  </a:cubicBezTo>
                  <a:cubicBezTo>
                    <a:pt x="252" y="2"/>
                    <a:pt x="250" y="1"/>
                    <a:pt x="247" y="0"/>
                  </a:cubicBezTo>
                  <a:cubicBezTo>
                    <a:pt x="244" y="0"/>
                    <a:pt x="242" y="1"/>
                    <a:pt x="240" y="2"/>
                  </a:cubicBezTo>
                  <a:cubicBezTo>
                    <a:pt x="238" y="4"/>
                    <a:pt x="237" y="6"/>
                    <a:pt x="236" y="8"/>
                  </a:cubicBezTo>
                  <a:cubicBezTo>
                    <a:pt x="235" y="11"/>
                    <a:pt x="233" y="25"/>
                    <a:pt x="230" y="38"/>
                  </a:cubicBezTo>
                  <a:cubicBezTo>
                    <a:pt x="228" y="37"/>
                    <a:pt x="226" y="37"/>
                    <a:pt x="224" y="37"/>
                  </a:cubicBezTo>
                  <a:cubicBezTo>
                    <a:pt x="222" y="37"/>
                    <a:pt x="219" y="37"/>
                    <a:pt x="217" y="38"/>
                  </a:cubicBezTo>
                  <a:cubicBezTo>
                    <a:pt x="215" y="25"/>
                    <a:pt x="212" y="11"/>
                    <a:pt x="211" y="8"/>
                  </a:cubicBezTo>
                  <a:cubicBezTo>
                    <a:pt x="211" y="6"/>
                    <a:pt x="209" y="4"/>
                    <a:pt x="207" y="2"/>
                  </a:cubicBezTo>
                  <a:cubicBezTo>
                    <a:pt x="205" y="1"/>
                    <a:pt x="203" y="0"/>
                    <a:pt x="200" y="0"/>
                  </a:cubicBezTo>
                  <a:cubicBezTo>
                    <a:pt x="198" y="1"/>
                    <a:pt x="196" y="2"/>
                    <a:pt x="194" y="4"/>
                  </a:cubicBezTo>
                  <a:cubicBezTo>
                    <a:pt x="192" y="5"/>
                    <a:pt x="191" y="8"/>
                    <a:pt x="191" y="10"/>
                  </a:cubicBezTo>
                  <a:cubicBezTo>
                    <a:pt x="191" y="13"/>
                    <a:pt x="191" y="27"/>
                    <a:pt x="192" y="40"/>
                  </a:cubicBezTo>
                  <a:cubicBezTo>
                    <a:pt x="187" y="41"/>
                    <a:pt x="183" y="42"/>
                    <a:pt x="179" y="43"/>
                  </a:cubicBezTo>
                  <a:cubicBezTo>
                    <a:pt x="174" y="31"/>
                    <a:pt x="168" y="18"/>
                    <a:pt x="167" y="15"/>
                  </a:cubicBezTo>
                  <a:cubicBezTo>
                    <a:pt x="166" y="13"/>
                    <a:pt x="164" y="11"/>
                    <a:pt x="162" y="10"/>
                  </a:cubicBezTo>
                  <a:cubicBezTo>
                    <a:pt x="160" y="10"/>
                    <a:pt x="157" y="9"/>
                    <a:pt x="155" y="10"/>
                  </a:cubicBezTo>
                  <a:cubicBezTo>
                    <a:pt x="152" y="11"/>
                    <a:pt x="150" y="13"/>
                    <a:pt x="149" y="15"/>
                  </a:cubicBezTo>
                  <a:cubicBezTo>
                    <a:pt x="148" y="17"/>
                    <a:pt x="147" y="19"/>
                    <a:pt x="148" y="22"/>
                  </a:cubicBezTo>
                  <a:cubicBezTo>
                    <a:pt x="148" y="24"/>
                    <a:pt x="151" y="38"/>
                    <a:pt x="154" y="51"/>
                  </a:cubicBezTo>
                  <a:cubicBezTo>
                    <a:pt x="150" y="53"/>
                    <a:pt x="146" y="54"/>
                    <a:pt x="142" y="56"/>
                  </a:cubicBezTo>
                  <a:cubicBezTo>
                    <a:pt x="135" y="46"/>
                    <a:pt x="127" y="34"/>
                    <a:pt x="125" y="32"/>
                  </a:cubicBezTo>
                  <a:cubicBezTo>
                    <a:pt x="124" y="30"/>
                    <a:pt x="121" y="28"/>
                    <a:pt x="119" y="28"/>
                  </a:cubicBezTo>
                  <a:cubicBezTo>
                    <a:pt x="117" y="28"/>
                    <a:pt x="114" y="28"/>
                    <a:pt x="112" y="29"/>
                  </a:cubicBezTo>
                  <a:cubicBezTo>
                    <a:pt x="110" y="31"/>
                    <a:pt x="108" y="32"/>
                    <a:pt x="107" y="35"/>
                  </a:cubicBezTo>
                  <a:cubicBezTo>
                    <a:pt x="107" y="37"/>
                    <a:pt x="107" y="40"/>
                    <a:pt x="108" y="42"/>
                  </a:cubicBezTo>
                  <a:cubicBezTo>
                    <a:pt x="109" y="45"/>
                    <a:pt x="115" y="57"/>
                    <a:pt x="120" y="69"/>
                  </a:cubicBezTo>
                  <a:cubicBezTo>
                    <a:pt x="116" y="72"/>
                    <a:pt x="113" y="74"/>
                    <a:pt x="110" y="77"/>
                  </a:cubicBezTo>
                  <a:cubicBezTo>
                    <a:pt x="100" y="68"/>
                    <a:pt x="90" y="58"/>
                    <a:pt x="88" y="56"/>
                  </a:cubicBezTo>
                  <a:cubicBezTo>
                    <a:pt x="86" y="55"/>
                    <a:pt x="83" y="54"/>
                    <a:pt x="81" y="54"/>
                  </a:cubicBezTo>
                  <a:cubicBezTo>
                    <a:pt x="78" y="54"/>
                    <a:pt x="76" y="55"/>
                    <a:pt x="74" y="57"/>
                  </a:cubicBezTo>
                  <a:cubicBezTo>
                    <a:pt x="72" y="58"/>
                    <a:pt x="71" y="61"/>
                    <a:pt x="71" y="63"/>
                  </a:cubicBezTo>
                  <a:cubicBezTo>
                    <a:pt x="71" y="65"/>
                    <a:pt x="71" y="68"/>
                    <a:pt x="73" y="70"/>
                  </a:cubicBezTo>
                  <a:cubicBezTo>
                    <a:pt x="74" y="72"/>
                    <a:pt x="83" y="84"/>
                    <a:pt x="90" y="94"/>
                  </a:cubicBezTo>
                  <a:cubicBezTo>
                    <a:pt x="87" y="97"/>
                    <a:pt x="85" y="101"/>
                    <a:pt x="82" y="104"/>
                  </a:cubicBezTo>
                  <a:cubicBezTo>
                    <a:pt x="71" y="97"/>
                    <a:pt x="58" y="90"/>
                    <a:pt x="56" y="89"/>
                  </a:cubicBezTo>
                  <a:cubicBezTo>
                    <a:pt x="54" y="87"/>
                    <a:pt x="51" y="87"/>
                    <a:pt x="49" y="88"/>
                  </a:cubicBezTo>
                  <a:cubicBezTo>
                    <a:pt x="47" y="88"/>
                    <a:pt x="44" y="89"/>
                    <a:pt x="43" y="92"/>
                  </a:cubicBezTo>
                  <a:cubicBezTo>
                    <a:pt x="41" y="94"/>
                    <a:pt x="41" y="96"/>
                    <a:pt x="41" y="98"/>
                  </a:cubicBezTo>
                  <a:cubicBezTo>
                    <a:pt x="41" y="101"/>
                    <a:pt x="42" y="103"/>
                    <a:pt x="44" y="105"/>
                  </a:cubicBezTo>
                  <a:cubicBezTo>
                    <a:pt x="46" y="107"/>
                    <a:pt x="57" y="116"/>
                    <a:pt x="67" y="125"/>
                  </a:cubicBezTo>
                  <a:cubicBezTo>
                    <a:pt x="64" y="128"/>
                    <a:pt x="62" y="132"/>
                    <a:pt x="60" y="136"/>
                  </a:cubicBezTo>
                  <a:cubicBezTo>
                    <a:pt x="48" y="132"/>
                    <a:pt x="34" y="127"/>
                    <a:pt x="32" y="126"/>
                  </a:cubicBezTo>
                  <a:cubicBezTo>
                    <a:pt x="29" y="126"/>
                    <a:pt x="27" y="126"/>
                    <a:pt x="25" y="127"/>
                  </a:cubicBezTo>
                  <a:cubicBezTo>
                    <a:pt x="22" y="128"/>
                    <a:pt x="21" y="130"/>
                    <a:pt x="20" y="132"/>
                  </a:cubicBezTo>
                  <a:cubicBezTo>
                    <a:pt x="19" y="134"/>
                    <a:pt x="18" y="137"/>
                    <a:pt x="19" y="139"/>
                  </a:cubicBezTo>
                  <a:cubicBezTo>
                    <a:pt x="20" y="142"/>
                    <a:pt x="21" y="144"/>
                    <a:pt x="23" y="145"/>
                  </a:cubicBezTo>
                  <a:cubicBezTo>
                    <a:pt x="26" y="146"/>
                    <a:pt x="38" y="153"/>
                    <a:pt x="50" y="160"/>
                  </a:cubicBezTo>
                  <a:cubicBezTo>
                    <a:pt x="48" y="164"/>
                    <a:pt x="47" y="168"/>
                    <a:pt x="46" y="172"/>
                  </a:cubicBezTo>
                  <a:cubicBezTo>
                    <a:pt x="33" y="171"/>
                    <a:pt x="19" y="169"/>
                    <a:pt x="16" y="169"/>
                  </a:cubicBezTo>
                  <a:cubicBezTo>
                    <a:pt x="13" y="168"/>
                    <a:pt x="11" y="169"/>
                    <a:pt x="9" y="171"/>
                  </a:cubicBezTo>
                  <a:cubicBezTo>
                    <a:pt x="7" y="172"/>
                    <a:pt x="6" y="174"/>
                    <a:pt x="5" y="177"/>
                  </a:cubicBezTo>
                  <a:cubicBezTo>
                    <a:pt x="5" y="179"/>
                    <a:pt x="5" y="182"/>
                    <a:pt x="6" y="184"/>
                  </a:cubicBezTo>
                  <a:cubicBezTo>
                    <a:pt x="7" y="186"/>
                    <a:pt x="9" y="188"/>
                    <a:pt x="12" y="188"/>
                  </a:cubicBezTo>
                  <a:cubicBezTo>
                    <a:pt x="14" y="189"/>
                    <a:pt x="28" y="194"/>
                    <a:pt x="40" y="197"/>
                  </a:cubicBezTo>
                  <a:cubicBezTo>
                    <a:pt x="40" y="202"/>
                    <a:pt x="39" y="206"/>
                    <a:pt x="39" y="210"/>
                  </a:cubicBezTo>
                  <a:cubicBezTo>
                    <a:pt x="26" y="211"/>
                    <a:pt x="12" y="213"/>
                    <a:pt x="9" y="213"/>
                  </a:cubicBezTo>
                  <a:cubicBezTo>
                    <a:pt x="7" y="213"/>
                    <a:pt x="4" y="215"/>
                    <a:pt x="3" y="216"/>
                  </a:cubicBezTo>
                  <a:cubicBezTo>
                    <a:pt x="1" y="218"/>
                    <a:pt x="0" y="221"/>
                    <a:pt x="0" y="223"/>
                  </a:cubicBezTo>
                  <a:cubicBezTo>
                    <a:pt x="0" y="226"/>
                    <a:pt x="1" y="228"/>
                    <a:pt x="3" y="230"/>
                  </a:cubicBezTo>
                  <a:cubicBezTo>
                    <a:pt x="4" y="232"/>
                    <a:pt x="7" y="233"/>
                    <a:pt x="9" y="233"/>
                  </a:cubicBezTo>
                  <a:cubicBezTo>
                    <a:pt x="12" y="234"/>
                    <a:pt x="26" y="235"/>
                    <a:pt x="39" y="236"/>
                  </a:cubicBezTo>
                  <a:cubicBezTo>
                    <a:pt x="39" y="241"/>
                    <a:pt x="40" y="245"/>
                    <a:pt x="40" y="249"/>
                  </a:cubicBezTo>
                  <a:cubicBezTo>
                    <a:pt x="28" y="253"/>
                    <a:pt x="14" y="257"/>
                    <a:pt x="12" y="258"/>
                  </a:cubicBezTo>
                  <a:cubicBezTo>
                    <a:pt x="9" y="259"/>
                    <a:pt x="7" y="261"/>
                    <a:pt x="6" y="263"/>
                  </a:cubicBezTo>
                  <a:cubicBezTo>
                    <a:pt x="5" y="265"/>
                    <a:pt x="5" y="267"/>
                    <a:pt x="5" y="270"/>
                  </a:cubicBezTo>
                  <a:cubicBezTo>
                    <a:pt x="6" y="272"/>
                    <a:pt x="7" y="274"/>
                    <a:pt x="9" y="276"/>
                  </a:cubicBezTo>
                  <a:cubicBezTo>
                    <a:pt x="11" y="277"/>
                    <a:pt x="13" y="278"/>
                    <a:pt x="16" y="278"/>
                  </a:cubicBezTo>
                  <a:cubicBezTo>
                    <a:pt x="19" y="278"/>
                    <a:pt x="33" y="276"/>
                    <a:pt x="46" y="274"/>
                  </a:cubicBezTo>
                  <a:cubicBezTo>
                    <a:pt x="47" y="279"/>
                    <a:pt x="48" y="283"/>
                    <a:pt x="50" y="287"/>
                  </a:cubicBezTo>
                  <a:cubicBezTo>
                    <a:pt x="38" y="293"/>
                    <a:pt x="26" y="300"/>
                    <a:pt x="23" y="302"/>
                  </a:cubicBezTo>
                  <a:cubicBezTo>
                    <a:pt x="21" y="303"/>
                    <a:pt x="20" y="305"/>
                    <a:pt x="19" y="307"/>
                  </a:cubicBezTo>
                  <a:cubicBezTo>
                    <a:pt x="18" y="310"/>
                    <a:pt x="19" y="312"/>
                    <a:pt x="20" y="314"/>
                  </a:cubicBezTo>
                  <a:cubicBezTo>
                    <a:pt x="21" y="317"/>
                    <a:pt x="22" y="318"/>
                    <a:pt x="25" y="319"/>
                  </a:cubicBezTo>
                  <a:cubicBezTo>
                    <a:pt x="27" y="321"/>
                    <a:pt x="29" y="321"/>
                    <a:pt x="32" y="320"/>
                  </a:cubicBezTo>
                  <a:cubicBezTo>
                    <a:pt x="34" y="319"/>
                    <a:pt x="48" y="315"/>
                    <a:pt x="60" y="310"/>
                  </a:cubicBezTo>
                  <a:cubicBezTo>
                    <a:pt x="62" y="314"/>
                    <a:pt x="64" y="318"/>
                    <a:pt x="67" y="322"/>
                  </a:cubicBezTo>
                  <a:cubicBezTo>
                    <a:pt x="57" y="330"/>
                    <a:pt x="46" y="340"/>
                    <a:pt x="44" y="342"/>
                  </a:cubicBezTo>
                  <a:cubicBezTo>
                    <a:pt x="42" y="343"/>
                    <a:pt x="41" y="346"/>
                    <a:pt x="41" y="348"/>
                  </a:cubicBezTo>
                  <a:cubicBezTo>
                    <a:pt x="41" y="350"/>
                    <a:pt x="41" y="353"/>
                    <a:pt x="43" y="355"/>
                  </a:cubicBezTo>
                  <a:cubicBezTo>
                    <a:pt x="44" y="357"/>
                    <a:pt x="47" y="358"/>
                    <a:pt x="49" y="359"/>
                  </a:cubicBezTo>
                  <a:cubicBezTo>
                    <a:pt x="51" y="359"/>
                    <a:pt x="54" y="359"/>
                    <a:pt x="56" y="358"/>
                  </a:cubicBezTo>
                  <a:cubicBezTo>
                    <a:pt x="58" y="356"/>
                    <a:pt x="71" y="349"/>
                    <a:pt x="82" y="343"/>
                  </a:cubicBezTo>
                  <a:cubicBezTo>
                    <a:pt x="85" y="346"/>
                    <a:pt x="87" y="349"/>
                    <a:pt x="90" y="352"/>
                  </a:cubicBezTo>
                  <a:cubicBezTo>
                    <a:pt x="83" y="363"/>
                    <a:pt x="74" y="374"/>
                    <a:pt x="73" y="376"/>
                  </a:cubicBezTo>
                  <a:cubicBezTo>
                    <a:pt x="71" y="378"/>
                    <a:pt x="71" y="381"/>
                    <a:pt x="71" y="383"/>
                  </a:cubicBezTo>
                  <a:cubicBezTo>
                    <a:pt x="71" y="386"/>
                    <a:pt x="72" y="388"/>
                    <a:pt x="74" y="390"/>
                  </a:cubicBezTo>
                  <a:cubicBezTo>
                    <a:pt x="76" y="391"/>
                    <a:pt x="78" y="392"/>
                    <a:pt x="81" y="392"/>
                  </a:cubicBezTo>
                  <a:cubicBezTo>
                    <a:pt x="83" y="392"/>
                    <a:pt x="86" y="392"/>
                    <a:pt x="88" y="390"/>
                  </a:cubicBezTo>
                  <a:cubicBezTo>
                    <a:pt x="90" y="388"/>
                    <a:pt x="100" y="378"/>
                    <a:pt x="110" y="370"/>
                  </a:cubicBezTo>
                  <a:cubicBezTo>
                    <a:pt x="113" y="372"/>
                    <a:pt x="116" y="375"/>
                    <a:pt x="120" y="377"/>
                  </a:cubicBezTo>
                  <a:cubicBezTo>
                    <a:pt x="115" y="389"/>
                    <a:pt x="109" y="402"/>
                    <a:pt x="108" y="405"/>
                  </a:cubicBezTo>
                  <a:cubicBezTo>
                    <a:pt x="107" y="407"/>
                    <a:pt x="107" y="409"/>
                    <a:pt x="107" y="412"/>
                  </a:cubicBezTo>
                  <a:cubicBezTo>
                    <a:pt x="108" y="414"/>
                    <a:pt x="110" y="416"/>
                    <a:pt x="112" y="417"/>
                  </a:cubicBezTo>
                  <a:cubicBezTo>
                    <a:pt x="114" y="419"/>
                    <a:pt x="117" y="419"/>
                    <a:pt x="119" y="418"/>
                  </a:cubicBezTo>
                  <a:cubicBezTo>
                    <a:pt x="121" y="418"/>
                    <a:pt x="124" y="417"/>
                    <a:pt x="125" y="415"/>
                  </a:cubicBezTo>
                  <a:cubicBezTo>
                    <a:pt x="127" y="412"/>
                    <a:pt x="135" y="401"/>
                    <a:pt x="142" y="390"/>
                  </a:cubicBezTo>
                  <a:cubicBezTo>
                    <a:pt x="146" y="392"/>
                    <a:pt x="150" y="394"/>
                    <a:pt x="154" y="396"/>
                  </a:cubicBezTo>
                  <a:cubicBezTo>
                    <a:pt x="151" y="408"/>
                    <a:pt x="148" y="422"/>
                    <a:pt x="148" y="425"/>
                  </a:cubicBezTo>
                  <a:cubicBezTo>
                    <a:pt x="147" y="427"/>
                    <a:pt x="148" y="430"/>
                    <a:pt x="149" y="432"/>
                  </a:cubicBezTo>
                  <a:cubicBezTo>
                    <a:pt x="150" y="434"/>
                    <a:pt x="152" y="436"/>
                    <a:pt x="155" y="436"/>
                  </a:cubicBezTo>
                  <a:cubicBezTo>
                    <a:pt x="157" y="437"/>
                    <a:pt x="160" y="437"/>
                    <a:pt x="162" y="436"/>
                  </a:cubicBezTo>
                  <a:cubicBezTo>
                    <a:pt x="164" y="435"/>
                    <a:pt x="166" y="433"/>
                    <a:pt x="167" y="431"/>
                  </a:cubicBezTo>
                  <a:cubicBezTo>
                    <a:pt x="168" y="428"/>
                    <a:pt x="174" y="415"/>
                    <a:pt x="179" y="404"/>
                  </a:cubicBezTo>
                  <a:cubicBezTo>
                    <a:pt x="183" y="405"/>
                    <a:pt x="187" y="405"/>
                    <a:pt x="192" y="406"/>
                  </a:cubicBezTo>
                  <a:cubicBezTo>
                    <a:pt x="191" y="419"/>
                    <a:pt x="191" y="433"/>
                    <a:pt x="191" y="436"/>
                  </a:cubicBezTo>
                  <a:cubicBezTo>
                    <a:pt x="191" y="439"/>
                    <a:pt x="192" y="441"/>
                    <a:pt x="194" y="443"/>
                  </a:cubicBezTo>
                  <a:cubicBezTo>
                    <a:pt x="196" y="445"/>
                    <a:pt x="198" y="446"/>
                    <a:pt x="200" y="446"/>
                  </a:cubicBezTo>
                  <a:cubicBezTo>
                    <a:pt x="203" y="446"/>
                    <a:pt x="205" y="446"/>
                    <a:pt x="207" y="444"/>
                  </a:cubicBezTo>
                  <a:cubicBezTo>
                    <a:pt x="209" y="443"/>
                    <a:pt x="211" y="441"/>
                    <a:pt x="211" y="438"/>
                  </a:cubicBezTo>
                  <a:cubicBezTo>
                    <a:pt x="212" y="436"/>
                    <a:pt x="215" y="421"/>
                    <a:pt x="217" y="409"/>
                  </a:cubicBezTo>
                  <a:cubicBezTo>
                    <a:pt x="219" y="409"/>
                    <a:pt x="222" y="409"/>
                    <a:pt x="224" y="409"/>
                  </a:cubicBezTo>
                  <a:cubicBezTo>
                    <a:pt x="226" y="409"/>
                    <a:pt x="228" y="409"/>
                    <a:pt x="230" y="409"/>
                  </a:cubicBezTo>
                  <a:cubicBezTo>
                    <a:pt x="233" y="421"/>
                    <a:pt x="235" y="436"/>
                    <a:pt x="236" y="438"/>
                  </a:cubicBezTo>
                  <a:cubicBezTo>
                    <a:pt x="237" y="441"/>
                    <a:pt x="238" y="443"/>
                    <a:pt x="240" y="444"/>
                  </a:cubicBezTo>
                  <a:cubicBezTo>
                    <a:pt x="242" y="446"/>
                    <a:pt x="244" y="446"/>
                    <a:pt x="247" y="446"/>
                  </a:cubicBezTo>
                  <a:cubicBezTo>
                    <a:pt x="250" y="446"/>
                    <a:pt x="252" y="445"/>
                    <a:pt x="253" y="443"/>
                  </a:cubicBezTo>
                  <a:cubicBezTo>
                    <a:pt x="255" y="441"/>
                    <a:pt x="256" y="439"/>
                    <a:pt x="256" y="436"/>
                  </a:cubicBezTo>
                  <a:cubicBezTo>
                    <a:pt x="256" y="433"/>
                    <a:pt x="256" y="419"/>
                    <a:pt x="256" y="406"/>
                  </a:cubicBezTo>
                  <a:cubicBezTo>
                    <a:pt x="260" y="405"/>
                    <a:pt x="264" y="405"/>
                    <a:pt x="269" y="404"/>
                  </a:cubicBezTo>
                  <a:cubicBezTo>
                    <a:pt x="274" y="415"/>
                    <a:pt x="279" y="428"/>
                    <a:pt x="280" y="431"/>
                  </a:cubicBezTo>
                  <a:cubicBezTo>
                    <a:pt x="281" y="433"/>
                    <a:pt x="283" y="435"/>
                    <a:pt x="286" y="436"/>
                  </a:cubicBezTo>
                  <a:cubicBezTo>
                    <a:pt x="288" y="437"/>
                    <a:pt x="290" y="437"/>
                    <a:pt x="293" y="436"/>
                  </a:cubicBezTo>
                  <a:cubicBezTo>
                    <a:pt x="295" y="436"/>
                    <a:pt x="297" y="434"/>
                    <a:pt x="298" y="432"/>
                  </a:cubicBezTo>
                  <a:cubicBezTo>
                    <a:pt x="300" y="430"/>
                    <a:pt x="300" y="427"/>
                    <a:pt x="300" y="425"/>
                  </a:cubicBezTo>
                  <a:cubicBezTo>
                    <a:pt x="299" y="422"/>
                    <a:pt x="296" y="408"/>
                    <a:pt x="293" y="396"/>
                  </a:cubicBezTo>
                  <a:cubicBezTo>
                    <a:pt x="297" y="394"/>
                    <a:pt x="301" y="392"/>
                    <a:pt x="305" y="390"/>
                  </a:cubicBezTo>
                  <a:cubicBezTo>
                    <a:pt x="312" y="401"/>
                    <a:pt x="321" y="412"/>
                    <a:pt x="322" y="415"/>
                  </a:cubicBezTo>
                  <a:cubicBezTo>
                    <a:pt x="324" y="417"/>
                    <a:pt x="326" y="418"/>
                    <a:pt x="328" y="418"/>
                  </a:cubicBezTo>
                  <a:cubicBezTo>
                    <a:pt x="331" y="419"/>
                    <a:pt x="333" y="419"/>
                    <a:pt x="335" y="417"/>
                  </a:cubicBezTo>
                  <a:cubicBezTo>
                    <a:pt x="338" y="416"/>
                    <a:pt x="339" y="414"/>
                    <a:pt x="340" y="412"/>
                  </a:cubicBezTo>
                  <a:cubicBezTo>
                    <a:pt x="341" y="409"/>
                    <a:pt x="341" y="407"/>
                    <a:pt x="340" y="405"/>
                  </a:cubicBezTo>
                  <a:cubicBezTo>
                    <a:pt x="339" y="402"/>
                    <a:pt x="333" y="389"/>
                    <a:pt x="327" y="377"/>
                  </a:cubicBezTo>
                  <a:cubicBezTo>
                    <a:pt x="331" y="375"/>
                    <a:pt x="334" y="372"/>
                    <a:pt x="338" y="370"/>
                  </a:cubicBezTo>
                  <a:cubicBezTo>
                    <a:pt x="347" y="378"/>
                    <a:pt x="358" y="388"/>
                    <a:pt x="360" y="390"/>
                  </a:cubicBezTo>
                  <a:cubicBezTo>
                    <a:pt x="362" y="392"/>
                    <a:pt x="364" y="392"/>
                    <a:pt x="367" y="392"/>
                  </a:cubicBezTo>
                  <a:cubicBezTo>
                    <a:pt x="369" y="392"/>
                    <a:pt x="371" y="391"/>
                    <a:pt x="373" y="390"/>
                  </a:cubicBezTo>
                  <a:cubicBezTo>
                    <a:pt x="375" y="388"/>
                    <a:pt x="376" y="386"/>
                    <a:pt x="376" y="383"/>
                  </a:cubicBezTo>
                  <a:cubicBezTo>
                    <a:pt x="377" y="381"/>
                    <a:pt x="376" y="378"/>
                    <a:pt x="375" y="376"/>
                  </a:cubicBezTo>
                  <a:cubicBezTo>
                    <a:pt x="373" y="374"/>
                    <a:pt x="365" y="363"/>
                    <a:pt x="357" y="352"/>
                  </a:cubicBezTo>
                  <a:cubicBezTo>
                    <a:pt x="360" y="349"/>
                    <a:pt x="363" y="346"/>
                    <a:pt x="366" y="343"/>
                  </a:cubicBezTo>
                  <a:cubicBezTo>
                    <a:pt x="377" y="349"/>
                    <a:pt x="389" y="356"/>
                    <a:pt x="391" y="358"/>
                  </a:cubicBezTo>
                  <a:cubicBezTo>
                    <a:pt x="394" y="359"/>
                    <a:pt x="396" y="359"/>
                    <a:pt x="398" y="359"/>
                  </a:cubicBezTo>
                  <a:cubicBezTo>
                    <a:pt x="401" y="358"/>
                    <a:pt x="403" y="357"/>
                    <a:pt x="404" y="355"/>
                  </a:cubicBezTo>
                  <a:cubicBezTo>
                    <a:pt x="406" y="353"/>
                    <a:pt x="407" y="350"/>
                    <a:pt x="406" y="348"/>
                  </a:cubicBezTo>
                  <a:cubicBezTo>
                    <a:pt x="406" y="346"/>
                    <a:pt x="405" y="343"/>
                    <a:pt x="403" y="342"/>
                  </a:cubicBezTo>
                  <a:cubicBezTo>
                    <a:pt x="401" y="340"/>
                    <a:pt x="390" y="330"/>
                    <a:pt x="381" y="322"/>
                  </a:cubicBezTo>
                  <a:cubicBezTo>
                    <a:pt x="383" y="318"/>
                    <a:pt x="385" y="314"/>
                    <a:pt x="387" y="310"/>
                  </a:cubicBezTo>
                  <a:cubicBezTo>
                    <a:pt x="399" y="315"/>
                    <a:pt x="413" y="319"/>
                    <a:pt x="416" y="320"/>
                  </a:cubicBezTo>
                  <a:cubicBezTo>
                    <a:pt x="418" y="321"/>
                    <a:pt x="421" y="321"/>
                    <a:pt x="423" y="319"/>
                  </a:cubicBezTo>
                  <a:cubicBezTo>
                    <a:pt x="425" y="318"/>
                    <a:pt x="427" y="317"/>
                    <a:pt x="428" y="314"/>
                  </a:cubicBezTo>
                  <a:cubicBezTo>
                    <a:pt x="429" y="312"/>
                    <a:pt x="429" y="310"/>
                    <a:pt x="428" y="307"/>
                  </a:cubicBezTo>
                  <a:cubicBezTo>
                    <a:pt x="428" y="305"/>
                    <a:pt x="426" y="303"/>
                    <a:pt x="424" y="302"/>
                  </a:cubicBezTo>
                  <a:cubicBezTo>
                    <a:pt x="421" y="300"/>
                    <a:pt x="409" y="293"/>
                    <a:pt x="398" y="287"/>
                  </a:cubicBezTo>
                  <a:cubicBezTo>
                    <a:pt x="399" y="283"/>
                    <a:pt x="401" y="279"/>
                    <a:pt x="402" y="274"/>
                  </a:cubicBezTo>
                  <a:cubicBezTo>
                    <a:pt x="415" y="276"/>
                    <a:pt x="429" y="278"/>
                    <a:pt x="432" y="278"/>
                  </a:cubicBezTo>
                  <a:cubicBezTo>
                    <a:pt x="434" y="278"/>
                    <a:pt x="436" y="277"/>
                    <a:pt x="438" y="276"/>
                  </a:cubicBezTo>
                  <a:cubicBezTo>
                    <a:pt x="440" y="274"/>
                    <a:pt x="442" y="272"/>
                    <a:pt x="442" y="270"/>
                  </a:cubicBezTo>
                  <a:cubicBezTo>
                    <a:pt x="443" y="267"/>
                    <a:pt x="442" y="265"/>
                    <a:pt x="441" y="263"/>
                  </a:cubicBezTo>
                  <a:cubicBezTo>
                    <a:pt x="440" y="261"/>
                    <a:pt x="438" y="259"/>
                    <a:pt x="436" y="258"/>
                  </a:cubicBezTo>
                  <a:cubicBezTo>
                    <a:pt x="433" y="257"/>
                    <a:pt x="419" y="253"/>
                    <a:pt x="407" y="249"/>
                  </a:cubicBezTo>
                  <a:cubicBezTo>
                    <a:pt x="408" y="245"/>
                    <a:pt x="408" y="241"/>
                    <a:pt x="408" y="236"/>
                  </a:cubicBezTo>
                  <a:cubicBezTo>
                    <a:pt x="421" y="235"/>
                    <a:pt x="435" y="234"/>
                    <a:pt x="438" y="233"/>
                  </a:cubicBezTo>
                  <a:close/>
                  <a:moveTo>
                    <a:pt x="224" y="187"/>
                  </a:moveTo>
                  <a:cubicBezTo>
                    <a:pt x="244" y="187"/>
                    <a:pt x="260" y="203"/>
                    <a:pt x="260" y="223"/>
                  </a:cubicBezTo>
                  <a:cubicBezTo>
                    <a:pt x="260" y="243"/>
                    <a:pt x="244" y="260"/>
                    <a:pt x="224" y="260"/>
                  </a:cubicBezTo>
                  <a:cubicBezTo>
                    <a:pt x="204" y="260"/>
                    <a:pt x="187" y="243"/>
                    <a:pt x="187" y="223"/>
                  </a:cubicBezTo>
                  <a:cubicBezTo>
                    <a:pt x="187" y="203"/>
                    <a:pt x="204" y="187"/>
                    <a:pt x="224" y="187"/>
                  </a:cubicBezTo>
                  <a:close/>
                  <a:moveTo>
                    <a:pt x="76" y="223"/>
                  </a:moveTo>
                  <a:cubicBezTo>
                    <a:pt x="76" y="147"/>
                    <a:pt x="133" y="85"/>
                    <a:pt x="206" y="7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146" y="109"/>
                    <a:pt x="100" y="161"/>
                    <a:pt x="100" y="223"/>
                  </a:cubicBezTo>
                  <a:cubicBezTo>
                    <a:pt x="100" y="239"/>
                    <a:pt x="103" y="255"/>
                    <a:pt x="109" y="269"/>
                  </a:cubicBezTo>
                  <a:cubicBezTo>
                    <a:pt x="88" y="281"/>
                    <a:pt x="88" y="281"/>
                    <a:pt x="88" y="281"/>
                  </a:cubicBezTo>
                  <a:cubicBezTo>
                    <a:pt x="80" y="263"/>
                    <a:pt x="76" y="244"/>
                    <a:pt x="76" y="223"/>
                  </a:cubicBezTo>
                  <a:close/>
                  <a:moveTo>
                    <a:pt x="224" y="371"/>
                  </a:moveTo>
                  <a:cubicBezTo>
                    <a:pt x="175" y="371"/>
                    <a:pt x="132" y="348"/>
                    <a:pt x="105" y="311"/>
                  </a:cubicBezTo>
                  <a:cubicBezTo>
                    <a:pt x="126" y="299"/>
                    <a:pt x="126" y="299"/>
                    <a:pt x="126" y="299"/>
                  </a:cubicBezTo>
                  <a:cubicBezTo>
                    <a:pt x="149" y="328"/>
                    <a:pt x="184" y="347"/>
                    <a:pt x="224" y="347"/>
                  </a:cubicBezTo>
                  <a:cubicBezTo>
                    <a:pt x="263" y="347"/>
                    <a:pt x="298" y="328"/>
                    <a:pt x="321" y="299"/>
                  </a:cubicBezTo>
                  <a:cubicBezTo>
                    <a:pt x="342" y="312"/>
                    <a:pt x="342" y="312"/>
                    <a:pt x="342" y="312"/>
                  </a:cubicBezTo>
                  <a:cubicBezTo>
                    <a:pt x="315" y="348"/>
                    <a:pt x="272" y="371"/>
                    <a:pt x="224" y="371"/>
                  </a:cubicBezTo>
                  <a:close/>
                  <a:moveTo>
                    <a:pt x="360" y="281"/>
                  </a:moveTo>
                  <a:cubicBezTo>
                    <a:pt x="338" y="269"/>
                    <a:pt x="338" y="269"/>
                    <a:pt x="338" y="269"/>
                  </a:cubicBezTo>
                  <a:cubicBezTo>
                    <a:pt x="344" y="255"/>
                    <a:pt x="347" y="240"/>
                    <a:pt x="347" y="223"/>
                  </a:cubicBezTo>
                  <a:cubicBezTo>
                    <a:pt x="347" y="161"/>
                    <a:pt x="301" y="109"/>
                    <a:pt x="241" y="101"/>
                  </a:cubicBezTo>
                  <a:cubicBezTo>
                    <a:pt x="241" y="76"/>
                    <a:pt x="241" y="76"/>
                    <a:pt x="241" y="76"/>
                  </a:cubicBezTo>
                  <a:cubicBezTo>
                    <a:pt x="314" y="85"/>
                    <a:pt x="371" y="147"/>
                    <a:pt x="371" y="223"/>
                  </a:cubicBezTo>
                  <a:cubicBezTo>
                    <a:pt x="371" y="244"/>
                    <a:pt x="367" y="264"/>
                    <a:pt x="360" y="281"/>
                  </a:cubicBez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222"/>
            <p:cNvSpPr>
              <a:spLocks noEditPoints="1"/>
            </p:cNvSpPr>
            <p:nvPr/>
          </p:nvSpPr>
          <p:spPr bwMode="auto">
            <a:xfrm>
              <a:off x="6362213" y="2488729"/>
              <a:ext cx="476428" cy="476428"/>
            </a:xfrm>
            <a:custGeom>
              <a:avLst/>
              <a:gdLst>
                <a:gd name="T0" fmla="*/ 206 w 225"/>
                <a:gd name="T1" fmla="*/ 147 h 225"/>
                <a:gd name="T2" fmla="*/ 146 w 225"/>
                <a:gd name="T3" fmla="*/ 19 h 225"/>
                <a:gd name="T4" fmla="*/ 19 w 225"/>
                <a:gd name="T5" fmla="*/ 79 h 225"/>
                <a:gd name="T6" fmla="*/ 79 w 225"/>
                <a:gd name="T7" fmla="*/ 207 h 225"/>
                <a:gd name="T8" fmla="*/ 206 w 225"/>
                <a:gd name="T9" fmla="*/ 147 h 225"/>
                <a:gd name="T10" fmla="*/ 84 w 225"/>
                <a:gd name="T11" fmla="*/ 191 h 225"/>
                <a:gd name="T12" fmla="*/ 56 w 225"/>
                <a:gd name="T13" fmla="*/ 174 h 225"/>
                <a:gd name="T14" fmla="*/ 91 w 225"/>
                <a:gd name="T15" fmla="*/ 143 h 225"/>
                <a:gd name="T16" fmla="*/ 100 w 225"/>
                <a:gd name="T17" fmla="*/ 148 h 225"/>
                <a:gd name="T18" fmla="*/ 143 w 225"/>
                <a:gd name="T19" fmla="*/ 134 h 225"/>
                <a:gd name="T20" fmla="*/ 187 w 225"/>
                <a:gd name="T21" fmla="*/ 150 h 225"/>
                <a:gd name="T22" fmla="*/ 84 w 225"/>
                <a:gd name="T23" fmla="*/ 191 h 225"/>
                <a:gd name="T24" fmla="*/ 130 w 225"/>
                <a:gd name="T25" fmla="*/ 119 h 225"/>
                <a:gd name="T26" fmla="*/ 106 w 225"/>
                <a:gd name="T27" fmla="*/ 130 h 225"/>
                <a:gd name="T28" fmla="*/ 95 w 225"/>
                <a:gd name="T29" fmla="*/ 107 h 225"/>
                <a:gd name="T30" fmla="*/ 119 w 225"/>
                <a:gd name="T31" fmla="*/ 95 h 225"/>
                <a:gd name="T32" fmla="*/ 130 w 225"/>
                <a:gd name="T33" fmla="*/ 119 h 225"/>
                <a:gd name="T34" fmla="*/ 194 w 225"/>
                <a:gd name="T35" fmla="*/ 131 h 225"/>
                <a:gd name="T36" fmla="*/ 150 w 225"/>
                <a:gd name="T37" fmla="*/ 115 h 225"/>
                <a:gd name="T38" fmla="*/ 125 w 225"/>
                <a:gd name="T39" fmla="*/ 78 h 225"/>
                <a:gd name="T40" fmla="*/ 116 w 225"/>
                <a:gd name="T41" fmla="*/ 76 h 225"/>
                <a:gd name="T42" fmla="*/ 108 w 225"/>
                <a:gd name="T43" fmla="*/ 30 h 225"/>
                <a:gd name="T44" fmla="*/ 141 w 225"/>
                <a:gd name="T45" fmla="*/ 34 h 225"/>
                <a:gd name="T46" fmla="*/ 194 w 225"/>
                <a:gd name="T47" fmla="*/ 131 h 225"/>
                <a:gd name="T48" fmla="*/ 34 w 225"/>
                <a:gd name="T49" fmla="*/ 85 h 225"/>
                <a:gd name="T50" fmla="*/ 89 w 225"/>
                <a:gd name="T51" fmla="*/ 33 h 225"/>
                <a:gd name="T52" fmla="*/ 97 w 225"/>
                <a:gd name="T53" fmla="*/ 79 h 225"/>
                <a:gd name="T54" fmla="*/ 78 w 225"/>
                <a:gd name="T55" fmla="*/ 100 h 225"/>
                <a:gd name="T56" fmla="*/ 79 w 225"/>
                <a:gd name="T57" fmla="*/ 128 h 225"/>
                <a:gd name="T58" fmla="*/ 43 w 225"/>
                <a:gd name="T59" fmla="*/ 159 h 225"/>
                <a:gd name="T60" fmla="*/ 34 w 225"/>
                <a:gd name="T61" fmla="*/ 8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5">
                  <a:moveTo>
                    <a:pt x="206" y="147"/>
                  </a:moveTo>
                  <a:cubicBezTo>
                    <a:pt x="225" y="95"/>
                    <a:pt x="198" y="38"/>
                    <a:pt x="146" y="19"/>
                  </a:cubicBezTo>
                  <a:cubicBezTo>
                    <a:pt x="94" y="0"/>
                    <a:pt x="38" y="27"/>
                    <a:pt x="19" y="79"/>
                  </a:cubicBezTo>
                  <a:cubicBezTo>
                    <a:pt x="0" y="131"/>
                    <a:pt x="27" y="188"/>
                    <a:pt x="79" y="207"/>
                  </a:cubicBezTo>
                  <a:cubicBezTo>
                    <a:pt x="131" y="225"/>
                    <a:pt x="188" y="198"/>
                    <a:pt x="206" y="147"/>
                  </a:cubicBezTo>
                  <a:close/>
                  <a:moveTo>
                    <a:pt x="84" y="191"/>
                  </a:moveTo>
                  <a:cubicBezTo>
                    <a:pt x="73" y="187"/>
                    <a:pt x="64" y="181"/>
                    <a:pt x="56" y="17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4" y="145"/>
                    <a:pt x="97" y="147"/>
                    <a:pt x="100" y="148"/>
                  </a:cubicBezTo>
                  <a:cubicBezTo>
                    <a:pt x="116" y="154"/>
                    <a:pt x="134" y="147"/>
                    <a:pt x="143" y="134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69" y="187"/>
                    <a:pt x="125" y="206"/>
                    <a:pt x="84" y="191"/>
                  </a:cubicBezTo>
                  <a:close/>
                  <a:moveTo>
                    <a:pt x="130" y="119"/>
                  </a:moveTo>
                  <a:cubicBezTo>
                    <a:pt x="127" y="129"/>
                    <a:pt x="116" y="134"/>
                    <a:pt x="106" y="130"/>
                  </a:cubicBezTo>
                  <a:cubicBezTo>
                    <a:pt x="97" y="127"/>
                    <a:pt x="92" y="116"/>
                    <a:pt x="95" y="107"/>
                  </a:cubicBezTo>
                  <a:cubicBezTo>
                    <a:pt x="99" y="97"/>
                    <a:pt x="109" y="92"/>
                    <a:pt x="119" y="95"/>
                  </a:cubicBezTo>
                  <a:cubicBezTo>
                    <a:pt x="128" y="99"/>
                    <a:pt x="133" y="109"/>
                    <a:pt x="130" y="119"/>
                  </a:cubicBezTo>
                  <a:close/>
                  <a:moveTo>
                    <a:pt x="194" y="131"/>
                  </a:moveTo>
                  <a:cubicBezTo>
                    <a:pt x="150" y="115"/>
                    <a:pt x="150" y="115"/>
                    <a:pt x="150" y="115"/>
                  </a:cubicBezTo>
                  <a:cubicBezTo>
                    <a:pt x="151" y="99"/>
                    <a:pt x="141" y="84"/>
                    <a:pt x="125" y="78"/>
                  </a:cubicBezTo>
                  <a:cubicBezTo>
                    <a:pt x="122" y="77"/>
                    <a:pt x="119" y="76"/>
                    <a:pt x="116" y="76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9" y="29"/>
                    <a:pt x="130" y="30"/>
                    <a:pt x="141" y="34"/>
                  </a:cubicBezTo>
                  <a:cubicBezTo>
                    <a:pt x="181" y="49"/>
                    <a:pt x="203" y="91"/>
                    <a:pt x="194" y="131"/>
                  </a:cubicBezTo>
                  <a:close/>
                  <a:moveTo>
                    <a:pt x="34" y="85"/>
                  </a:moveTo>
                  <a:cubicBezTo>
                    <a:pt x="44" y="59"/>
                    <a:pt x="64" y="40"/>
                    <a:pt x="89" y="33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88" y="83"/>
                    <a:pt x="81" y="90"/>
                    <a:pt x="78" y="100"/>
                  </a:cubicBezTo>
                  <a:cubicBezTo>
                    <a:pt x="74" y="110"/>
                    <a:pt x="75" y="120"/>
                    <a:pt x="79" y="128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29" y="138"/>
                    <a:pt x="25" y="110"/>
                    <a:pt x="34" y="85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226"/>
            <p:cNvSpPr/>
            <p:nvPr/>
          </p:nvSpPr>
          <p:spPr bwMode="auto">
            <a:xfrm>
              <a:off x="6061311" y="3579495"/>
              <a:ext cx="82748" cy="135406"/>
            </a:xfrm>
            <a:custGeom>
              <a:avLst/>
              <a:gdLst>
                <a:gd name="T0" fmla="*/ 0 w 39"/>
                <a:gd name="T1" fmla="*/ 2 h 64"/>
                <a:gd name="T2" fmla="*/ 15 w 39"/>
                <a:gd name="T3" fmla="*/ 64 h 64"/>
                <a:gd name="T4" fmla="*/ 36 w 39"/>
                <a:gd name="T5" fmla="*/ 28 h 64"/>
                <a:gd name="T6" fmla="*/ 0 w 39"/>
                <a:gd name="T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4">
                  <a:moveTo>
                    <a:pt x="0" y="2"/>
                  </a:moveTo>
                  <a:cubicBezTo>
                    <a:pt x="15" y="64"/>
                    <a:pt x="15" y="64"/>
                    <a:pt x="15" y="64"/>
                  </a:cubicBezTo>
                  <a:cubicBezTo>
                    <a:pt x="30" y="59"/>
                    <a:pt x="39" y="44"/>
                    <a:pt x="36" y="28"/>
                  </a:cubicBezTo>
                  <a:cubicBezTo>
                    <a:pt x="33" y="11"/>
                    <a:pt x="17" y="0"/>
                    <a:pt x="0" y="2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227"/>
            <p:cNvSpPr/>
            <p:nvPr/>
          </p:nvSpPr>
          <p:spPr bwMode="auto">
            <a:xfrm>
              <a:off x="5998623" y="3584510"/>
              <a:ext cx="80241" cy="137912"/>
            </a:xfrm>
            <a:custGeom>
              <a:avLst/>
              <a:gdLst>
                <a:gd name="T0" fmla="*/ 3 w 38"/>
                <a:gd name="T1" fmla="*/ 37 h 65"/>
                <a:gd name="T2" fmla="*/ 38 w 38"/>
                <a:gd name="T3" fmla="*/ 63 h 65"/>
                <a:gd name="T4" fmla="*/ 23 w 38"/>
                <a:gd name="T5" fmla="*/ 0 h 65"/>
                <a:gd name="T6" fmla="*/ 3 w 38"/>
                <a:gd name="T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65">
                  <a:moveTo>
                    <a:pt x="3" y="37"/>
                  </a:moveTo>
                  <a:cubicBezTo>
                    <a:pt x="6" y="54"/>
                    <a:pt x="21" y="65"/>
                    <a:pt x="38" y="6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6"/>
                    <a:pt x="0" y="21"/>
                    <a:pt x="3" y="37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28"/>
            <p:cNvSpPr>
              <a:spLocks noEditPoints="1"/>
            </p:cNvSpPr>
            <p:nvPr/>
          </p:nvSpPr>
          <p:spPr bwMode="auto">
            <a:xfrm>
              <a:off x="5324103" y="2904975"/>
              <a:ext cx="1494477" cy="1491969"/>
            </a:xfrm>
            <a:custGeom>
              <a:avLst/>
              <a:gdLst>
                <a:gd name="T0" fmla="*/ 699 w 703"/>
                <a:gd name="T1" fmla="*/ 340 h 702"/>
                <a:gd name="T2" fmla="*/ 685 w 703"/>
                <a:gd name="T3" fmla="*/ 296 h 702"/>
                <a:gd name="T4" fmla="*/ 678 w 703"/>
                <a:gd name="T5" fmla="*/ 265 h 702"/>
                <a:gd name="T6" fmla="*/ 673 w 703"/>
                <a:gd name="T7" fmla="*/ 219 h 702"/>
                <a:gd name="T8" fmla="*/ 609 w 703"/>
                <a:gd name="T9" fmla="*/ 213 h 702"/>
                <a:gd name="T10" fmla="*/ 636 w 703"/>
                <a:gd name="T11" fmla="*/ 144 h 702"/>
                <a:gd name="T12" fmla="*/ 561 w 703"/>
                <a:gd name="T13" fmla="*/ 148 h 702"/>
                <a:gd name="T14" fmla="*/ 576 w 703"/>
                <a:gd name="T15" fmla="*/ 85 h 702"/>
                <a:gd name="T16" fmla="*/ 534 w 703"/>
                <a:gd name="T17" fmla="*/ 65 h 702"/>
                <a:gd name="T18" fmla="*/ 506 w 703"/>
                <a:gd name="T19" fmla="*/ 49 h 702"/>
                <a:gd name="T20" fmla="*/ 469 w 703"/>
                <a:gd name="T21" fmla="*/ 22 h 702"/>
                <a:gd name="T22" fmla="*/ 422 w 703"/>
                <a:gd name="T23" fmla="*/ 67 h 702"/>
                <a:gd name="T24" fmla="*/ 388 w 703"/>
                <a:gd name="T25" fmla="*/ 0 h 702"/>
                <a:gd name="T26" fmla="*/ 351 w 703"/>
                <a:gd name="T27" fmla="*/ 58 h 702"/>
                <a:gd name="T28" fmla="*/ 315 w 703"/>
                <a:gd name="T29" fmla="*/ 0 h 702"/>
                <a:gd name="T30" fmla="*/ 281 w 703"/>
                <a:gd name="T31" fmla="*/ 67 h 702"/>
                <a:gd name="T32" fmla="*/ 234 w 703"/>
                <a:gd name="T33" fmla="*/ 22 h 702"/>
                <a:gd name="T34" fmla="*/ 196 w 703"/>
                <a:gd name="T35" fmla="*/ 49 h 702"/>
                <a:gd name="T36" fmla="*/ 169 w 703"/>
                <a:gd name="T37" fmla="*/ 65 h 702"/>
                <a:gd name="T38" fmla="*/ 126 w 703"/>
                <a:gd name="T39" fmla="*/ 85 h 702"/>
                <a:gd name="T40" fmla="*/ 142 w 703"/>
                <a:gd name="T41" fmla="*/ 148 h 702"/>
                <a:gd name="T42" fmla="*/ 67 w 703"/>
                <a:gd name="T43" fmla="*/ 144 h 702"/>
                <a:gd name="T44" fmla="*/ 94 w 703"/>
                <a:gd name="T45" fmla="*/ 213 h 702"/>
                <a:gd name="T46" fmla="*/ 29 w 703"/>
                <a:gd name="T47" fmla="*/ 219 h 702"/>
                <a:gd name="T48" fmla="*/ 24 w 703"/>
                <a:gd name="T49" fmla="*/ 265 h 702"/>
                <a:gd name="T50" fmla="*/ 18 w 703"/>
                <a:gd name="T51" fmla="*/ 296 h 702"/>
                <a:gd name="T52" fmla="*/ 4 w 703"/>
                <a:gd name="T53" fmla="*/ 340 h 702"/>
                <a:gd name="T54" fmla="*/ 60 w 703"/>
                <a:gd name="T55" fmla="*/ 371 h 702"/>
                <a:gd name="T56" fmla="*/ 7 w 703"/>
                <a:gd name="T57" fmla="*/ 424 h 702"/>
                <a:gd name="T58" fmla="*/ 77 w 703"/>
                <a:gd name="T59" fmla="*/ 451 h 702"/>
                <a:gd name="T60" fmla="*/ 38 w 703"/>
                <a:gd name="T61" fmla="*/ 502 h 702"/>
                <a:gd name="T62" fmla="*/ 69 w 703"/>
                <a:gd name="T63" fmla="*/ 537 h 702"/>
                <a:gd name="T64" fmla="*/ 87 w 703"/>
                <a:gd name="T65" fmla="*/ 563 h 702"/>
                <a:gd name="T66" fmla="*/ 111 w 703"/>
                <a:gd name="T67" fmla="*/ 603 h 702"/>
                <a:gd name="T68" fmla="*/ 172 w 703"/>
                <a:gd name="T69" fmla="*/ 581 h 702"/>
                <a:gd name="T70" fmla="*/ 176 w 703"/>
                <a:gd name="T71" fmla="*/ 656 h 702"/>
                <a:gd name="T72" fmla="*/ 242 w 703"/>
                <a:gd name="T73" fmla="*/ 622 h 702"/>
                <a:gd name="T74" fmla="*/ 254 w 703"/>
                <a:gd name="T75" fmla="*/ 686 h 702"/>
                <a:gd name="T76" fmla="*/ 300 w 703"/>
                <a:gd name="T77" fmla="*/ 686 h 702"/>
                <a:gd name="T78" fmla="*/ 332 w 703"/>
                <a:gd name="T79" fmla="*/ 689 h 702"/>
                <a:gd name="T80" fmla="*/ 371 w 703"/>
                <a:gd name="T81" fmla="*/ 689 h 702"/>
                <a:gd name="T82" fmla="*/ 402 w 703"/>
                <a:gd name="T83" fmla="*/ 686 h 702"/>
                <a:gd name="T84" fmla="*/ 449 w 703"/>
                <a:gd name="T85" fmla="*/ 686 h 702"/>
                <a:gd name="T86" fmla="*/ 460 w 703"/>
                <a:gd name="T87" fmla="*/ 622 h 702"/>
                <a:gd name="T88" fmla="*/ 527 w 703"/>
                <a:gd name="T89" fmla="*/ 656 h 702"/>
                <a:gd name="T90" fmla="*/ 531 w 703"/>
                <a:gd name="T91" fmla="*/ 581 h 702"/>
                <a:gd name="T92" fmla="*/ 592 w 703"/>
                <a:gd name="T93" fmla="*/ 603 h 702"/>
                <a:gd name="T94" fmla="*/ 615 w 703"/>
                <a:gd name="T95" fmla="*/ 563 h 702"/>
                <a:gd name="T96" fmla="*/ 634 w 703"/>
                <a:gd name="T97" fmla="*/ 537 h 702"/>
                <a:gd name="T98" fmla="*/ 664 w 703"/>
                <a:gd name="T99" fmla="*/ 502 h 702"/>
                <a:gd name="T100" fmla="*/ 625 w 703"/>
                <a:gd name="T101" fmla="*/ 451 h 702"/>
                <a:gd name="T102" fmla="*/ 695 w 703"/>
                <a:gd name="T103" fmla="*/ 424 h 702"/>
                <a:gd name="T104" fmla="*/ 642 w 703"/>
                <a:gd name="T105" fmla="*/ 371 h 702"/>
                <a:gd name="T106" fmla="*/ 157 w 703"/>
                <a:gd name="T107" fmla="*/ 301 h 702"/>
                <a:gd name="T108" fmla="*/ 401 w 703"/>
                <a:gd name="T109" fmla="*/ 156 h 702"/>
                <a:gd name="T110" fmla="*/ 351 w 703"/>
                <a:gd name="T111" fmla="*/ 595 h 702"/>
                <a:gd name="T112" fmla="*/ 351 w 703"/>
                <a:gd name="T113" fmla="*/ 595 h 702"/>
                <a:gd name="T114" fmla="*/ 420 w 703"/>
                <a:gd name="T115" fmla="*/ 351 h 702"/>
                <a:gd name="T116" fmla="*/ 545 w 703"/>
                <a:gd name="T117" fmla="*/ 30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689" y="367"/>
                  </a:moveTo>
                  <a:cubicBezTo>
                    <a:pt x="693" y="366"/>
                    <a:pt x="696" y="364"/>
                    <a:pt x="699" y="361"/>
                  </a:cubicBezTo>
                  <a:cubicBezTo>
                    <a:pt x="701" y="358"/>
                    <a:pt x="703" y="355"/>
                    <a:pt x="703" y="351"/>
                  </a:cubicBezTo>
                  <a:cubicBezTo>
                    <a:pt x="703" y="347"/>
                    <a:pt x="701" y="343"/>
                    <a:pt x="699" y="340"/>
                  </a:cubicBezTo>
                  <a:cubicBezTo>
                    <a:pt x="696" y="337"/>
                    <a:pt x="693" y="335"/>
                    <a:pt x="689" y="335"/>
                  </a:cubicBezTo>
                  <a:cubicBezTo>
                    <a:pt x="684" y="334"/>
                    <a:pt x="662" y="332"/>
                    <a:pt x="642" y="330"/>
                  </a:cubicBezTo>
                  <a:cubicBezTo>
                    <a:pt x="642" y="323"/>
                    <a:pt x="641" y="317"/>
                    <a:pt x="640" y="310"/>
                  </a:cubicBezTo>
                  <a:cubicBezTo>
                    <a:pt x="659" y="304"/>
                    <a:pt x="681" y="297"/>
                    <a:pt x="685" y="296"/>
                  </a:cubicBezTo>
                  <a:cubicBezTo>
                    <a:pt x="689" y="295"/>
                    <a:pt x="692" y="292"/>
                    <a:pt x="693" y="289"/>
                  </a:cubicBezTo>
                  <a:cubicBezTo>
                    <a:pt x="695" y="285"/>
                    <a:pt x="696" y="281"/>
                    <a:pt x="695" y="277"/>
                  </a:cubicBezTo>
                  <a:cubicBezTo>
                    <a:pt x="694" y="274"/>
                    <a:pt x="692" y="270"/>
                    <a:pt x="689" y="268"/>
                  </a:cubicBezTo>
                  <a:cubicBezTo>
                    <a:pt x="686" y="266"/>
                    <a:pt x="682" y="264"/>
                    <a:pt x="678" y="265"/>
                  </a:cubicBezTo>
                  <a:cubicBezTo>
                    <a:pt x="674" y="265"/>
                    <a:pt x="652" y="268"/>
                    <a:pt x="631" y="270"/>
                  </a:cubicBezTo>
                  <a:cubicBezTo>
                    <a:pt x="630" y="264"/>
                    <a:pt x="628" y="257"/>
                    <a:pt x="625" y="251"/>
                  </a:cubicBezTo>
                  <a:cubicBezTo>
                    <a:pt x="643" y="241"/>
                    <a:pt x="662" y="230"/>
                    <a:pt x="666" y="228"/>
                  </a:cubicBezTo>
                  <a:cubicBezTo>
                    <a:pt x="670" y="226"/>
                    <a:pt x="672" y="222"/>
                    <a:pt x="673" y="219"/>
                  </a:cubicBezTo>
                  <a:cubicBezTo>
                    <a:pt x="674" y="215"/>
                    <a:pt x="674" y="211"/>
                    <a:pt x="672" y="207"/>
                  </a:cubicBezTo>
                  <a:cubicBezTo>
                    <a:pt x="671" y="204"/>
                    <a:pt x="668" y="201"/>
                    <a:pt x="664" y="199"/>
                  </a:cubicBezTo>
                  <a:cubicBezTo>
                    <a:pt x="661" y="198"/>
                    <a:pt x="657" y="197"/>
                    <a:pt x="653" y="198"/>
                  </a:cubicBezTo>
                  <a:cubicBezTo>
                    <a:pt x="649" y="200"/>
                    <a:pt x="628" y="207"/>
                    <a:pt x="609" y="213"/>
                  </a:cubicBezTo>
                  <a:cubicBezTo>
                    <a:pt x="605" y="207"/>
                    <a:pt x="602" y="202"/>
                    <a:pt x="598" y="196"/>
                  </a:cubicBezTo>
                  <a:cubicBezTo>
                    <a:pt x="614" y="182"/>
                    <a:pt x="630" y="168"/>
                    <a:pt x="634" y="165"/>
                  </a:cubicBezTo>
                  <a:cubicBezTo>
                    <a:pt x="637" y="162"/>
                    <a:pt x="638" y="158"/>
                    <a:pt x="639" y="154"/>
                  </a:cubicBezTo>
                  <a:cubicBezTo>
                    <a:pt x="639" y="151"/>
                    <a:pt x="638" y="147"/>
                    <a:pt x="636" y="144"/>
                  </a:cubicBezTo>
                  <a:cubicBezTo>
                    <a:pt x="633" y="140"/>
                    <a:pt x="630" y="138"/>
                    <a:pt x="626" y="137"/>
                  </a:cubicBezTo>
                  <a:cubicBezTo>
                    <a:pt x="623" y="136"/>
                    <a:pt x="619" y="137"/>
                    <a:pt x="615" y="139"/>
                  </a:cubicBezTo>
                  <a:cubicBezTo>
                    <a:pt x="611" y="141"/>
                    <a:pt x="592" y="153"/>
                    <a:pt x="575" y="163"/>
                  </a:cubicBezTo>
                  <a:cubicBezTo>
                    <a:pt x="570" y="158"/>
                    <a:pt x="566" y="153"/>
                    <a:pt x="561" y="148"/>
                  </a:cubicBezTo>
                  <a:cubicBezTo>
                    <a:pt x="573" y="131"/>
                    <a:pt x="586" y="113"/>
                    <a:pt x="589" y="110"/>
                  </a:cubicBezTo>
                  <a:cubicBezTo>
                    <a:pt x="591" y="106"/>
                    <a:pt x="592" y="103"/>
                    <a:pt x="592" y="99"/>
                  </a:cubicBezTo>
                  <a:cubicBezTo>
                    <a:pt x="591" y="95"/>
                    <a:pt x="589" y="91"/>
                    <a:pt x="586" y="89"/>
                  </a:cubicBezTo>
                  <a:cubicBezTo>
                    <a:pt x="583" y="86"/>
                    <a:pt x="580" y="85"/>
                    <a:pt x="576" y="85"/>
                  </a:cubicBezTo>
                  <a:cubicBezTo>
                    <a:pt x="572" y="84"/>
                    <a:pt x="568" y="86"/>
                    <a:pt x="565" y="88"/>
                  </a:cubicBezTo>
                  <a:cubicBezTo>
                    <a:pt x="562" y="91"/>
                    <a:pt x="546" y="107"/>
                    <a:pt x="531" y="120"/>
                  </a:cubicBezTo>
                  <a:cubicBezTo>
                    <a:pt x="525" y="116"/>
                    <a:pt x="520" y="112"/>
                    <a:pt x="514" y="108"/>
                  </a:cubicBezTo>
                  <a:cubicBezTo>
                    <a:pt x="523" y="90"/>
                    <a:pt x="532" y="70"/>
                    <a:pt x="534" y="65"/>
                  </a:cubicBezTo>
                  <a:cubicBezTo>
                    <a:pt x="536" y="62"/>
                    <a:pt x="535" y="58"/>
                    <a:pt x="534" y="54"/>
                  </a:cubicBezTo>
                  <a:cubicBezTo>
                    <a:pt x="533" y="51"/>
                    <a:pt x="530" y="47"/>
                    <a:pt x="527" y="45"/>
                  </a:cubicBezTo>
                  <a:cubicBezTo>
                    <a:pt x="524" y="43"/>
                    <a:pt x="520" y="43"/>
                    <a:pt x="516" y="44"/>
                  </a:cubicBezTo>
                  <a:cubicBezTo>
                    <a:pt x="512" y="44"/>
                    <a:pt x="509" y="46"/>
                    <a:pt x="506" y="49"/>
                  </a:cubicBezTo>
                  <a:cubicBezTo>
                    <a:pt x="504" y="53"/>
                    <a:pt x="491" y="71"/>
                    <a:pt x="479" y="88"/>
                  </a:cubicBezTo>
                  <a:cubicBezTo>
                    <a:pt x="473" y="85"/>
                    <a:pt x="467" y="82"/>
                    <a:pt x="460" y="80"/>
                  </a:cubicBezTo>
                  <a:cubicBezTo>
                    <a:pt x="465" y="60"/>
                    <a:pt x="470" y="38"/>
                    <a:pt x="471" y="34"/>
                  </a:cubicBezTo>
                  <a:cubicBezTo>
                    <a:pt x="472" y="30"/>
                    <a:pt x="471" y="26"/>
                    <a:pt x="469" y="22"/>
                  </a:cubicBezTo>
                  <a:cubicBezTo>
                    <a:pt x="467" y="19"/>
                    <a:pt x="464" y="17"/>
                    <a:pt x="460" y="15"/>
                  </a:cubicBezTo>
                  <a:cubicBezTo>
                    <a:pt x="456" y="14"/>
                    <a:pt x="452" y="14"/>
                    <a:pt x="449" y="16"/>
                  </a:cubicBezTo>
                  <a:cubicBezTo>
                    <a:pt x="445" y="17"/>
                    <a:pt x="442" y="20"/>
                    <a:pt x="440" y="24"/>
                  </a:cubicBezTo>
                  <a:cubicBezTo>
                    <a:pt x="439" y="28"/>
                    <a:pt x="430" y="48"/>
                    <a:pt x="422" y="67"/>
                  </a:cubicBezTo>
                  <a:cubicBezTo>
                    <a:pt x="415" y="65"/>
                    <a:pt x="409" y="64"/>
                    <a:pt x="402" y="63"/>
                  </a:cubicBezTo>
                  <a:cubicBezTo>
                    <a:pt x="402" y="43"/>
                    <a:pt x="402" y="20"/>
                    <a:pt x="402" y="16"/>
                  </a:cubicBezTo>
                  <a:cubicBezTo>
                    <a:pt x="402" y="12"/>
                    <a:pt x="401" y="8"/>
                    <a:pt x="398" y="5"/>
                  </a:cubicBezTo>
                  <a:cubicBezTo>
                    <a:pt x="395" y="2"/>
                    <a:pt x="392" y="1"/>
                    <a:pt x="388" y="0"/>
                  </a:cubicBezTo>
                  <a:cubicBezTo>
                    <a:pt x="384" y="0"/>
                    <a:pt x="380" y="1"/>
                    <a:pt x="377" y="3"/>
                  </a:cubicBezTo>
                  <a:cubicBezTo>
                    <a:pt x="374" y="5"/>
                    <a:pt x="372" y="8"/>
                    <a:pt x="371" y="12"/>
                  </a:cubicBezTo>
                  <a:cubicBezTo>
                    <a:pt x="370" y="17"/>
                    <a:pt x="365" y="39"/>
                    <a:pt x="361" y="59"/>
                  </a:cubicBezTo>
                  <a:cubicBezTo>
                    <a:pt x="358" y="58"/>
                    <a:pt x="355" y="58"/>
                    <a:pt x="351" y="58"/>
                  </a:cubicBezTo>
                  <a:cubicBezTo>
                    <a:pt x="348" y="58"/>
                    <a:pt x="344" y="58"/>
                    <a:pt x="341" y="59"/>
                  </a:cubicBezTo>
                  <a:cubicBezTo>
                    <a:pt x="337" y="39"/>
                    <a:pt x="333" y="17"/>
                    <a:pt x="332" y="12"/>
                  </a:cubicBezTo>
                  <a:cubicBezTo>
                    <a:pt x="331" y="8"/>
                    <a:pt x="329" y="5"/>
                    <a:pt x="325" y="3"/>
                  </a:cubicBezTo>
                  <a:cubicBezTo>
                    <a:pt x="322" y="1"/>
                    <a:pt x="318" y="0"/>
                    <a:pt x="315" y="0"/>
                  </a:cubicBezTo>
                  <a:cubicBezTo>
                    <a:pt x="311" y="1"/>
                    <a:pt x="307" y="2"/>
                    <a:pt x="304" y="5"/>
                  </a:cubicBezTo>
                  <a:cubicBezTo>
                    <a:pt x="302" y="8"/>
                    <a:pt x="300" y="12"/>
                    <a:pt x="300" y="16"/>
                  </a:cubicBezTo>
                  <a:cubicBezTo>
                    <a:pt x="300" y="20"/>
                    <a:pt x="300" y="43"/>
                    <a:pt x="301" y="63"/>
                  </a:cubicBezTo>
                  <a:cubicBezTo>
                    <a:pt x="294" y="64"/>
                    <a:pt x="287" y="65"/>
                    <a:pt x="281" y="67"/>
                  </a:cubicBezTo>
                  <a:cubicBezTo>
                    <a:pt x="273" y="48"/>
                    <a:pt x="264" y="28"/>
                    <a:pt x="262" y="24"/>
                  </a:cubicBezTo>
                  <a:cubicBezTo>
                    <a:pt x="260" y="20"/>
                    <a:pt x="257" y="17"/>
                    <a:pt x="254" y="16"/>
                  </a:cubicBezTo>
                  <a:cubicBezTo>
                    <a:pt x="250" y="14"/>
                    <a:pt x="246" y="14"/>
                    <a:pt x="243" y="15"/>
                  </a:cubicBezTo>
                  <a:cubicBezTo>
                    <a:pt x="239" y="17"/>
                    <a:pt x="236" y="19"/>
                    <a:pt x="234" y="22"/>
                  </a:cubicBezTo>
                  <a:cubicBezTo>
                    <a:pt x="232" y="26"/>
                    <a:pt x="231" y="30"/>
                    <a:pt x="232" y="34"/>
                  </a:cubicBezTo>
                  <a:cubicBezTo>
                    <a:pt x="233" y="38"/>
                    <a:pt x="238" y="60"/>
                    <a:pt x="242" y="80"/>
                  </a:cubicBezTo>
                  <a:cubicBezTo>
                    <a:pt x="236" y="82"/>
                    <a:pt x="230" y="85"/>
                    <a:pt x="223" y="88"/>
                  </a:cubicBezTo>
                  <a:cubicBezTo>
                    <a:pt x="212" y="71"/>
                    <a:pt x="199" y="53"/>
                    <a:pt x="196" y="49"/>
                  </a:cubicBezTo>
                  <a:cubicBezTo>
                    <a:pt x="194" y="46"/>
                    <a:pt x="190" y="44"/>
                    <a:pt x="187" y="44"/>
                  </a:cubicBezTo>
                  <a:cubicBezTo>
                    <a:pt x="183" y="43"/>
                    <a:pt x="179" y="43"/>
                    <a:pt x="176" y="45"/>
                  </a:cubicBezTo>
                  <a:cubicBezTo>
                    <a:pt x="172" y="47"/>
                    <a:pt x="170" y="51"/>
                    <a:pt x="168" y="54"/>
                  </a:cubicBezTo>
                  <a:cubicBezTo>
                    <a:pt x="167" y="58"/>
                    <a:pt x="167" y="62"/>
                    <a:pt x="169" y="65"/>
                  </a:cubicBezTo>
                  <a:cubicBezTo>
                    <a:pt x="170" y="70"/>
                    <a:pt x="180" y="90"/>
                    <a:pt x="188" y="108"/>
                  </a:cubicBezTo>
                  <a:cubicBezTo>
                    <a:pt x="183" y="112"/>
                    <a:pt x="177" y="116"/>
                    <a:pt x="172" y="120"/>
                  </a:cubicBezTo>
                  <a:cubicBezTo>
                    <a:pt x="157" y="107"/>
                    <a:pt x="140" y="91"/>
                    <a:pt x="137" y="88"/>
                  </a:cubicBezTo>
                  <a:cubicBezTo>
                    <a:pt x="134" y="86"/>
                    <a:pt x="130" y="84"/>
                    <a:pt x="126" y="85"/>
                  </a:cubicBezTo>
                  <a:cubicBezTo>
                    <a:pt x="123" y="85"/>
                    <a:pt x="119" y="86"/>
                    <a:pt x="116" y="89"/>
                  </a:cubicBezTo>
                  <a:cubicBezTo>
                    <a:pt x="113" y="91"/>
                    <a:pt x="111" y="95"/>
                    <a:pt x="111" y="99"/>
                  </a:cubicBezTo>
                  <a:cubicBezTo>
                    <a:pt x="110" y="103"/>
                    <a:pt x="111" y="106"/>
                    <a:pt x="113" y="110"/>
                  </a:cubicBezTo>
                  <a:cubicBezTo>
                    <a:pt x="116" y="113"/>
                    <a:pt x="130" y="131"/>
                    <a:pt x="142" y="148"/>
                  </a:cubicBezTo>
                  <a:cubicBezTo>
                    <a:pt x="137" y="153"/>
                    <a:pt x="132" y="158"/>
                    <a:pt x="128" y="163"/>
                  </a:cubicBezTo>
                  <a:cubicBezTo>
                    <a:pt x="111" y="153"/>
                    <a:pt x="91" y="141"/>
                    <a:pt x="87" y="139"/>
                  </a:cubicBezTo>
                  <a:cubicBezTo>
                    <a:pt x="84" y="137"/>
                    <a:pt x="80" y="136"/>
                    <a:pt x="76" y="137"/>
                  </a:cubicBezTo>
                  <a:cubicBezTo>
                    <a:pt x="73" y="138"/>
                    <a:pt x="69" y="140"/>
                    <a:pt x="67" y="144"/>
                  </a:cubicBezTo>
                  <a:cubicBezTo>
                    <a:pt x="65" y="147"/>
                    <a:pt x="64" y="151"/>
                    <a:pt x="64" y="154"/>
                  </a:cubicBezTo>
                  <a:cubicBezTo>
                    <a:pt x="64" y="158"/>
                    <a:pt x="66" y="162"/>
                    <a:pt x="69" y="165"/>
                  </a:cubicBezTo>
                  <a:cubicBezTo>
                    <a:pt x="72" y="168"/>
                    <a:pt x="89" y="182"/>
                    <a:pt x="104" y="196"/>
                  </a:cubicBezTo>
                  <a:cubicBezTo>
                    <a:pt x="100" y="202"/>
                    <a:pt x="97" y="207"/>
                    <a:pt x="94" y="213"/>
                  </a:cubicBezTo>
                  <a:cubicBezTo>
                    <a:pt x="75" y="207"/>
                    <a:pt x="53" y="200"/>
                    <a:pt x="49" y="198"/>
                  </a:cubicBezTo>
                  <a:cubicBezTo>
                    <a:pt x="45" y="197"/>
                    <a:pt x="41" y="198"/>
                    <a:pt x="38" y="199"/>
                  </a:cubicBezTo>
                  <a:cubicBezTo>
                    <a:pt x="35" y="201"/>
                    <a:pt x="32" y="204"/>
                    <a:pt x="30" y="207"/>
                  </a:cubicBezTo>
                  <a:cubicBezTo>
                    <a:pt x="29" y="211"/>
                    <a:pt x="28" y="215"/>
                    <a:pt x="29" y="219"/>
                  </a:cubicBezTo>
                  <a:cubicBezTo>
                    <a:pt x="30" y="222"/>
                    <a:pt x="33" y="226"/>
                    <a:pt x="36" y="228"/>
                  </a:cubicBezTo>
                  <a:cubicBezTo>
                    <a:pt x="40" y="230"/>
                    <a:pt x="60" y="241"/>
                    <a:pt x="77" y="251"/>
                  </a:cubicBezTo>
                  <a:cubicBezTo>
                    <a:pt x="75" y="257"/>
                    <a:pt x="73" y="264"/>
                    <a:pt x="71" y="270"/>
                  </a:cubicBezTo>
                  <a:cubicBezTo>
                    <a:pt x="51" y="268"/>
                    <a:pt x="29" y="265"/>
                    <a:pt x="24" y="265"/>
                  </a:cubicBezTo>
                  <a:cubicBezTo>
                    <a:pt x="20" y="264"/>
                    <a:pt x="16" y="266"/>
                    <a:pt x="13" y="268"/>
                  </a:cubicBezTo>
                  <a:cubicBezTo>
                    <a:pt x="10" y="270"/>
                    <a:pt x="8" y="274"/>
                    <a:pt x="7" y="277"/>
                  </a:cubicBezTo>
                  <a:cubicBezTo>
                    <a:pt x="7" y="281"/>
                    <a:pt x="7" y="285"/>
                    <a:pt x="9" y="289"/>
                  </a:cubicBezTo>
                  <a:cubicBezTo>
                    <a:pt x="11" y="292"/>
                    <a:pt x="14" y="295"/>
                    <a:pt x="18" y="296"/>
                  </a:cubicBezTo>
                  <a:cubicBezTo>
                    <a:pt x="22" y="297"/>
                    <a:pt x="43" y="304"/>
                    <a:pt x="63" y="310"/>
                  </a:cubicBezTo>
                  <a:cubicBezTo>
                    <a:pt x="62" y="317"/>
                    <a:pt x="61" y="323"/>
                    <a:pt x="60" y="330"/>
                  </a:cubicBezTo>
                  <a:cubicBezTo>
                    <a:pt x="40" y="332"/>
                    <a:pt x="18" y="334"/>
                    <a:pt x="14" y="335"/>
                  </a:cubicBezTo>
                  <a:cubicBezTo>
                    <a:pt x="10" y="335"/>
                    <a:pt x="6" y="337"/>
                    <a:pt x="4" y="340"/>
                  </a:cubicBezTo>
                  <a:cubicBezTo>
                    <a:pt x="1" y="343"/>
                    <a:pt x="0" y="347"/>
                    <a:pt x="0" y="351"/>
                  </a:cubicBezTo>
                  <a:cubicBezTo>
                    <a:pt x="0" y="355"/>
                    <a:pt x="1" y="358"/>
                    <a:pt x="4" y="361"/>
                  </a:cubicBezTo>
                  <a:cubicBezTo>
                    <a:pt x="6" y="364"/>
                    <a:pt x="10" y="366"/>
                    <a:pt x="14" y="367"/>
                  </a:cubicBezTo>
                  <a:cubicBezTo>
                    <a:pt x="18" y="367"/>
                    <a:pt x="40" y="369"/>
                    <a:pt x="60" y="371"/>
                  </a:cubicBezTo>
                  <a:cubicBezTo>
                    <a:pt x="61" y="378"/>
                    <a:pt x="62" y="385"/>
                    <a:pt x="63" y="391"/>
                  </a:cubicBezTo>
                  <a:cubicBezTo>
                    <a:pt x="43" y="397"/>
                    <a:pt x="22" y="404"/>
                    <a:pt x="18" y="406"/>
                  </a:cubicBezTo>
                  <a:cubicBezTo>
                    <a:pt x="14" y="407"/>
                    <a:pt x="11" y="410"/>
                    <a:pt x="9" y="413"/>
                  </a:cubicBezTo>
                  <a:cubicBezTo>
                    <a:pt x="7" y="416"/>
                    <a:pt x="7" y="420"/>
                    <a:pt x="7" y="424"/>
                  </a:cubicBezTo>
                  <a:cubicBezTo>
                    <a:pt x="8" y="428"/>
                    <a:pt x="10" y="431"/>
                    <a:pt x="13" y="434"/>
                  </a:cubicBezTo>
                  <a:cubicBezTo>
                    <a:pt x="16" y="436"/>
                    <a:pt x="20" y="437"/>
                    <a:pt x="24" y="437"/>
                  </a:cubicBezTo>
                  <a:cubicBezTo>
                    <a:pt x="29" y="436"/>
                    <a:pt x="51" y="434"/>
                    <a:pt x="71" y="431"/>
                  </a:cubicBezTo>
                  <a:cubicBezTo>
                    <a:pt x="73" y="438"/>
                    <a:pt x="75" y="444"/>
                    <a:pt x="77" y="451"/>
                  </a:cubicBezTo>
                  <a:cubicBezTo>
                    <a:pt x="60" y="461"/>
                    <a:pt x="40" y="472"/>
                    <a:pt x="36" y="474"/>
                  </a:cubicBezTo>
                  <a:cubicBezTo>
                    <a:pt x="33" y="476"/>
                    <a:pt x="30" y="479"/>
                    <a:pt x="29" y="483"/>
                  </a:cubicBezTo>
                  <a:cubicBezTo>
                    <a:pt x="28" y="486"/>
                    <a:pt x="29" y="490"/>
                    <a:pt x="30" y="494"/>
                  </a:cubicBezTo>
                  <a:cubicBezTo>
                    <a:pt x="32" y="498"/>
                    <a:pt x="35" y="501"/>
                    <a:pt x="38" y="502"/>
                  </a:cubicBezTo>
                  <a:cubicBezTo>
                    <a:pt x="41" y="504"/>
                    <a:pt x="45" y="504"/>
                    <a:pt x="49" y="503"/>
                  </a:cubicBezTo>
                  <a:cubicBezTo>
                    <a:pt x="53" y="502"/>
                    <a:pt x="75" y="494"/>
                    <a:pt x="94" y="488"/>
                  </a:cubicBezTo>
                  <a:cubicBezTo>
                    <a:pt x="97" y="494"/>
                    <a:pt x="100" y="500"/>
                    <a:pt x="104" y="506"/>
                  </a:cubicBezTo>
                  <a:cubicBezTo>
                    <a:pt x="89" y="519"/>
                    <a:pt x="72" y="534"/>
                    <a:pt x="69" y="537"/>
                  </a:cubicBezTo>
                  <a:cubicBezTo>
                    <a:pt x="66" y="540"/>
                    <a:pt x="64" y="543"/>
                    <a:pt x="64" y="547"/>
                  </a:cubicBezTo>
                  <a:cubicBezTo>
                    <a:pt x="64" y="551"/>
                    <a:pt x="65" y="555"/>
                    <a:pt x="67" y="558"/>
                  </a:cubicBezTo>
                  <a:cubicBezTo>
                    <a:pt x="69" y="561"/>
                    <a:pt x="73" y="563"/>
                    <a:pt x="76" y="564"/>
                  </a:cubicBezTo>
                  <a:cubicBezTo>
                    <a:pt x="80" y="565"/>
                    <a:pt x="84" y="565"/>
                    <a:pt x="87" y="563"/>
                  </a:cubicBezTo>
                  <a:cubicBezTo>
                    <a:pt x="91" y="560"/>
                    <a:pt x="111" y="549"/>
                    <a:pt x="128" y="539"/>
                  </a:cubicBezTo>
                  <a:cubicBezTo>
                    <a:pt x="132" y="544"/>
                    <a:pt x="137" y="549"/>
                    <a:pt x="142" y="554"/>
                  </a:cubicBezTo>
                  <a:cubicBezTo>
                    <a:pt x="130" y="570"/>
                    <a:pt x="116" y="588"/>
                    <a:pt x="113" y="592"/>
                  </a:cubicBezTo>
                  <a:cubicBezTo>
                    <a:pt x="111" y="595"/>
                    <a:pt x="110" y="599"/>
                    <a:pt x="111" y="603"/>
                  </a:cubicBezTo>
                  <a:cubicBezTo>
                    <a:pt x="111" y="606"/>
                    <a:pt x="113" y="610"/>
                    <a:pt x="116" y="613"/>
                  </a:cubicBezTo>
                  <a:cubicBezTo>
                    <a:pt x="119" y="615"/>
                    <a:pt x="123" y="617"/>
                    <a:pt x="126" y="617"/>
                  </a:cubicBezTo>
                  <a:cubicBezTo>
                    <a:pt x="130" y="617"/>
                    <a:pt x="134" y="616"/>
                    <a:pt x="137" y="613"/>
                  </a:cubicBezTo>
                  <a:cubicBezTo>
                    <a:pt x="140" y="610"/>
                    <a:pt x="157" y="595"/>
                    <a:pt x="172" y="581"/>
                  </a:cubicBezTo>
                  <a:cubicBezTo>
                    <a:pt x="177" y="585"/>
                    <a:pt x="183" y="589"/>
                    <a:pt x="188" y="593"/>
                  </a:cubicBezTo>
                  <a:cubicBezTo>
                    <a:pt x="180" y="612"/>
                    <a:pt x="170" y="632"/>
                    <a:pt x="169" y="636"/>
                  </a:cubicBezTo>
                  <a:cubicBezTo>
                    <a:pt x="167" y="640"/>
                    <a:pt x="167" y="644"/>
                    <a:pt x="168" y="647"/>
                  </a:cubicBezTo>
                  <a:cubicBezTo>
                    <a:pt x="170" y="651"/>
                    <a:pt x="172" y="654"/>
                    <a:pt x="176" y="656"/>
                  </a:cubicBezTo>
                  <a:cubicBezTo>
                    <a:pt x="179" y="658"/>
                    <a:pt x="183" y="659"/>
                    <a:pt x="187" y="658"/>
                  </a:cubicBezTo>
                  <a:cubicBezTo>
                    <a:pt x="190" y="657"/>
                    <a:pt x="194" y="655"/>
                    <a:pt x="196" y="652"/>
                  </a:cubicBezTo>
                  <a:cubicBezTo>
                    <a:pt x="199" y="648"/>
                    <a:pt x="212" y="630"/>
                    <a:pt x="223" y="614"/>
                  </a:cubicBezTo>
                  <a:cubicBezTo>
                    <a:pt x="230" y="617"/>
                    <a:pt x="236" y="619"/>
                    <a:pt x="242" y="622"/>
                  </a:cubicBezTo>
                  <a:cubicBezTo>
                    <a:pt x="238" y="642"/>
                    <a:pt x="233" y="663"/>
                    <a:pt x="232" y="668"/>
                  </a:cubicBezTo>
                  <a:cubicBezTo>
                    <a:pt x="231" y="672"/>
                    <a:pt x="232" y="676"/>
                    <a:pt x="234" y="679"/>
                  </a:cubicBezTo>
                  <a:cubicBezTo>
                    <a:pt x="236" y="682"/>
                    <a:pt x="239" y="685"/>
                    <a:pt x="243" y="686"/>
                  </a:cubicBezTo>
                  <a:cubicBezTo>
                    <a:pt x="246" y="687"/>
                    <a:pt x="250" y="687"/>
                    <a:pt x="254" y="686"/>
                  </a:cubicBezTo>
                  <a:cubicBezTo>
                    <a:pt x="257" y="684"/>
                    <a:pt x="260" y="681"/>
                    <a:pt x="262" y="678"/>
                  </a:cubicBezTo>
                  <a:cubicBezTo>
                    <a:pt x="264" y="674"/>
                    <a:pt x="273" y="653"/>
                    <a:pt x="281" y="634"/>
                  </a:cubicBezTo>
                  <a:cubicBezTo>
                    <a:pt x="287" y="636"/>
                    <a:pt x="294" y="637"/>
                    <a:pt x="301" y="639"/>
                  </a:cubicBezTo>
                  <a:cubicBezTo>
                    <a:pt x="300" y="659"/>
                    <a:pt x="300" y="681"/>
                    <a:pt x="300" y="686"/>
                  </a:cubicBezTo>
                  <a:cubicBezTo>
                    <a:pt x="300" y="690"/>
                    <a:pt x="302" y="694"/>
                    <a:pt x="304" y="696"/>
                  </a:cubicBezTo>
                  <a:cubicBezTo>
                    <a:pt x="307" y="699"/>
                    <a:pt x="311" y="701"/>
                    <a:pt x="314" y="701"/>
                  </a:cubicBezTo>
                  <a:cubicBezTo>
                    <a:pt x="318" y="702"/>
                    <a:pt x="322" y="701"/>
                    <a:pt x="325" y="699"/>
                  </a:cubicBezTo>
                  <a:cubicBezTo>
                    <a:pt x="329" y="696"/>
                    <a:pt x="331" y="693"/>
                    <a:pt x="332" y="689"/>
                  </a:cubicBezTo>
                  <a:cubicBezTo>
                    <a:pt x="333" y="685"/>
                    <a:pt x="337" y="663"/>
                    <a:pt x="341" y="643"/>
                  </a:cubicBezTo>
                  <a:cubicBezTo>
                    <a:pt x="344" y="643"/>
                    <a:pt x="348" y="643"/>
                    <a:pt x="351" y="643"/>
                  </a:cubicBezTo>
                  <a:cubicBezTo>
                    <a:pt x="355" y="643"/>
                    <a:pt x="358" y="643"/>
                    <a:pt x="361" y="643"/>
                  </a:cubicBezTo>
                  <a:cubicBezTo>
                    <a:pt x="365" y="663"/>
                    <a:pt x="370" y="685"/>
                    <a:pt x="371" y="689"/>
                  </a:cubicBezTo>
                  <a:cubicBezTo>
                    <a:pt x="372" y="693"/>
                    <a:pt x="374" y="696"/>
                    <a:pt x="377" y="699"/>
                  </a:cubicBezTo>
                  <a:cubicBezTo>
                    <a:pt x="380" y="701"/>
                    <a:pt x="384" y="702"/>
                    <a:pt x="388" y="701"/>
                  </a:cubicBezTo>
                  <a:cubicBezTo>
                    <a:pt x="392" y="701"/>
                    <a:pt x="395" y="699"/>
                    <a:pt x="398" y="696"/>
                  </a:cubicBezTo>
                  <a:cubicBezTo>
                    <a:pt x="401" y="694"/>
                    <a:pt x="402" y="690"/>
                    <a:pt x="402" y="686"/>
                  </a:cubicBezTo>
                  <a:cubicBezTo>
                    <a:pt x="402" y="681"/>
                    <a:pt x="402" y="659"/>
                    <a:pt x="402" y="639"/>
                  </a:cubicBezTo>
                  <a:cubicBezTo>
                    <a:pt x="409" y="637"/>
                    <a:pt x="415" y="636"/>
                    <a:pt x="422" y="634"/>
                  </a:cubicBezTo>
                  <a:cubicBezTo>
                    <a:pt x="430" y="653"/>
                    <a:pt x="439" y="674"/>
                    <a:pt x="440" y="678"/>
                  </a:cubicBezTo>
                  <a:cubicBezTo>
                    <a:pt x="442" y="681"/>
                    <a:pt x="445" y="684"/>
                    <a:pt x="449" y="686"/>
                  </a:cubicBezTo>
                  <a:cubicBezTo>
                    <a:pt x="452" y="687"/>
                    <a:pt x="456" y="687"/>
                    <a:pt x="460" y="686"/>
                  </a:cubicBezTo>
                  <a:cubicBezTo>
                    <a:pt x="464" y="685"/>
                    <a:pt x="467" y="682"/>
                    <a:pt x="469" y="679"/>
                  </a:cubicBezTo>
                  <a:cubicBezTo>
                    <a:pt x="471" y="676"/>
                    <a:pt x="472" y="672"/>
                    <a:pt x="471" y="668"/>
                  </a:cubicBezTo>
                  <a:cubicBezTo>
                    <a:pt x="470" y="663"/>
                    <a:pt x="465" y="642"/>
                    <a:pt x="460" y="622"/>
                  </a:cubicBezTo>
                  <a:cubicBezTo>
                    <a:pt x="467" y="619"/>
                    <a:pt x="473" y="617"/>
                    <a:pt x="479" y="614"/>
                  </a:cubicBezTo>
                  <a:cubicBezTo>
                    <a:pt x="491" y="630"/>
                    <a:pt x="504" y="648"/>
                    <a:pt x="506" y="652"/>
                  </a:cubicBezTo>
                  <a:cubicBezTo>
                    <a:pt x="509" y="655"/>
                    <a:pt x="512" y="657"/>
                    <a:pt x="516" y="658"/>
                  </a:cubicBezTo>
                  <a:cubicBezTo>
                    <a:pt x="520" y="659"/>
                    <a:pt x="524" y="658"/>
                    <a:pt x="527" y="656"/>
                  </a:cubicBezTo>
                  <a:cubicBezTo>
                    <a:pt x="530" y="654"/>
                    <a:pt x="533" y="651"/>
                    <a:pt x="534" y="647"/>
                  </a:cubicBezTo>
                  <a:cubicBezTo>
                    <a:pt x="535" y="644"/>
                    <a:pt x="536" y="640"/>
                    <a:pt x="534" y="636"/>
                  </a:cubicBezTo>
                  <a:cubicBezTo>
                    <a:pt x="532" y="632"/>
                    <a:pt x="523" y="612"/>
                    <a:pt x="514" y="593"/>
                  </a:cubicBezTo>
                  <a:cubicBezTo>
                    <a:pt x="520" y="589"/>
                    <a:pt x="525" y="585"/>
                    <a:pt x="531" y="581"/>
                  </a:cubicBezTo>
                  <a:cubicBezTo>
                    <a:pt x="546" y="595"/>
                    <a:pt x="562" y="610"/>
                    <a:pt x="565" y="613"/>
                  </a:cubicBezTo>
                  <a:cubicBezTo>
                    <a:pt x="568" y="616"/>
                    <a:pt x="572" y="617"/>
                    <a:pt x="576" y="617"/>
                  </a:cubicBezTo>
                  <a:cubicBezTo>
                    <a:pt x="580" y="617"/>
                    <a:pt x="583" y="615"/>
                    <a:pt x="586" y="613"/>
                  </a:cubicBezTo>
                  <a:cubicBezTo>
                    <a:pt x="589" y="610"/>
                    <a:pt x="591" y="606"/>
                    <a:pt x="592" y="603"/>
                  </a:cubicBezTo>
                  <a:cubicBezTo>
                    <a:pt x="592" y="599"/>
                    <a:pt x="591" y="595"/>
                    <a:pt x="589" y="592"/>
                  </a:cubicBezTo>
                  <a:cubicBezTo>
                    <a:pt x="586" y="588"/>
                    <a:pt x="573" y="570"/>
                    <a:pt x="561" y="554"/>
                  </a:cubicBezTo>
                  <a:cubicBezTo>
                    <a:pt x="566" y="549"/>
                    <a:pt x="570" y="544"/>
                    <a:pt x="575" y="539"/>
                  </a:cubicBezTo>
                  <a:cubicBezTo>
                    <a:pt x="592" y="549"/>
                    <a:pt x="611" y="560"/>
                    <a:pt x="615" y="563"/>
                  </a:cubicBezTo>
                  <a:cubicBezTo>
                    <a:pt x="619" y="565"/>
                    <a:pt x="623" y="565"/>
                    <a:pt x="626" y="564"/>
                  </a:cubicBezTo>
                  <a:cubicBezTo>
                    <a:pt x="630" y="563"/>
                    <a:pt x="633" y="561"/>
                    <a:pt x="636" y="558"/>
                  </a:cubicBezTo>
                  <a:cubicBezTo>
                    <a:pt x="638" y="555"/>
                    <a:pt x="639" y="551"/>
                    <a:pt x="639" y="547"/>
                  </a:cubicBezTo>
                  <a:cubicBezTo>
                    <a:pt x="638" y="543"/>
                    <a:pt x="637" y="540"/>
                    <a:pt x="634" y="537"/>
                  </a:cubicBezTo>
                  <a:cubicBezTo>
                    <a:pt x="630" y="534"/>
                    <a:pt x="614" y="519"/>
                    <a:pt x="598" y="506"/>
                  </a:cubicBezTo>
                  <a:cubicBezTo>
                    <a:pt x="602" y="500"/>
                    <a:pt x="605" y="494"/>
                    <a:pt x="609" y="488"/>
                  </a:cubicBezTo>
                  <a:cubicBezTo>
                    <a:pt x="628" y="494"/>
                    <a:pt x="649" y="502"/>
                    <a:pt x="653" y="503"/>
                  </a:cubicBezTo>
                  <a:cubicBezTo>
                    <a:pt x="657" y="504"/>
                    <a:pt x="661" y="504"/>
                    <a:pt x="664" y="502"/>
                  </a:cubicBezTo>
                  <a:cubicBezTo>
                    <a:pt x="668" y="501"/>
                    <a:pt x="671" y="498"/>
                    <a:pt x="672" y="494"/>
                  </a:cubicBezTo>
                  <a:cubicBezTo>
                    <a:pt x="674" y="490"/>
                    <a:pt x="674" y="486"/>
                    <a:pt x="673" y="483"/>
                  </a:cubicBezTo>
                  <a:cubicBezTo>
                    <a:pt x="672" y="479"/>
                    <a:pt x="670" y="476"/>
                    <a:pt x="666" y="474"/>
                  </a:cubicBezTo>
                  <a:cubicBezTo>
                    <a:pt x="662" y="472"/>
                    <a:pt x="643" y="461"/>
                    <a:pt x="625" y="451"/>
                  </a:cubicBezTo>
                  <a:cubicBezTo>
                    <a:pt x="628" y="444"/>
                    <a:pt x="630" y="438"/>
                    <a:pt x="631" y="431"/>
                  </a:cubicBezTo>
                  <a:cubicBezTo>
                    <a:pt x="652" y="434"/>
                    <a:pt x="674" y="436"/>
                    <a:pt x="678" y="437"/>
                  </a:cubicBezTo>
                  <a:cubicBezTo>
                    <a:pt x="682" y="437"/>
                    <a:pt x="686" y="436"/>
                    <a:pt x="689" y="434"/>
                  </a:cubicBezTo>
                  <a:cubicBezTo>
                    <a:pt x="692" y="431"/>
                    <a:pt x="694" y="428"/>
                    <a:pt x="695" y="424"/>
                  </a:cubicBezTo>
                  <a:cubicBezTo>
                    <a:pt x="696" y="420"/>
                    <a:pt x="695" y="416"/>
                    <a:pt x="693" y="413"/>
                  </a:cubicBezTo>
                  <a:cubicBezTo>
                    <a:pt x="692" y="410"/>
                    <a:pt x="689" y="407"/>
                    <a:pt x="685" y="406"/>
                  </a:cubicBezTo>
                  <a:cubicBezTo>
                    <a:pt x="681" y="404"/>
                    <a:pt x="659" y="397"/>
                    <a:pt x="640" y="391"/>
                  </a:cubicBezTo>
                  <a:cubicBezTo>
                    <a:pt x="641" y="385"/>
                    <a:pt x="642" y="378"/>
                    <a:pt x="642" y="371"/>
                  </a:cubicBezTo>
                  <a:cubicBezTo>
                    <a:pt x="662" y="369"/>
                    <a:pt x="684" y="367"/>
                    <a:pt x="689" y="367"/>
                  </a:cubicBezTo>
                  <a:close/>
                  <a:moveTo>
                    <a:pt x="157" y="401"/>
                  </a:moveTo>
                  <a:cubicBezTo>
                    <a:pt x="130" y="401"/>
                    <a:pt x="107" y="378"/>
                    <a:pt x="107" y="351"/>
                  </a:cubicBezTo>
                  <a:cubicBezTo>
                    <a:pt x="107" y="323"/>
                    <a:pt x="130" y="301"/>
                    <a:pt x="157" y="301"/>
                  </a:cubicBezTo>
                  <a:cubicBezTo>
                    <a:pt x="185" y="301"/>
                    <a:pt x="207" y="323"/>
                    <a:pt x="207" y="351"/>
                  </a:cubicBezTo>
                  <a:cubicBezTo>
                    <a:pt x="207" y="378"/>
                    <a:pt x="185" y="401"/>
                    <a:pt x="157" y="401"/>
                  </a:cubicBezTo>
                  <a:close/>
                  <a:moveTo>
                    <a:pt x="351" y="106"/>
                  </a:moveTo>
                  <a:cubicBezTo>
                    <a:pt x="379" y="106"/>
                    <a:pt x="401" y="129"/>
                    <a:pt x="401" y="156"/>
                  </a:cubicBezTo>
                  <a:cubicBezTo>
                    <a:pt x="401" y="184"/>
                    <a:pt x="379" y="206"/>
                    <a:pt x="351" y="206"/>
                  </a:cubicBezTo>
                  <a:cubicBezTo>
                    <a:pt x="324" y="206"/>
                    <a:pt x="301" y="184"/>
                    <a:pt x="301" y="156"/>
                  </a:cubicBezTo>
                  <a:cubicBezTo>
                    <a:pt x="301" y="129"/>
                    <a:pt x="324" y="106"/>
                    <a:pt x="351" y="106"/>
                  </a:cubicBezTo>
                  <a:close/>
                  <a:moveTo>
                    <a:pt x="351" y="595"/>
                  </a:moveTo>
                  <a:cubicBezTo>
                    <a:pt x="324" y="595"/>
                    <a:pt x="301" y="573"/>
                    <a:pt x="301" y="545"/>
                  </a:cubicBezTo>
                  <a:cubicBezTo>
                    <a:pt x="301" y="518"/>
                    <a:pt x="324" y="495"/>
                    <a:pt x="351" y="495"/>
                  </a:cubicBezTo>
                  <a:cubicBezTo>
                    <a:pt x="379" y="495"/>
                    <a:pt x="401" y="518"/>
                    <a:pt x="401" y="545"/>
                  </a:cubicBezTo>
                  <a:cubicBezTo>
                    <a:pt x="401" y="573"/>
                    <a:pt x="379" y="595"/>
                    <a:pt x="351" y="595"/>
                  </a:cubicBezTo>
                  <a:close/>
                  <a:moveTo>
                    <a:pt x="351" y="420"/>
                  </a:moveTo>
                  <a:cubicBezTo>
                    <a:pt x="313" y="420"/>
                    <a:pt x="282" y="389"/>
                    <a:pt x="282" y="351"/>
                  </a:cubicBezTo>
                  <a:cubicBezTo>
                    <a:pt x="282" y="313"/>
                    <a:pt x="313" y="282"/>
                    <a:pt x="351" y="282"/>
                  </a:cubicBezTo>
                  <a:cubicBezTo>
                    <a:pt x="389" y="282"/>
                    <a:pt x="420" y="313"/>
                    <a:pt x="420" y="351"/>
                  </a:cubicBezTo>
                  <a:cubicBezTo>
                    <a:pt x="420" y="389"/>
                    <a:pt x="389" y="420"/>
                    <a:pt x="351" y="420"/>
                  </a:cubicBezTo>
                  <a:close/>
                  <a:moveTo>
                    <a:pt x="545" y="401"/>
                  </a:moveTo>
                  <a:cubicBezTo>
                    <a:pt x="518" y="401"/>
                    <a:pt x="495" y="378"/>
                    <a:pt x="495" y="351"/>
                  </a:cubicBezTo>
                  <a:cubicBezTo>
                    <a:pt x="495" y="323"/>
                    <a:pt x="518" y="301"/>
                    <a:pt x="545" y="301"/>
                  </a:cubicBezTo>
                  <a:cubicBezTo>
                    <a:pt x="573" y="301"/>
                    <a:pt x="595" y="323"/>
                    <a:pt x="595" y="351"/>
                  </a:cubicBezTo>
                  <a:cubicBezTo>
                    <a:pt x="595" y="378"/>
                    <a:pt x="573" y="401"/>
                    <a:pt x="545" y="401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29"/>
            <p:cNvSpPr/>
            <p:nvPr/>
          </p:nvSpPr>
          <p:spPr bwMode="auto">
            <a:xfrm>
              <a:off x="5033234" y="2894946"/>
              <a:ext cx="72717" cy="75226"/>
            </a:xfrm>
            <a:custGeom>
              <a:avLst/>
              <a:gdLst>
                <a:gd name="T0" fmla="*/ 27 w 34"/>
                <a:gd name="T1" fmla="*/ 0 h 35"/>
                <a:gd name="T2" fmla="*/ 0 w 34"/>
                <a:gd name="T3" fmla="*/ 30 h 35"/>
                <a:gd name="T4" fmla="*/ 26 w 34"/>
                <a:gd name="T5" fmla="*/ 27 h 35"/>
                <a:gd name="T6" fmla="*/ 27 w 3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2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35"/>
                    <a:pt x="19" y="34"/>
                    <a:pt x="26" y="27"/>
                  </a:cubicBezTo>
                  <a:cubicBezTo>
                    <a:pt x="34" y="20"/>
                    <a:pt x="34" y="8"/>
                    <a:pt x="2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30"/>
            <p:cNvSpPr/>
            <p:nvPr/>
          </p:nvSpPr>
          <p:spPr bwMode="auto">
            <a:xfrm>
              <a:off x="5010666" y="2877392"/>
              <a:ext cx="72717" cy="72717"/>
            </a:xfrm>
            <a:custGeom>
              <a:avLst/>
              <a:gdLst>
                <a:gd name="T0" fmla="*/ 8 w 34"/>
                <a:gd name="T1" fmla="*/ 8 h 35"/>
                <a:gd name="T2" fmla="*/ 7 w 34"/>
                <a:gd name="T3" fmla="*/ 35 h 35"/>
                <a:gd name="T4" fmla="*/ 34 w 34"/>
                <a:gd name="T5" fmla="*/ 6 h 35"/>
                <a:gd name="T6" fmla="*/ 8 w 34"/>
                <a:gd name="T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8" y="8"/>
                  </a:moveTo>
                  <a:cubicBezTo>
                    <a:pt x="1" y="16"/>
                    <a:pt x="0" y="28"/>
                    <a:pt x="7" y="3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6" y="0"/>
                    <a:pt x="15" y="1"/>
                    <a:pt x="8" y="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1"/>
            <p:cNvSpPr>
              <a:spLocks noEditPoints="1"/>
            </p:cNvSpPr>
            <p:nvPr/>
          </p:nvSpPr>
          <p:spPr bwMode="auto">
            <a:xfrm>
              <a:off x="4707258" y="2573984"/>
              <a:ext cx="704610" cy="697088"/>
            </a:xfrm>
            <a:custGeom>
              <a:avLst/>
              <a:gdLst>
                <a:gd name="T0" fmla="*/ 180 w 331"/>
                <a:gd name="T1" fmla="*/ 8 h 328"/>
                <a:gd name="T2" fmla="*/ 8 w 331"/>
                <a:gd name="T3" fmla="*/ 149 h 328"/>
                <a:gd name="T4" fmla="*/ 151 w 331"/>
                <a:gd name="T5" fmla="*/ 320 h 328"/>
                <a:gd name="T6" fmla="*/ 323 w 331"/>
                <a:gd name="T7" fmla="*/ 179 h 328"/>
                <a:gd name="T8" fmla="*/ 180 w 331"/>
                <a:gd name="T9" fmla="*/ 8 h 328"/>
                <a:gd name="T10" fmla="*/ 162 w 331"/>
                <a:gd name="T11" fmla="*/ 207 h 328"/>
                <a:gd name="T12" fmla="*/ 122 w 331"/>
                <a:gd name="T13" fmla="*/ 160 h 328"/>
                <a:gd name="T14" fmla="*/ 170 w 331"/>
                <a:gd name="T15" fmla="*/ 121 h 328"/>
                <a:gd name="T16" fmla="*/ 209 w 331"/>
                <a:gd name="T17" fmla="*/ 168 h 328"/>
                <a:gd name="T18" fmla="*/ 162 w 331"/>
                <a:gd name="T19" fmla="*/ 20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28">
                  <a:moveTo>
                    <a:pt x="180" y="8"/>
                  </a:moveTo>
                  <a:cubicBezTo>
                    <a:pt x="94" y="0"/>
                    <a:pt x="17" y="63"/>
                    <a:pt x="8" y="149"/>
                  </a:cubicBezTo>
                  <a:cubicBezTo>
                    <a:pt x="0" y="235"/>
                    <a:pt x="64" y="312"/>
                    <a:pt x="151" y="320"/>
                  </a:cubicBezTo>
                  <a:cubicBezTo>
                    <a:pt x="238" y="328"/>
                    <a:pt x="315" y="265"/>
                    <a:pt x="323" y="179"/>
                  </a:cubicBezTo>
                  <a:cubicBezTo>
                    <a:pt x="331" y="93"/>
                    <a:pt x="267" y="17"/>
                    <a:pt x="180" y="8"/>
                  </a:cubicBezTo>
                  <a:close/>
                  <a:moveTo>
                    <a:pt x="162" y="207"/>
                  </a:moveTo>
                  <a:cubicBezTo>
                    <a:pt x="138" y="205"/>
                    <a:pt x="120" y="184"/>
                    <a:pt x="122" y="160"/>
                  </a:cubicBezTo>
                  <a:cubicBezTo>
                    <a:pt x="125" y="136"/>
                    <a:pt x="146" y="119"/>
                    <a:pt x="170" y="121"/>
                  </a:cubicBezTo>
                  <a:cubicBezTo>
                    <a:pt x="194" y="124"/>
                    <a:pt x="211" y="145"/>
                    <a:pt x="209" y="168"/>
                  </a:cubicBezTo>
                  <a:cubicBezTo>
                    <a:pt x="207" y="192"/>
                    <a:pt x="185" y="209"/>
                    <a:pt x="162" y="207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32"/>
            <p:cNvSpPr>
              <a:spLocks noEditPoints="1"/>
            </p:cNvSpPr>
            <p:nvPr/>
          </p:nvSpPr>
          <p:spPr bwMode="auto">
            <a:xfrm>
              <a:off x="4912872" y="2779600"/>
              <a:ext cx="290871" cy="288362"/>
            </a:xfrm>
            <a:custGeom>
              <a:avLst/>
              <a:gdLst>
                <a:gd name="T0" fmla="*/ 75 w 137"/>
                <a:gd name="T1" fmla="*/ 4 h 136"/>
                <a:gd name="T2" fmla="*/ 4 w 137"/>
                <a:gd name="T3" fmla="*/ 62 h 136"/>
                <a:gd name="T4" fmla="*/ 62 w 137"/>
                <a:gd name="T5" fmla="*/ 133 h 136"/>
                <a:gd name="T6" fmla="*/ 134 w 137"/>
                <a:gd name="T7" fmla="*/ 74 h 136"/>
                <a:gd name="T8" fmla="*/ 75 w 137"/>
                <a:gd name="T9" fmla="*/ 4 h 136"/>
                <a:gd name="T10" fmla="*/ 66 w 137"/>
                <a:gd name="T11" fmla="*/ 100 h 136"/>
                <a:gd name="T12" fmla="*/ 36 w 137"/>
                <a:gd name="T13" fmla="*/ 65 h 136"/>
                <a:gd name="T14" fmla="*/ 72 w 137"/>
                <a:gd name="T15" fmla="*/ 36 h 136"/>
                <a:gd name="T16" fmla="*/ 101 w 137"/>
                <a:gd name="T17" fmla="*/ 71 h 136"/>
                <a:gd name="T18" fmla="*/ 66 w 137"/>
                <a:gd name="T1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36">
                  <a:moveTo>
                    <a:pt x="75" y="4"/>
                  </a:moveTo>
                  <a:cubicBezTo>
                    <a:pt x="39" y="0"/>
                    <a:pt x="7" y="26"/>
                    <a:pt x="4" y="62"/>
                  </a:cubicBezTo>
                  <a:cubicBezTo>
                    <a:pt x="0" y="98"/>
                    <a:pt x="27" y="129"/>
                    <a:pt x="62" y="133"/>
                  </a:cubicBezTo>
                  <a:cubicBezTo>
                    <a:pt x="98" y="136"/>
                    <a:pt x="130" y="110"/>
                    <a:pt x="134" y="74"/>
                  </a:cubicBezTo>
                  <a:cubicBezTo>
                    <a:pt x="137" y="39"/>
                    <a:pt x="111" y="7"/>
                    <a:pt x="75" y="4"/>
                  </a:cubicBezTo>
                  <a:close/>
                  <a:moveTo>
                    <a:pt x="66" y="100"/>
                  </a:moveTo>
                  <a:cubicBezTo>
                    <a:pt x="48" y="99"/>
                    <a:pt x="34" y="83"/>
                    <a:pt x="36" y="65"/>
                  </a:cubicBezTo>
                  <a:cubicBezTo>
                    <a:pt x="38" y="47"/>
                    <a:pt x="54" y="34"/>
                    <a:pt x="72" y="36"/>
                  </a:cubicBezTo>
                  <a:cubicBezTo>
                    <a:pt x="90" y="38"/>
                    <a:pt x="103" y="54"/>
                    <a:pt x="101" y="71"/>
                  </a:cubicBezTo>
                  <a:cubicBezTo>
                    <a:pt x="99" y="89"/>
                    <a:pt x="83" y="102"/>
                    <a:pt x="66" y="100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233"/>
            <p:cNvSpPr>
              <a:spLocks noEditPoints="1"/>
            </p:cNvSpPr>
            <p:nvPr/>
          </p:nvSpPr>
          <p:spPr bwMode="auto">
            <a:xfrm>
              <a:off x="4589403" y="2458639"/>
              <a:ext cx="937810" cy="930285"/>
            </a:xfrm>
            <a:custGeom>
              <a:avLst/>
              <a:gdLst>
                <a:gd name="T0" fmla="*/ 439 w 441"/>
                <a:gd name="T1" fmla="*/ 233 h 438"/>
                <a:gd name="T2" fmla="*/ 433 w 441"/>
                <a:gd name="T3" fmla="*/ 205 h 438"/>
                <a:gd name="T4" fmla="*/ 431 w 441"/>
                <a:gd name="T5" fmla="*/ 186 h 438"/>
                <a:gd name="T6" fmla="*/ 430 w 441"/>
                <a:gd name="T7" fmla="*/ 157 h 438"/>
                <a:gd name="T8" fmla="*/ 390 w 441"/>
                <a:gd name="T9" fmla="*/ 150 h 438"/>
                <a:gd name="T10" fmla="*/ 411 w 441"/>
                <a:gd name="T11" fmla="*/ 108 h 438"/>
                <a:gd name="T12" fmla="*/ 364 w 441"/>
                <a:gd name="T13" fmla="*/ 106 h 438"/>
                <a:gd name="T14" fmla="*/ 377 w 441"/>
                <a:gd name="T15" fmla="*/ 68 h 438"/>
                <a:gd name="T16" fmla="*/ 352 w 441"/>
                <a:gd name="T17" fmla="*/ 53 h 438"/>
                <a:gd name="T18" fmla="*/ 336 w 441"/>
                <a:gd name="T19" fmla="*/ 42 h 438"/>
                <a:gd name="T20" fmla="*/ 314 w 441"/>
                <a:gd name="T21" fmla="*/ 23 h 438"/>
                <a:gd name="T22" fmla="*/ 282 w 441"/>
                <a:gd name="T23" fmla="*/ 48 h 438"/>
                <a:gd name="T24" fmla="*/ 264 w 441"/>
                <a:gd name="T25" fmla="*/ 4 h 438"/>
                <a:gd name="T26" fmla="*/ 238 w 441"/>
                <a:gd name="T27" fmla="*/ 38 h 438"/>
                <a:gd name="T28" fmla="*/ 218 w 441"/>
                <a:gd name="T29" fmla="*/ 0 h 438"/>
                <a:gd name="T30" fmla="*/ 193 w 441"/>
                <a:gd name="T31" fmla="*/ 39 h 438"/>
                <a:gd name="T32" fmla="*/ 166 w 441"/>
                <a:gd name="T33" fmla="*/ 9 h 438"/>
                <a:gd name="T34" fmla="*/ 141 w 441"/>
                <a:gd name="T35" fmla="*/ 23 h 438"/>
                <a:gd name="T36" fmla="*/ 123 w 441"/>
                <a:gd name="T37" fmla="*/ 32 h 438"/>
                <a:gd name="T38" fmla="*/ 95 w 441"/>
                <a:gd name="T39" fmla="*/ 41 h 438"/>
                <a:gd name="T40" fmla="*/ 101 w 441"/>
                <a:gd name="T41" fmla="*/ 81 h 438"/>
                <a:gd name="T42" fmla="*/ 55 w 441"/>
                <a:gd name="T43" fmla="*/ 74 h 438"/>
                <a:gd name="T44" fmla="*/ 67 w 441"/>
                <a:gd name="T45" fmla="*/ 119 h 438"/>
                <a:gd name="T46" fmla="*/ 27 w 441"/>
                <a:gd name="T47" fmla="*/ 118 h 438"/>
                <a:gd name="T48" fmla="*/ 21 w 441"/>
                <a:gd name="T49" fmla="*/ 146 h 438"/>
                <a:gd name="T50" fmla="*/ 15 w 441"/>
                <a:gd name="T51" fmla="*/ 165 h 438"/>
                <a:gd name="T52" fmla="*/ 3 w 441"/>
                <a:gd name="T53" fmla="*/ 192 h 438"/>
                <a:gd name="T54" fmla="*/ 37 w 441"/>
                <a:gd name="T55" fmla="*/ 214 h 438"/>
                <a:gd name="T56" fmla="*/ 1 w 441"/>
                <a:gd name="T57" fmla="*/ 244 h 438"/>
                <a:gd name="T58" fmla="*/ 43 w 441"/>
                <a:gd name="T59" fmla="*/ 265 h 438"/>
                <a:gd name="T60" fmla="*/ 15 w 441"/>
                <a:gd name="T61" fmla="*/ 294 h 438"/>
                <a:gd name="T62" fmla="*/ 33 w 441"/>
                <a:gd name="T63" fmla="*/ 317 h 438"/>
                <a:gd name="T64" fmla="*/ 43 w 441"/>
                <a:gd name="T65" fmla="*/ 335 h 438"/>
                <a:gd name="T66" fmla="*/ 55 w 441"/>
                <a:gd name="T67" fmla="*/ 361 h 438"/>
                <a:gd name="T68" fmla="*/ 95 w 441"/>
                <a:gd name="T69" fmla="*/ 351 h 438"/>
                <a:gd name="T70" fmla="*/ 92 w 441"/>
                <a:gd name="T71" fmla="*/ 398 h 438"/>
                <a:gd name="T72" fmla="*/ 136 w 441"/>
                <a:gd name="T73" fmla="*/ 380 h 438"/>
                <a:gd name="T74" fmla="*/ 140 w 441"/>
                <a:gd name="T75" fmla="*/ 421 h 438"/>
                <a:gd name="T76" fmla="*/ 169 w 441"/>
                <a:gd name="T77" fmla="*/ 424 h 438"/>
                <a:gd name="T78" fmla="*/ 188 w 441"/>
                <a:gd name="T79" fmla="*/ 428 h 438"/>
                <a:gd name="T80" fmla="*/ 213 w 441"/>
                <a:gd name="T81" fmla="*/ 430 h 438"/>
                <a:gd name="T82" fmla="*/ 233 w 441"/>
                <a:gd name="T83" fmla="*/ 430 h 438"/>
                <a:gd name="T84" fmla="*/ 262 w 441"/>
                <a:gd name="T85" fmla="*/ 432 h 438"/>
                <a:gd name="T86" fmla="*/ 273 w 441"/>
                <a:gd name="T87" fmla="*/ 394 h 438"/>
                <a:gd name="T88" fmla="*/ 313 w 441"/>
                <a:gd name="T89" fmla="*/ 419 h 438"/>
                <a:gd name="T90" fmla="*/ 319 w 441"/>
                <a:gd name="T91" fmla="*/ 373 h 438"/>
                <a:gd name="T92" fmla="*/ 356 w 441"/>
                <a:gd name="T93" fmla="*/ 390 h 438"/>
                <a:gd name="T94" fmla="*/ 373 w 441"/>
                <a:gd name="T95" fmla="*/ 366 h 438"/>
                <a:gd name="T96" fmla="*/ 387 w 441"/>
                <a:gd name="T97" fmla="*/ 351 h 438"/>
                <a:gd name="T98" fmla="*/ 408 w 441"/>
                <a:gd name="T99" fmla="*/ 332 h 438"/>
                <a:gd name="T100" fmla="*/ 386 w 441"/>
                <a:gd name="T101" fmla="*/ 298 h 438"/>
                <a:gd name="T102" fmla="*/ 432 w 441"/>
                <a:gd name="T103" fmla="*/ 285 h 438"/>
                <a:gd name="T104" fmla="*/ 402 w 441"/>
                <a:gd name="T105" fmla="*/ 249 h 438"/>
                <a:gd name="T106" fmla="*/ 234 w 441"/>
                <a:gd name="T107" fmla="*/ 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1" h="438">
                  <a:moveTo>
                    <a:pt x="431" y="249"/>
                  </a:moveTo>
                  <a:cubicBezTo>
                    <a:pt x="434" y="249"/>
                    <a:pt x="436" y="248"/>
                    <a:pt x="438" y="247"/>
                  </a:cubicBezTo>
                  <a:cubicBezTo>
                    <a:pt x="439" y="245"/>
                    <a:pt x="441" y="243"/>
                    <a:pt x="441" y="240"/>
                  </a:cubicBezTo>
                  <a:cubicBezTo>
                    <a:pt x="441" y="238"/>
                    <a:pt x="440" y="235"/>
                    <a:pt x="439" y="233"/>
                  </a:cubicBezTo>
                  <a:cubicBezTo>
                    <a:pt x="438" y="232"/>
                    <a:pt x="436" y="230"/>
                    <a:pt x="433" y="230"/>
                  </a:cubicBezTo>
                  <a:cubicBezTo>
                    <a:pt x="430" y="229"/>
                    <a:pt x="416" y="226"/>
                    <a:pt x="404" y="224"/>
                  </a:cubicBezTo>
                  <a:cubicBezTo>
                    <a:pt x="404" y="220"/>
                    <a:pt x="404" y="215"/>
                    <a:pt x="404" y="211"/>
                  </a:cubicBezTo>
                  <a:cubicBezTo>
                    <a:pt x="416" y="209"/>
                    <a:pt x="430" y="206"/>
                    <a:pt x="433" y="205"/>
                  </a:cubicBezTo>
                  <a:cubicBezTo>
                    <a:pt x="435" y="205"/>
                    <a:pt x="437" y="203"/>
                    <a:pt x="439" y="201"/>
                  </a:cubicBezTo>
                  <a:cubicBezTo>
                    <a:pt x="440" y="199"/>
                    <a:pt x="441" y="197"/>
                    <a:pt x="440" y="194"/>
                  </a:cubicBezTo>
                  <a:cubicBezTo>
                    <a:pt x="440" y="192"/>
                    <a:pt x="439" y="190"/>
                    <a:pt x="437" y="188"/>
                  </a:cubicBezTo>
                  <a:cubicBezTo>
                    <a:pt x="435" y="187"/>
                    <a:pt x="433" y="185"/>
                    <a:pt x="431" y="186"/>
                  </a:cubicBezTo>
                  <a:cubicBezTo>
                    <a:pt x="428" y="186"/>
                    <a:pt x="414" y="186"/>
                    <a:pt x="401" y="186"/>
                  </a:cubicBezTo>
                  <a:cubicBezTo>
                    <a:pt x="400" y="182"/>
                    <a:pt x="399" y="178"/>
                    <a:pt x="398" y="174"/>
                  </a:cubicBezTo>
                  <a:cubicBezTo>
                    <a:pt x="410" y="169"/>
                    <a:pt x="423" y="163"/>
                    <a:pt x="425" y="162"/>
                  </a:cubicBezTo>
                  <a:cubicBezTo>
                    <a:pt x="427" y="161"/>
                    <a:pt x="429" y="159"/>
                    <a:pt x="430" y="157"/>
                  </a:cubicBezTo>
                  <a:cubicBezTo>
                    <a:pt x="431" y="154"/>
                    <a:pt x="431" y="152"/>
                    <a:pt x="430" y="150"/>
                  </a:cubicBezTo>
                  <a:cubicBezTo>
                    <a:pt x="429" y="147"/>
                    <a:pt x="428" y="145"/>
                    <a:pt x="426" y="144"/>
                  </a:cubicBezTo>
                  <a:cubicBezTo>
                    <a:pt x="424" y="143"/>
                    <a:pt x="421" y="142"/>
                    <a:pt x="419" y="143"/>
                  </a:cubicBezTo>
                  <a:cubicBezTo>
                    <a:pt x="416" y="144"/>
                    <a:pt x="402" y="147"/>
                    <a:pt x="390" y="150"/>
                  </a:cubicBezTo>
                  <a:cubicBezTo>
                    <a:pt x="388" y="146"/>
                    <a:pt x="387" y="142"/>
                    <a:pt x="385" y="138"/>
                  </a:cubicBezTo>
                  <a:cubicBezTo>
                    <a:pt x="395" y="131"/>
                    <a:pt x="406" y="123"/>
                    <a:pt x="409" y="121"/>
                  </a:cubicBezTo>
                  <a:cubicBezTo>
                    <a:pt x="411" y="119"/>
                    <a:pt x="412" y="117"/>
                    <a:pt x="412" y="115"/>
                  </a:cubicBezTo>
                  <a:cubicBezTo>
                    <a:pt x="413" y="113"/>
                    <a:pt x="412" y="110"/>
                    <a:pt x="411" y="108"/>
                  </a:cubicBezTo>
                  <a:cubicBezTo>
                    <a:pt x="410" y="106"/>
                    <a:pt x="408" y="104"/>
                    <a:pt x="405" y="104"/>
                  </a:cubicBezTo>
                  <a:cubicBezTo>
                    <a:pt x="403" y="103"/>
                    <a:pt x="401" y="103"/>
                    <a:pt x="398" y="104"/>
                  </a:cubicBezTo>
                  <a:cubicBezTo>
                    <a:pt x="396" y="105"/>
                    <a:pt x="383" y="111"/>
                    <a:pt x="372" y="116"/>
                  </a:cubicBezTo>
                  <a:cubicBezTo>
                    <a:pt x="369" y="113"/>
                    <a:pt x="367" y="109"/>
                    <a:pt x="364" y="106"/>
                  </a:cubicBezTo>
                  <a:cubicBezTo>
                    <a:pt x="372" y="97"/>
                    <a:pt x="382" y="86"/>
                    <a:pt x="384" y="84"/>
                  </a:cubicBezTo>
                  <a:cubicBezTo>
                    <a:pt x="385" y="82"/>
                    <a:pt x="386" y="80"/>
                    <a:pt x="386" y="78"/>
                  </a:cubicBezTo>
                  <a:cubicBezTo>
                    <a:pt x="386" y="75"/>
                    <a:pt x="385" y="73"/>
                    <a:pt x="383" y="71"/>
                  </a:cubicBezTo>
                  <a:cubicBezTo>
                    <a:pt x="382" y="69"/>
                    <a:pt x="379" y="68"/>
                    <a:pt x="377" y="68"/>
                  </a:cubicBezTo>
                  <a:cubicBezTo>
                    <a:pt x="375" y="68"/>
                    <a:pt x="372" y="68"/>
                    <a:pt x="370" y="70"/>
                  </a:cubicBezTo>
                  <a:cubicBezTo>
                    <a:pt x="368" y="71"/>
                    <a:pt x="357" y="80"/>
                    <a:pt x="347" y="87"/>
                  </a:cubicBezTo>
                  <a:cubicBezTo>
                    <a:pt x="343" y="84"/>
                    <a:pt x="340" y="82"/>
                    <a:pt x="337" y="79"/>
                  </a:cubicBezTo>
                  <a:cubicBezTo>
                    <a:pt x="343" y="68"/>
                    <a:pt x="350" y="56"/>
                    <a:pt x="352" y="53"/>
                  </a:cubicBezTo>
                  <a:cubicBezTo>
                    <a:pt x="353" y="51"/>
                    <a:pt x="353" y="49"/>
                    <a:pt x="353" y="47"/>
                  </a:cubicBezTo>
                  <a:cubicBezTo>
                    <a:pt x="352" y="44"/>
                    <a:pt x="351" y="42"/>
                    <a:pt x="349" y="41"/>
                  </a:cubicBezTo>
                  <a:cubicBezTo>
                    <a:pt x="347" y="39"/>
                    <a:pt x="344" y="39"/>
                    <a:pt x="342" y="39"/>
                  </a:cubicBezTo>
                  <a:cubicBezTo>
                    <a:pt x="339" y="39"/>
                    <a:pt x="337" y="40"/>
                    <a:pt x="336" y="42"/>
                  </a:cubicBezTo>
                  <a:cubicBezTo>
                    <a:pt x="334" y="44"/>
                    <a:pt x="324" y="55"/>
                    <a:pt x="316" y="64"/>
                  </a:cubicBezTo>
                  <a:cubicBezTo>
                    <a:pt x="313" y="62"/>
                    <a:pt x="309" y="60"/>
                    <a:pt x="305" y="58"/>
                  </a:cubicBezTo>
                  <a:cubicBezTo>
                    <a:pt x="309" y="46"/>
                    <a:pt x="313" y="33"/>
                    <a:pt x="314" y="30"/>
                  </a:cubicBezTo>
                  <a:cubicBezTo>
                    <a:pt x="315" y="28"/>
                    <a:pt x="315" y="25"/>
                    <a:pt x="314" y="23"/>
                  </a:cubicBezTo>
                  <a:cubicBezTo>
                    <a:pt x="312" y="21"/>
                    <a:pt x="311" y="19"/>
                    <a:pt x="308" y="18"/>
                  </a:cubicBezTo>
                  <a:cubicBezTo>
                    <a:pt x="306" y="17"/>
                    <a:pt x="304" y="17"/>
                    <a:pt x="301" y="18"/>
                  </a:cubicBezTo>
                  <a:cubicBezTo>
                    <a:pt x="299" y="18"/>
                    <a:pt x="297" y="20"/>
                    <a:pt x="296" y="22"/>
                  </a:cubicBezTo>
                  <a:cubicBezTo>
                    <a:pt x="294" y="25"/>
                    <a:pt x="288" y="37"/>
                    <a:pt x="282" y="48"/>
                  </a:cubicBezTo>
                  <a:cubicBezTo>
                    <a:pt x="278" y="46"/>
                    <a:pt x="273" y="45"/>
                    <a:pt x="269" y="44"/>
                  </a:cubicBezTo>
                  <a:cubicBezTo>
                    <a:pt x="271" y="31"/>
                    <a:pt x="272" y="18"/>
                    <a:pt x="272" y="15"/>
                  </a:cubicBezTo>
                  <a:cubicBezTo>
                    <a:pt x="273" y="12"/>
                    <a:pt x="272" y="10"/>
                    <a:pt x="270" y="8"/>
                  </a:cubicBezTo>
                  <a:cubicBezTo>
                    <a:pt x="269" y="6"/>
                    <a:pt x="267" y="5"/>
                    <a:pt x="264" y="4"/>
                  </a:cubicBezTo>
                  <a:cubicBezTo>
                    <a:pt x="262" y="4"/>
                    <a:pt x="259" y="4"/>
                    <a:pt x="257" y="5"/>
                  </a:cubicBezTo>
                  <a:cubicBezTo>
                    <a:pt x="255" y="7"/>
                    <a:pt x="253" y="8"/>
                    <a:pt x="253" y="11"/>
                  </a:cubicBezTo>
                  <a:cubicBezTo>
                    <a:pt x="252" y="13"/>
                    <a:pt x="248" y="27"/>
                    <a:pt x="244" y="39"/>
                  </a:cubicBezTo>
                  <a:cubicBezTo>
                    <a:pt x="242" y="39"/>
                    <a:pt x="240" y="38"/>
                    <a:pt x="238" y="38"/>
                  </a:cubicBezTo>
                  <a:cubicBezTo>
                    <a:pt x="236" y="38"/>
                    <a:pt x="234" y="38"/>
                    <a:pt x="231" y="38"/>
                  </a:cubicBezTo>
                  <a:cubicBezTo>
                    <a:pt x="230" y="25"/>
                    <a:pt x="229" y="11"/>
                    <a:pt x="228" y="8"/>
                  </a:cubicBezTo>
                  <a:cubicBezTo>
                    <a:pt x="228" y="6"/>
                    <a:pt x="227" y="4"/>
                    <a:pt x="225" y="2"/>
                  </a:cubicBezTo>
                  <a:cubicBezTo>
                    <a:pt x="223" y="1"/>
                    <a:pt x="221" y="0"/>
                    <a:pt x="218" y="0"/>
                  </a:cubicBezTo>
                  <a:cubicBezTo>
                    <a:pt x="216" y="0"/>
                    <a:pt x="213" y="1"/>
                    <a:pt x="212" y="2"/>
                  </a:cubicBezTo>
                  <a:cubicBezTo>
                    <a:pt x="210" y="4"/>
                    <a:pt x="209" y="6"/>
                    <a:pt x="208" y="9"/>
                  </a:cubicBezTo>
                  <a:cubicBezTo>
                    <a:pt x="208" y="11"/>
                    <a:pt x="207" y="25"/>
                    <a:pt x="206" y="38"/>
                  </a:cubicBezTo>
                  <a:cubicBezTo>
                    <a:pt x="202" y="38"/>
                    <a:pt x="197" y="39"/>
                    <a:pt x="193" y="39"/>
                  </a:cubicBezTo>
                  <a:cubicBezTo>
                    <a:pt x="189" y="27"/>
                    <a:pt x="185" y="14"/>
                    <a:pt x="184" y="11"/>
                  </a:cubicBezTo>
                  <a:cubicBezTo>
                    <a:pt x="183" y="9"/>
                    <a:pt x="181" y="7"/>
                    <a:pt x="179" y="6"/>
                  </a:cubicBezTo>
                  <a:cubicBezTo>
                    <a:pt x="177" y="5"/>
                    <a:pt x="175" y="5"/>
                    <a:pt x="172" y="5"/>
                  </a:cubicBezTo>
                  <a:cubicBezTo>
                    <a:pt x="170" y="6"/>
                    <a:pt x="168" y="7"/>
                    <a:pt x="166" y="9"/>
                  </a:cubicBezTo>
                  <a:cubicBezTo>
                    <a:pt x="165" y="11"/>
                    <a:pt x="164" y="13"/>
                    <a:pt x="164" y="16"/>
                  </a:cubicBezTo>
                  <a:cubicBezTo>
                    <a:pt x="165" y="18"/>
                    <a:pt x="167" y="32"/>
                    <a:pt x="168" y="45"/>
                  </a:cubicBezTo>
                  <a:cubicBezTo>
                    <a:pt x="164" y="46"/>
                    <a:pt x="160" y="47"/>
                    <a:pt x="156" y="49"/>
                  </a:cubicBezTo>
                  <a:cubicBezTo>
                    <a:pt x="150" y="38"/>
                    <a:pt x="143" y="26"/>
                    <a:pt x="141" y="23"/>
                  </a:cubicBezTo>
                  <a:cubicBezTo>
                    <a:pt x="140" y="21"/>
                    <a:pt x="138" y="20"/>
                    <a:pt x="136" y="19"/>
                  </a:cubicBezTo>
                  <a:cubicBezTo>
                    <a:pt x="133" y="18"/>
                    <a:pt x="131" y="19"/>
                    <a:pt x="128" y="20"/>
                  </a:cubicBezTo>
                  <a:cubicBezTo>
                    <a:pt x="126" y="21"/>
                    <a:pt x="124" y="22"/>
                    <a:pt x="123" y="25"/>
                  </a:cubicBezTo>
                  <a:cubicBezTo>
                    <a:pt x="122" y="27"/>
                    <a:pt x="122" y="29"/>
                    <a:pt x="123" y="32"/>
                  </a:cubicBezTo>
                  <a:cubicBezTo>
                    <a:pt x="124" y="34"/>
                    <a:pt x="129" y="47"/>
                    <a:pt x="133" y="59"/>
                  </a:cubicBezTo>
                  <a:cubicBezTo>
                    <a:pt x="129" y="61"/>
                    <a:pt x="125" y="64"/>
                    <a:pt x="122" y="66"/>
                  </a:cubicBezTo>
                  <a:cubicBezTo>
                    <a:pt x="113" y="56"/>
                    <a:pt x="104" y="46"/>
                    <a:pt x="102" y="44"/>
                  </a:cubicBezTo>
                  <a:cubicBezTo>
                    <a:pt x="100" y="42"/>
                    <a:pt x="98" y="41"/>
                    <a:pt x="95" y="41"/>
                  </a:cubicBezTo>
                  <a:cubicBezTo>
                    <a:pt x="93" y="41"/>
                    <a:pt x="91" y="41"/>
                    <a:pt x="89" y="43"/>
                  </a:cubicBezTo>
                  <a:cubicBezTo>
                    <a:pt x="87" y="44"/>
                    <a:pt x="85" y="46"/>
                    <a:pt x="85" y="49"/>
                  </a:cubicBezTo>
                  <a:cubicBezTo>
                    <a:pt x="84" y="51"/>
                    <a:pt x="85" y="54"/>
                    <a:pt x="86" y="56"/>
                  </a:cubicBezTo>
                  <a:cubicBezTo>
                    <a:pt x="87" y="58"/>
                    <a:pt x="95" y="70"/>
                    <a:pt x="101" y="81"/>
                  </a:cubicBezTo>
                  <a:cubicBezTo>
                    <a:pt x="98" y="84"/>
                    <a:pt x="95" y="86"/>
                    <a:pt x="92" y="89"/>
                  </a:cubicBezTo>
                  <a:cubicBezTo>
                    <a:pt x="82" y="82"/>
                    <a:pt x="70" y="74"/>
                    <a:pt x="68" y="72"/>
                  </a:cubicBezTo>
                  <a:cubicBezTo>
                    <a:pt x="66" y="71"/>
                    <a:pt x="63" y="70"/>
                    <a:pt x="61" y="70"/>
                  </a:cubicBezTo>
                  <a:cubicBezTo>
                    <a:pt x="59" y="71"/>
                    <a:pt x="56" y="72"/>
                    <a:pt x="55" y="74"/>
                  </a:cubicBezTo>
                  <a:cubicBezTo>
                    <a:pt x="53" y="76"/>
                    <a:pt x="52" y="78"/>
                    <a:pt x="52" y="80"/>
                  </a:cubicBezTo>
                  <a:cubicBezTo>
                    <a:pt x="52" y="83"/>
                    <a:pt x="53" y="85"/>
                    <a:pt x="55" y="87"/>
                  </a:cubicBezTo>
                  <a:cubicBezTo>
                    <a:pt x="56" y="89"/>
                    <a:pt x="66" y="99"/>
                    <a:pt x="75" y="108"/>
                  </a:cubicBezTo>
                  <a:cubicBezTo>
                    <a:pt x="72" y="112"/>
                    <a:pt x="70" y="115"/>
                    <a:pt x="67" y="119"/>
                  </a:cubicBezTo>
                  <a:cubicBezTo>
                    <a:pt x="56" y="114"/>
                    <a:pt x="43" y="108"/>
                    <a:pt x="40" y="107"/>
                  </a:cubicBezTo>
                  <a:cubicBezTo>
                    <a:pt x="38" y="106"/>
                    <a:pt x="36" y="106"/>
                    <a:pt x="33" y="107"/>
                  </a:cubicBezTo>
                  <a:cubicBezTo>
                    <a:pt x="31" y="107"/>
                    <a:pt x="29" y="109"/>
                    <a:pt x="28" y="111"/>
                  </a:cubicBezTo>
                  <a:cubicBezTo>
                    <a:pt x="27" y="113"/>
                    <a:pt x="26" y="116"/>
                    <a:pt x="27" y="118"/>
                  </a:cubicBezTo>
                  <a:cubicBezTo>
                    <a:pt x="27" y="120"/>
                    <a:pt x="28" y="123"/>
                    <a:pt x="31" y="124"/>
                  </a:cubicBezTo>
                  <a:cubicBezTo>
                    <a:pt x="33" y="126"/>
                    <a:pt x="44" y="134"/>
                    <a:pt x="55" y="141"/>
                  </a:cubicBezTo>
                  <a:cubicBezTo>
                    <a:pt x="53" y="145"/>
                    <a:pt x="51" y="148"/>
                    <a:pt x="50" y="152"/>
                  </a:cubicBezTo>
                  <a:cubicBezTo>
                    <a:pt x="37" y="150"/>
                    <a:pt x="24" y="147"/>
                    <a:pt x="21" y="146"/>
                  </a:cubicBezTo>
                  <a:cubicBezTo>
                    <a:pt x="18" y="146"/>
                    <a:pt x="16" y="146"/>
                    <a:pt x="14" y="148"/>
                  </a:cubicBezTo>
                  <a:cubicBezTo>
                    <a:pt x="12" y="149"/>
                    <a:pt x="10" y="151"/>
                    <a:pt x="10" y="153"/>
                  </a:cubicBezTo>
                  <a:cubicBezTo>
                    <a:pt x="9" y="156"/>
                    <a:pt x="9" y="158"/>
                    <a:pt x="10" y="160"/>
                  </a:cubicBezTo>
                  <a:cubicBezTo>
                    <a:pt x="11" y="162"/>
                    <a:pt x="12" y="164"/>
                    <a:pt x="15" y="165"/>
                  </a:cubicBezTo>
                  <a:cubicBezTo>
                    <a:pt x="17" y="166"/>
                    <a:pt x="30" y="172"/>
                    <a:pt x="42" y="177"/>
                  </a:cubicBezTo>
                  <a:cubicBezTo>
                    <a:pt x="41" y="181"/>
                    <a:pt x="40" y="185"/>
                    <a:pt x="40" y="189"/>
                  </a:cubicBezTo>
                  <a:cubicBezTo>
                    <a:pt x="27" y="189"/>
                    <a:pt x="13" y="189"/>
                    <a:pt x="10" y="189"/>
                  </a:cubicBezTo>
                  <a:cubicBezTo>
                    <a:pt x="7" y="189"/>
                    <a:pt x="5" y="190"/>
                    <a:pt x="3" y="192"/>
                  </a:cubicBezTo>
                  <a:cubicBezTo>
                    <a:pt x="2" y="193"/>
                    <a:pt x="1" y="196"/>
                    <a:pt x="0" y="198"/>
                  </a:cubicBezTo>
                  <a:cubicBezTo>
                    <a:pt x="0" y="201"/>
                    <a:pt x="1" y="203"/>
                    <a:pt x="2" y="205"/>
                  </a:cubicBezTo>
                  <a:cubicBezTo>
                    <a:pt x="4" y="207"/>
                    <a:pt x="6" y="208"/>
                    <a:pt x="8" y="209"/>
                  </a:cubicBezTo>
                  <a:cubicBezTo>
                    <a:pt x="11" y="209"/>
                    <a:pt x="25" y="212"/>
                    <a:pt x="37" y="214"/>
                  </a:cubicBezTo>
                  <a:cubicBezTo>
                    <a:pt x="37" y="219"/>
                    <a:pt x="37" y="223"/>
                    <a:pt x="37" y="227"/>
                  </a:cubicBezTo>
                  <a:cubicBezTo>
                    <a:pt x="25" y="230"/>
                    <a:pt x="11" y="232"/>
                    <a:pt x="8" y="233"/>
                  </a:cubicBezTo>
                  <a:cubicBezTo>
                    <a:pt x="6" y="234"/>
                    <a:pt x="4" y="235"/>
                    <a:pt x="3" y="237"/>
                  </a:cubicBezTo>
                  <a:cubicBezTo>
                    <a:pt x="1" y="239"/>
                    <a:pt x="1" y="241"/>
                    <a:pt x="1" y="244"/>
                  </a:cubicBezTo>
                  <a:cubicBezTo>
                    <a:pt x="1" y="246"/>
                    <a:pt x="2" y="249"/>
                    <a:pt x="4" y="250"/>
                  </a:cubicBezTo>
                  <a:cubicBezTo>
                    <a:pt x="6" y="252"/>
                    <a:pt x="8" y="253"/>
                    <a:pt x="11" y="253"/>
                  </a:cubicBezTo>
                  <a:cubicBezTo>
                    <a:pt x="13" y="253"/>
                    <a:pt x="28" y="252"/>
                    <a:pt x="40" y="252"/>
                  </a:cubicBezTo>
                  <a:cubicBezTo>
                    <a:pt x="41" y="256"/>
                    <a:pt x="42" y="261"/>
                    <a:pt x="43" y="265"/>
                  </a:cubicBezTo>
                  <a:cubicBezTo>
                    <a:pt x="31" y="270"/>
                    <a:pt x="19" y="275"/>
                    <a:pt x="16" y="277"/>
                  </a:cubicBezTo>
                  <a:cubicBezTo>
                    <a:pt x="14" y="278"/>
                    <a:pt x="12" y="279"/>
                    <a:pt x="11" y="282"/>
                  </a:cubicBezTo>
                  <a:cubicBezTo>
                    <a:pt x="10" y="284"/>
                    <a:pt x="10" y="286"/>
                    <a:pt x="11" y="289"/>
                  </a:cubicBezTo>
                  <a:cubicBezTo>
                    <a:pt x="12" y="291"/>
                    <a:pt x="13" y="293"/>
                    <a:pt x="15" y="294"/>
                  </a:cubicBezTo>
                  <a:cubicBezTo>
                    <a:pt x="17" y="295"/>
                    <a:pt x="20" y="296"/>
                    <a:pt x="22" y="295"/>
                  </a:cubicBezTo>
                  <a:cubicBezTo>
                    <a:pt x="25" y="295"/>
                    <a:pt x="39" y="292"/>
                    <a:pt x="51" y="289"/>
                  </a:cubicBezTo>
                  <a:cubicBezTo>
                    <a:pt x="53" y="293"/>
                    <a:pt x="55" y="296"/>
                    <a:pt x="57" y="300"/>
                  </a:cubicBezTo>
                  <a:cubicBezTo>
                    <a:pt x="46" y="308"/>
                    <a:pt x="35" y="316"/>
                    <a:pt x="33" y="317"/>
                  </a:cubicBezTo>
                  <a:cubicBezTo>
                    <a:pt x="31" y="319"/>
                    <a:pt x="29" y="321"/>
                    <a:pt x="29" y="323"/>
                  </a:cubicBezTo>
                  <a:cubicBezTo>
                    <a:pt x="29" y="326"/>
                    <a:pt x="29" y="328"/>
                    <a:pt x="30" y="330"/>
                  </a:cubicBezTo>
                  <a:cubicBezTo>
                    <a:pt x="32" y="333"/>
                    <a:pt x="33" y="334"/>
                    <a:pt x="36" y="335"/>
                  </a:cubicBezTo>
                  <a:cubicBezTo>
                    <a:pt x="38" y="336"/>
                    <a:pt x="40" y="336"/>
                    <a:pt x="43" y="335"/>
                  </a:cubicBezTo>
                  <a:cubicBezTo>
                    <a:pt x="45" y="333"/>
                    <a:pt x="58" y="327"/>
                    <a:pt x="70" y="322"/>
                  </a:cubicBezTo>
                  <a:cubicBezTo>
                    <a:pt x="72" y="326"/>
                    <a:pt x="75" y="329"/>
                    <a:pt x="77" y="332"/>
                  </a:cubicBezTo>
                  <a:cubicBezTo>
                    <a:pt x="69" y="342"/>
                    <a:pt x="59" y="352"/>
                    <a:pt x="57" y="354"/>
                  </a:cubicBezTo>
                  <a:cubicBezTo>
                    <a:pt x="56" y="356"/>
                    <a:pt x="55" y="358"/>
                    <a:pt x="55" y="361"/>
                  </a:cubicBezTo>
                  <a:cubicBezTo>
                    <a:pt x="55" y="363"/>
                    <a:pt x="56" y="365"/>
                    <a:pt x="58" y="367"/>
                  </a:cubicBezTo>
                  <a:cubicBezTo>
                    <a:pt x="60" y="369"/>
                    <a:pt x="62" y="370"/>
                    <a:pt x="64" y="370"/>
                  </a:cubicBezTo>
                  <a:cubicBezTo>
                    <a:pt x="66" y="371"/>
                    <a:pt x="69" y="370"/>
                    <a:pt x="71" y="369"/>
                  </a:cubicBezTo>
                  <a:cubicBezTo>
                    <a:pt x="73" y="367"/>
                    <a:pt x="84" y="359"/>
                    <a:pt x="95" y="351"/>
                  </a:cubicBezTo>
                  <a:cubicBezTo>
                    <a:pt x="98" y="354"/>
                    <a:pt x="101" y="357"/>
                    <a:pt x="104" y="359"/>
                  </a:cubicBezTo>
                  <a:cubicBezTo>
                    <a:pt x="98" y="370"/>
                    <a:pt x="91" y="382"/>
                    <a:pt x="89" y="385"/>
                  </a:cubicBezTo>
                  <a:cubicBezTo>
                    <a:pt x="88" y="387"/>
                    <a:pt x="88" y="390"/>
                    <a:pt x="88" y="392"/>
                  </a:cubicBezTo>
                  <a:cubicBezTo>
                    <a:pt x="89" y="394"/>
                    <a:pt x="90" y="396"/>
                    <a:pt x="92" y="398"/>
                  </a:cubicBezTo>
                  <a:cubicBezTo>
                    <a:pt x="95" y="399"/>
                    <a:pt x="97" y="400"/>
                    <a:pt x="99" y="399"/>
                  </a:cubicBezTo>
                  <a:cubicBezTo>
                    <a:pt x="102" y="399"/>
                    <a:pt x="104" y="398"/>
                    <a:pt x="106" y="396"/>
                  </a:cubicBezTo>
                  <a:cubicBezTo>
                    <a:pt x="108" y="394"/>
                    <a:pt x="117" y="384"/>
                    <a:pt x="125" y="374"/>
                  </a:cubicBezTo>
                  <a:cubicBezTo>
                    <a:pt x="129" y="376"/>
                    <a:pt x="132" y="378"/>
                    <a:pt x="136" y="380"/>
                  </a:cubicBezTo>
                  <a:cubicBezTo>
                    <a:pt x="132" y="392"/>
                    <a:pt x="128" y="406"/>
                    <a:pt x="127" y="408"/>
                  </a:cubicBezTo>
                  <a:cubicBezTo>
                    <a:pt x="126" y="411"/>
                    <a:pt x="127" y="413"/>
                    <a:pt x="128" y="415"/>
                  </a:cubicBezTo>
                  <a:cubicBezTo>
                    <a:pt x="129" y="417"/>
                    <a:pt x="130" y="419"/>
                    <a:pt x="133" y="420"/>
                  </a:cubicBezTo>
                  <a:cubicBezTo>
                    <a:pt x="135" y="421"/>
                    <a:pt x="138" y="421"/>
                    <a:pt x="140" y="421"/>
                  </a:cubicBezTo>
                  <a:cubicBezTo>
                    <a:pt x="142" y="420"/>
                    <a:pt x="144" y="418"/>
                    <a:pt x="145" y="416"/>
                  </a:cubicBezTo>
                  <a:cubicBezTo>
                    <a:pt x="147" y="414"/>
                    <a:pt x="154" y="402"/>
                    <a:pt x="160" y="391"/>
                  </a:cubicBezTo>
                  <a:cubicBezTo>
                    <a:pt x="164" y="392"/>
                    <a:pt x="168" y="393"/>
                    <a:pt x="172" y="394"/>
                  </a:cubicBezTo>
                  <a:cubicBezTo>
                    <a:pt x="171" y="407"/>
                    <a:pt x="169" y="421"/>
                    <a:pt x="169" y="424"/>
                  </a:cubicBezTo>
                  <a:cubicBezTo>
                    <a:pt x="169" y="426"/>
                    <a:pt x="169" y="428"/>
                    <a:pt x="171" y="430"/>
                  </a:cubicBezTo>
                  <a:cubicBezTo>
                    <a:pt x="172" y="432"/>
                    <a:pt x="174" y="434"/>
                    <a:pt x="177" y="434"/>
                  </a:cubicBezTo>
                  <a:cubicBezTo>
                    <a:pt x="179" y="435"/>
                    <a:pt x="182" y="434"/>
                    <a:pt x="184" y="433"/>
                  </a:cubicBezTo>
                  <a:cubicBezTo>
                    <a:pt x="186" y="432"/>
                    <a:pt x="188" y="430"/>
                    <a:pt x="188" y="428"/>
                  </a:cubicBezTo>
                  <a:cubicBezTo>
                    <a:pt x="189" y="425"/>
                    <a:pt x="193" y="411"/>
                    <a:pt x="197" y="399"/>
                  </a:cubicBezTo>
                  <a:cubicBezTo>
                    <a:pt x="199" y="400"/>
                    <a:pt x="201" y="400"/>
                    <a:pt x="203" y="400"/>
                  </a:cubicBezTo>
                  <a:cubicBezTo>
                    <a:pt x="205" y="400"/>
                    <a:pt x="208" y="401"/>
                    <a:pt x="210" y="401"/>
                  </a:cubicBezTo>
                  <a:cubicBezTo>
                    <a:pt x="211" y="413"/>
                    <a:pt x="213" y="427"/>
                    <a:pt x="213" y="430"/>
                  </a:cubicBezTo>
                  <a:cubicBezTo>
                    <a:pt x="213" y="432"/>
                    <a:pt x="214" y="435"/>
                    <a:pt x="216" y="436"/>
                  </a:cubicBezTo>
                  <a:cubicBezTo>
                    <a:pt x="218" y="438"/>
                    <a:pt x="220" y="438"/>
                    <a:pt x="223" y="438"/>
                  </a:cubicBezTo>
                  <a:cubicBezTo>
                    <a:pt x="225" y="438"/>
                    <a:pt x="228" y="437"/>
                    <a:pt x="230" y="436"/>
                  </a:cubicBezTo>
                  <a:cubicBezTo>
                    <a:pt x="231" y="434"/>
                    <a:pt x="233" y="432"/>
                    <a:pt x="233" y="430"/>
                  </a:cubicBezTo>
                  <a:cubicBezTo>
                    <a:pt x="233" y="427"/>
                    <a:pt x="234" y="413"/>
                    <a:pt x="235" y="400"/>
                  </a:cubicBezTo>
                  <a:cubicBezTo>
                    <a:pt x="240" y="400"/>
                    <a:pt x="244" y="400"/>
                    <a:pt x="248" y="399"/>
                  </a:cubicBezTo>
                  <a:cubicBezTo>
                    <a:pt x="252" y="411"/>
                    <a:pt x="256" y="424"/>
                    <a:pt x="257" y="427"/>
                  </a:cubicBezTo>
                  <a:cubicBezTo>
                    <a:pt x="258" y="429"/>
                    <a:pt x="260" y="431"/>
                    <a:pt x="262" y="432"/>
                  </a:cubicBezTo>
                  <a:cubicBezTo>
                    <a:pt x="264" y="433"/>
                    <a:pt x="266" y="434"/>
                    <a:pt x="269" y="433"/>
                  </a:cubicBezTo>
                  <a:cubicBezTo>
                    <a:pt x="271" y="433"/>
                    <a:pt x="273" y="431"/>
                    <a:pt x="275" y="429"/>
                  </a:cubicBezTo>
                  <a:cubicBezTo>
                    <a:pt x="276" y="428"/>
                    <a:pt x="277" y="425"/>
                    <a:pt x="277" y="423"/>
                  </a:cubicBezTo>
                  <a:cubicBezTo>
                    <a:pt x="276" y="420"/>
                    <a:pt x="275" y="406"/>
                    <a:pt x="273" y="394"/>
                  </a:cubicBezTo>
                  <a:cubicBezTo>
                    <a:pt x="277" y="392"/>
                    <a:pt x="281" y="391"/>
                    <a:pt x="285" y="390"/>
                  </a:cubicBezTo>
                  <a:cubicBezTo>
                    <a:pt x="292" y="400"/>
                    <a:pt x="299" y="413"/>
                    <a:pt x="300" y="415"/>
                  </a:cubicBezTo>
                  <a:cubicBezTo>
                    <a:pt x="301" y="417"/>
                    <a:pt x="303" y="419"/>
                    <a:pt x="306" y="419"/>
                  </a:cubicBezTo>
                  <a:cubicBezTo>
                    <a:pt x="308" y="420"/>
                    <a:pt x="310" y="420"/>
                    <a:pt x="313" y="419"/>
                  </a:cubicBezTo>
                  <a:cubicBezTo>
                    <a:pt x="315" y="418"/>
                    <a:pt x="317" y="416"/>
                    <a:pt x="318" y="414"/>
                  </a:cubicBezTo>
                  <a:cubicBezTo>
                    <a:pt x="319" y="412"/>
                    <a:pt x="319" y="409"/>
                    <a:pt x="318" y="407"/>
                  </a:cubicBezTo>
                  <a:cubicBezTo>
                    <a:pt x="317" y="404"/>
                    <a:pt x="313" y="391"/>
                    <a:pt x="308" y="379"/>
                  </a:cubicBezTo>
                  <a:cubicBezTo>
                    <a:pt x="312" y="377"/>
                    <a:pt x="316" y="375"/>
                    <a:pt x="319" y="373"/>
                  </a:cubicBezTo>
                  <a:cubicBezTo>
                    <a:pt x="328" y="382"/>
                    <a:pt x="337" y="392"/>
                    <a:pt x="339" y="394"/>
                  </a:cubicBezTo>
                  <a:cubicBezTo>
                    <a:pt x="341" y="396"/>
                    <a:pt x="343" y="397"/>
                    <a:pt x="346" y="397"/>
                  </a:cubicBezTo>
                  <a:cubicBezTo>
                    <a:pt x="348" y="398"/>
                    <a:pt x="350" y="397"/>
                    <a:pt x="352" y="395"/>
                  </a:cubicBezTo>
                  <a:cubicBezTo>
                    <a:pt x="355" y="394"/>
                    <a:pt x="356" y="392"/>
                    <a:pt x="356" y="390"/>
                  </a:cubicBezTo>
                  <a:cubicBezTo>
                    <a:pt x="357" y="387"/>
                    <a:pt x="357" y="385"/>
                    <a:pt x="355" y="383"/>
                  </a:cubicBezTo>
                  <a:cubicBezTo>
                    <a:pt x="354" y="380"/>
                    <a:pt x="347" y="368"/>
                    <a:pt x="340" y="357"/>
                  </a:cubicBezTo>
                  <a:cubicBezTo>
                    <a:pt x="343" y="355"/>
                    <a:pt x="346" y="352"/>
                    <a:pt x="349" y="349"/>
                  </a:cubicBezTo>
                  <a:cubicBezTo>
                    <a:pt x="360" y="356"/>
                    <a:pt x="371" y="365"/>
                    <a:pt x="373" y="366"/>
                  </a:cubicBezTo>
                  <a:cubicBezTo>
                    <a:pt x="375" y="368"/>
                    <a:pt x="378" y="368"/>
                    <a:pt x="380" y="368"/>
                  </a:cubicBezTo>
                  <a:cubicBezTo>
                    <a:pt x="383" y="368"/>
                    <a:pt x="385" y="366"/>
                    <a:pt x="387" y="365"/>
                  </a:cubicBezTo>
                  <a:cubicBezTo>
                    <a:pt x="388" y="363"/>
                    <a:pt x="389" y="360"/>
                    <a:pt x="389" y="358"/>
                  </a:cubicBezTo>
                  <a:cubicBezTo>
                    <a:pt x="389" y="356"/>
                    <a:pt x="388" y="353"/>
                    <a:pt x="387" y="351"/>
                  </a:cubicBezTo>
                  <a:cubicBezTo>
                    <a:pt x="385" y="349"/>
                    <a:pt x="375" y="339"/>
                    <a:pt x="366" y="330"/>
                  </a:cubicBezTo>
                  <a:cubicBezTo>
                    <a:pt x="369" y="327"/>
                    <a:pt x="371" y="323"/>
                    <a:pt x="374" y="320"/>
                  </a:cubicBezTo>
                  <a:cubicBezTo>
                    <a:pt x="385" y="325"/>
                    <a:pt x="398" y="330"/>
                    <a:pt x="401" y="332"/>
                  </a:cubicBezTo>
                  <a:cubicBezTo>
                    <a:pt x="403" y="333"/>
                    <a:pt x="406" y="333"/>
                    <a:pt x="408" y="332"/>
                  </a:cubicBezTo>
                  <a:cubicBezTo>
                    <a:pt x="410" y="331"/>
                    <a:pt x="412" y="329"/>
                    <a:pt x="413" y="327"/>
                  </a:cubicBezTo>
                  <a:cubicBezTo>
                    <a:pt x="415" y="325"/>
                    <a:pt x="415" y="323"/>
                    <a:pt x="414" y="320"/>
                  </a:cubicBezTo>
                  <a:cubicBezTo>
                    <a:pt x="414" y="318"/>
                    <a:pt x="413" y="316"/>
                    <a:pt x="411" y="314"/>
                  </a:cubicBezTo>
                  <a:cubicBezTo>
                    <a:pt x="408" y="313"/>
                    <a:pt x="397" y="305"/>
                    <a:pt x="386" y="298"/>
                  </a:cubicBezTo>
                  <a:cubicBezTo>
                    <a:pt x="388" y="294"/>
                    <a:pt x="390" y="290"/>
                    <a:pt x="391" y="286"/>
                  </a:cubicBezTo>
                  <a:cubicBezTo>
                    <a:pt x="404" y="289"/>
                    <a:pt x="418" y="291"/>
                    <a:pt x="420" y="292"/>
                  </a:cubicBezTo>
                  <a:cubicBezTo>
                    <a:pt x="423" y="293"/>
                    <a:pt x="425" y="292"/>
                    <a:pt x="427" y="291"/>
                  </a:cubicBezTo>
                  <a:cubicBezTo>
                    <a:pt x="429" y="289"/>
                    <a:pt x="431" y="288"/>
                    <a:pt x="432" y="285"/>
                  </a:cubicBezTo>
                  <a:cubicBezTo>
                    <a:pt x="432" y="283"/>
                    <a:pt x="432" y="280"/>
                    <a:pt x="431" y="278"/>
                  </a:cubicBezTo>
                  <a:cubicBezTo>
                    <a:pt x="430" y="276"/>
                    <a:pt x="429" y="274"/>
                    <a:pt x="426" y="273"/>
                  </a:cubicBezTo>
                  <a:cubicBezTo>
                    <a:pt x="424" y="272"/>
                    <a:pt x="411" y="267"/>
                    <a:pt x="399" y="262"/>
                  </a:cubicBezTo>
                  <a:cubicBezTo>
                    <a:pt x="400" y="258"/>
                    <a:pt x="401" y="253"/>
                    <a:pt x="402" y="249"/>
                  </a:cubicBezTo>
                  <a:cubicBezTo>
                    <a:pt x="414" y="249"/>
                    <a:pt x="428" y="249"/>
                    <a:pt x="431" y="249"/>
                  </a:cubicBezTo>
                  <a:close/>
                  <a:moveTo>
                    <a:pt x="207" y="363"/>
                  </a:moveTo>
                  <a:cubicBezTo>
                    <a:pt x="126" y="356"/>
                    <a:pt x="67" y="285"/>
                    <a:pt x="75" y="205"/>
                  </a:cubicBezTo>
                  <a:cubicBezTo>
                    <a:pt x="83" y="126"/>
                    <a:pt x="154" y="67"/>
                    <a:pt x="234" y="75"/>
                  </a:cubicBezTo>
                  <a:cubicBezTo>
                    <a:pt x="315" y="83"/>
                    <a:pt x="374" y="153"/>
                    <a:pt x="366" y="233"/>
                  </a:cubicBezTo>
                  <a:cubicBezTo>
                    <a:pt x="359" y="313"/>
                    <a:pt x="287" y="371"/>
                    <a:pt x="207" y="363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234"/>
            <p:cNvSpPr/>
            <p:nvPr/>
          </p:nvSpPr>
          <p:spPr bwMode="auto">
            <a:xfrm>
              <a:off x="5785485" y="2513804"/>
              <a:ext cx="30090" cy="50151"/>
            </a:xfrm>
            <a:custGeom>
              <a:avLst/>
              <a:gdLst>
                <a:gd name="T0" fmla="*/ 0 w 14"/>
                <a:gd name="T1" fmla="*/ 1 h 24"/>
                <a:gd name="T2" fmla="*/ 5 w 14"/>
                <a:gd name="T3" fmla="*/ 24 h 24"/>
                <a:gd name="T4" fmla="*/ 13 w 14"/>
                <a:gd name="T5" fmla="*/ 11 h 24"/>
                <a:gd name="T6" fmla="*/ 0 w 14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1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2"/>
                    <a:pt x="14" y="16"/>
                    <a:pt x="13" y="11"/>
                  </a:cubicBezTo>
                  <a:cubicBezTo>
                    <a:pt x="12" y="4"/>
                    <a:pt x="6" y="0"/>
                    <a:pt x="0" y="1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35"/>
            <p:cNvSpPr/>
            <p:nvPr/>
          </p:nvSpPr>
          <p:spPr bwMode="auto">
            <a:xfrm>
              <a:off x="5760410" y="2516310"/>
              <a:ext cx="30090" cy="52656"/>
            </a:xfrm>
            <a:custGeom>
              <a:avLst/>
              <a:gdLst>
                <a:gd name="T0" fmla="*/ 1 w 15"/>
                <a:gd name="T1" fmla="*/ 14 h 25"/>
                <a:gd name="T2" fmla="*/ 15 w 15"/>
                <a:gd name="T3" fmla="*/ 24 h 25"/>
                <a:gd name="T4" fmla="*/ 9 w 15"/>
                <a:gd name="T5" fmla="*/ 0 h 25"/>
                <a:gd name="T6" fmla="*/ 1 w 15"/>
                <a:gd name="T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1" y="14"/>
                  </a:moveTo>
                  <a:cubicBezTo>
                    <a:pt x="3" y="20"/>
                    <a:pt x="8" y="25"/>
                    <a:pt x="15" y="2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2"/>
                    <a:pt x="0" y="8"/>
                    <a:pt x="1" y="14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36"/>
            <p:cNvSpPr>
              <a:spLocks noEditPoints="1"/>
            </p:cNvSpPr>
            <p:nvPr/>
          </p:nvSpPr>
          <p:spPr bwMode="auto">
            <a:xfrm>
              <a:off x="5507151" y="2258038"/>
              <a:ext cx="561682" cy="564189"/>
            </a:xfrm>
            <a:custGeom>
              <a:avLst/>
              <a:gdLst>
                <a:gd name="T0" fmla="*/ 264 w 265"/>
                <a:gd name="T1" fmla="*/ 129 h 265"/>
                <a:gd name="T2" fmla="*/ 258 w 265"/>
                <a:gd name="T3" fmla="*/ 112 h 265"/>
                <a:gd name="T4" fmla="*/ 256 w 265"/>
                <a:gd name="T5" fmla="*/ 100 h 265"/>
                <a:gd name="T6" fmla="*/ 254 w 265"/>
                <a:gd name="T7" fmla="*/ 83 h 265"/>
                <a:gd name="T8" fmla="*/ 229 w 265"/>
                <a:gd name="T9" fmla="*/ 81 h 265"/>
                <a:gd name="T10" fmla="*/ 240 w 265"/>
                <a:gd name="T11" fmla="*/ 55 h 265"/>
                <a:gd name="T12" fmla="*/ 211 w 265"/>
                <a:gd name="T13" fmla="*/ 56 h 265"/>
                <a:gd name="T14" fmla="*/ 217 w 265"/>
                <a:gd name="T15" fmla="*/ 32 h 265"/>
                <a:gd name="T16" fmla="*/ 201 w 265"/>
                <a:gd name="T17" fmla="*/ 25 h 265"/>
                <a:gd name="T18" fmla="*/ 191 w 265"/>
                <a:gd name="T19" fmla="*/ 19 h 265"/>
                <a:gd name="T20" fmla="*/ 177 w 265"/>
                <a:gd name="T21" fmla="*/ 9 h 265"/>
                <a:gd name="T22" fmla="*/ 159 w 265"/>
                <a:gd name="T23" fmla="*/ 26 h 265"/>
                <a:gd name="T24" fmla="*/ 146 w 265"/>
                <a:gd name="T25" fmla="*/ 0 h 265"/>
                <a:gd name="T26" fmla="*/ 132 w 265"/>
                <a:gd name="T27" fmla="*/ 22 h 265"/>
                <a:gd name="T28" fmla="*/ 118 w 265"/>
                <a:gd name="T29" fmla="*/ 0 h 265"/>
                <a:gd name="T30" fmla="*/ 106 w 265"/>
                <a:gd name="T31" fmla="*/ 26 h 265"/>
                <a:gd name="T32" fmla="*/ 88 w 265"/>
                <a:gd name="T33" fmla="*/ 9 h 265"/>
                <a:gd name="T34" fmla="*/ 74 w 265"/>
                <a:gd name="T35" fmla="*/ 19 h 265"/>
                <a:gd name="T36" fmla="*/ 63 w 265"/>
                <a:gd name="T37" fmla="*/ 25 h 265"/>
                <a:gd name="T38" fmla="*/ 48 w 265"/>
                <a:gd name="T39" fmla="*/ 32 h 265"/>
                <a:gd name="T40" fmla="*/ 53 w 265"/>
                <a:gd name="T41" fmla="*/ 56 h 265"/>
                <a:gd name="T42" fmla="*/ 25 w 265"/>
                <a:gd name="T43" fmla="*/ 55 h 265"/>
                <a:gd name="T44" fmla="*/ 35 w 265"/>
                <a:gd name="T45" fmla="*/ 81 h 265"/>
                <a:gd name="T46" fmla="*/ 11 w 265"/>
                <a:gd name="T47" fmla="*/ 83 h 265"/>
                <a:gd name="T48" fmla="*/ 9 w 265"/>
                <a:gd name="T49" fmla="*/ 100 h 265"/>
                <a:gd name="T50" fmla="*/ 6 w 265"/>
                <a:gd name="T51" fmla="*/ 112 h 265"/>
                <a:gd name="T52" fmla="*/ 1 w 265"/>
                <a:gd name="T53" fmla="*/ 129 h 265"/>
                <a:gd name="T54" fmla="*/ 23 w 265"/>
                <a:gd name="T55" fmla="*/ 140 h 265"/>
                <a:gd name="T56" fmla="*/ 3 w 265"/>
                <a:gd name="T57" fmla="*/ 160 h 265"/>
                <a:gd name="T58" fmla="*/ 29 w 265"/>
                <a:gd name="T59" fmla="*/ 170 h 265"/>
                <a:gd name="T60" fmla="*/ 14 w 265"/>
                <a:gd name="T61" fmla="*/ 190 h 265"/>
                <a:gd name="T62" fmla="*/ 26 w 265"/>
                <a:gd name="T63" fmla="*/ 203 h 265"/>
                <a:gd name="T64" fmla="*/ 33 w 265"/>
                <a:gd name="T65" fmla="*/ 213 h 265"/>
                <a:gd name="T66" fmla="*/ 42 w 265"/>
                <a:gd name="T67" fmla="*/ 228 h 265"/>
                <a:gd name="T68" fmla="*/ 65 w 265"/>
                <a:gd name="T69" fmla="*/ 220 h 265"/>
                <a:gd name="T70" fmla="*/ 66 w 265"/>
                <a:gd name="T71" fmla="*/ 248 h 265"/>
                <a:gd name="T72" fmla="*/ 91 w 265"/>
                <a:gd name="T73" fmla="*/ 235 h 265"/>
                <a:gd name="T74" fmla="*/ 96 w 265"/>
                <a:gd name="T75" fmla="*/ 259 h 265"/>
                <a:gd name="T76" fmla="*/ 113 w 265"/>
                <a:gd name="T77" fmla="*/ 259 h 265"/>
                <a:gd name="T78" fmla="*/ 125 w 265"/>
                <a:gd name="T79" fmla="*/ 260 h 265"/>
                <a:gd name="T80" fmla="*/ 140 w 265"/>
                <a:gd name="T81" fmla="*/ 260 h 265"/>
                <a:gd name="T82" fmla="*/ 152 w 265"/>
                <a:gd name="T83" fmla="*/ 259 h 265"/>
                <a:gd name="T84" fmla="*/ 169 w 265"/>
                <a:gd name="T85" fmla="*/ 259 h 265"/>
                <a:gd name="T86" fmla="*/ 174 w 265"/>
                <a:gd name="T87" fmla="*/ 235 h 265"/>
                <a:gd name="T88" fmla="*/ 199 w 265"/>
                <a:gd name="T89" fmla="*/ 248 h 265"/>
                <a:gd name="T90" fmla="*/ 200 w 265"/>
                <a:gd name="T91" fmla="*/ 220 h 265"/>
                <a:gd name="T92" fmla="*/ 223 w 265"/>
                <a:gd name="T93" fmla="*/ 228 h 265"/>
                <a:gd name="T94" fmla="*/ 232 w 265"/>
                <a:gd name="T95" fmla="*/ 213 h 265"/>
                <a:gd name="T96" fmla="*/ 239 w 265"/>
                <a:gd name="T97" fmla="*/ 203 h 265"/>
                <a:gd name="T98" fmla="*/ 251 w 265"/>
                <a:gd name="T99" fmla="*/ 190 h 265"/>
                <a:gd name="T100" fmla="*/ 236 w 265"/>
                <a:gd name="T101" fmla="*/ 170 h 265"/>
                <a:gd name="T102" fmla="*/ 262 w 265"/>
                <a:gd name="T103" fmla="*/ 160 h 265"/>
                <a:gd name="T104" fmla="*/ 242 w 265"/>
                <a:gd name="T105" fmla="*/ 140 h 265"/>
                <a:gd name="T106" fmla="*/ 59 w 265"/>
                <a:gd name="T107" fmla="*/ 114 h 265"/>
                <a:gd name="T108" fmla="*/ 151 w 265"/>
                <a:gd name="T109" fmla="*/ 59 h 265"/>
                <a:gd name="T110" fmla="*/ 132 w 265"/>
                <a:gd name="T111" fmla="*/ 225 h 265"/>
                <a:gd name="T112" fmla="*/ 132 w 265"/>
                <a:gd name="T113" fmla="*/ 225 h 265"/>
                <a:gd name="T114" fmla="*/ 158 w 265"/>
                <a:gd name="T115" fmla="*/ 133 h 265"/>
                <a:gd name="T116" fmla="*/ 206 w 265"/>
                <a:gd name="T117" fmla="*/ 11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5" h="265">
                  <a:moveTo>
                    <a:pt x="260" y="139"/>
                  </a:moveTo>
                  <a:cubicBezTo>
                    <a:pt x="261" y="139"/>
                    <a:pt x="263" y="138"/>
                    <a:pt x="264" y="137"/>
                  </a:cubicBezTo>
                  <a:cubicBezTo>
                    <a:pt x="264" y="136"/>
                    <a:pt x="265" y="134"/>
                    <a:pt x="265" y="133"/>
                  </a:cubicBezTo>
                  <a:cubicBezTo>
                    <a:pt x="265" y="131"/>
                    <a:pt x="264" y="130"/>
                    <a:pt x="264" y="129"/>
                  </a:cubicBezTo>
                  <a:cubicBezTo>
                    <a:pt x="263" y="128"/>
                    <a:pt x="261" y="127"/>
                    <a:pt x="260" y="127"/>
                  </a:cubicBezTo>
                  <a:cubicBezTo>
                    <a:pt x="258" y="127"/>
                    <a:pt x="250" y="126"/>
                    <a:pt x="242" y="125"/>
                  </a:cubicBezTo>
                  <a:cubicBezTo>
                    <a:pt x="242" y="122"/>
                    <a:pt x="242" y="120"/>
                    <a:pt x="241" y="117"/>
                  </a:cubicBezTo>
                  <a:cubicBezTo>
                    <a:pt x="249" y="115"/>
                    <a:pt x="257" y="113"/>
                    <a:pt x="258" y="112"/>
                  </a:cubicBezTo>
                  <a:cubicBezTo>
                    <a:pt x="260" y="112"/>
                    <a:pt x="261" y="111"/>
                    <a:pt x="261" y="109"/>
                  </a:cubicBezTo>
                  <a:cubicBezTo>
                    <a:pt x="262" y="108"/>
                    <a:pt x="262" y="107"/>
                    <a:pt x="262" y="105"/>
                  </a:cubicBezTo>
                  <a:cubicBezTo>
                    <a:pt x="262" y="104"/>
                    <a:pt x="261" y="102"/>
                    <a:pt x="260" y="101"/>
                  </a:cubicBezTo>
                  <a:cubicBezTo>
                    <a:pt x="259" y="101"/>
                    <a:pt x="257" y="100"/>
                    <a:pt x="256" y="100"/>
                  </a:cubicBezTo>
                  <a:cubicBezTo>
                    <a:pt x="254" y="100"/>
                    <a:pt x="246" y="101"/>
                    <a:pt x="238" y="102"/>
                  </a:cubicBezTo>
                  <a:cubicBezTo>
                    <a:pt x="237" y="100"/>
                    <a:pt x="237" y="97"/>
                    <a:pt x="236" y="95"/>
                  </a:cubicBezTo>
                  <a:cubicBezTo>
                    <a:pt x="242" y="91"/>
                    <a:pt x="250" y="87"/>
                    <a:pt x="251" y="86"/>
                  </a:cubicBezTo>
                  <a:cubicBezTo>
                    <a:pt x="253" y="86"/>
                    <a:pt x="253" y="84"/>
                    <a:pt x="254" y="83"/>
                  </a:cubicBezTo>
                  <a:cubicBezTo>
                    <a:pt x="254" y="82"/>
                    <a:pt x="254" y="80"/>
                    <a:pt x="254" y="79"/>
                  </a:cubicBezTo>
                  <a:cubicBezTo>
                    <a:pt x="253" y="77"/>
                    <a:pt x="252" y="76"/>
                    <a:pt x="251" y="76"/>
                  </a:cubicBezTo>
                  <a:cubicBezTo>
                    <a:pt x="249" y="75"/>
                    <a:pt x="248" y="75"/>
                    <a:pt x="246" y="75"/>
                  </a:cubicBezTo>
                  <a:cubicBezTo>
                    <a:pt x="245" y="76"/>
                    <a:pt x="237" y="79"/>
                    <a:pt x="229" y="81"/>
                  </a:cubicBezTo>
                  <a:cubicBezTo>
                    <a:pt x="228" y="79"/>
                    <a:pt x="227" y="76"/>
                    <a:pt x="226" y="74"/>
                  </a:cubicBezTo>
                  <a:cubicBezTo>
                    <a:pt x="231" y="69"/>
                    <a:pt x="238" y="64"/>
                    <a:pt x="239" y="62"/>
                  </a:cubicBezTo>
                  <a:cubicBezTo>
                    <a:pt x="240" y="61"/>
                    <a:pt x="241" y="60"/>
                    <a:pt x="241" y="59"/>
                  </a:cubicBezTo>
                  <a:cubicBezTo>
                    <a:pt x="241" y="57"/>
                    <a:pt x="241" y="56"/>
                    <a:pt x="240" y="55"/>
                  </a:cubicBezTo>
                  <a:cubicBezTo>
                    <a:pt x="239" y="53"/>
                    <a:pt x="238" y="53"/>
                    <a:pt x="236" y="52"/>
                  </a:cubicBezTo>
                  <a:cubicBezTo>
                    <a:pt x="235" y="52"/>
                    <a:pt x="233" y="52"/>
                    <a:pt x="232" y="53"/>
                  </a:cubicBezTo>
                  <a:cubicBezTo>
                    <a:pt x="230" y="54"/>
                    <a:pt x="223" y="58"/>
                    <a:pt x="217" y="62"/>
                  </a:cubicBezTo>
                  <a:cubicBezTo>
                    <a:pt x="215" y="60"/>
                    <a:pt x="213" y="58"/>
                    <a:pt x="211" y="56"/>
                  </a:cubicBezTo>
                  <a:cubicBezTo>
                    <a:pt x="216" y="50"/>
                    <a:pt x="221" y="43"/>
                    <a:pt x="222" y="42"/>
                  </a:cubicBezTo>
                  <a:cubicBezTo>
                    <a:pt x="223" y="41"/>
                    <a:pt x="223" y="39"/>
                    <a:pt x="223" y="38"/>
                  </a:cubicBezTo>
                  <a:cubicBezTo>
                    <a:pt x="223" y="36"/>
                    <a:pt x="222" y="35"/>
                    <a:pt x="221" y="34"/>
                  </a:cubicBezTo>
                  <a:cubicBezTo>
                    <a:pt x="220" y="33"/>
                    <a:pt x="219" y="32"/>
                    <a:pt x="217" y="32"/>
                  </a:cubicBezTo>
                  <a:cubicBezTo>
                    <a:pt x="216" y="32"/>
                    <a:pt x="214" y="33"/>
                    <a:pt x="213" y="34"/>
                  </a:cubicBezTo>
                  <a:cubicBezTo>
                    <a:pt x="212" y="35"/>
                    <a:pt x="206" y="41"/>
                    <a:pt x="200" y="46"/>
                  </a:cubicBezTo>
                  <a:cubicBezTo>
                    <a:pt x="198" y="44"/>
                    <a:pt x="196" y="43"/>
                    <a:pt x="194" y="41"/>
                  </a:cubicBezTo>
                  <a:cubicBezTo>
                    <a:pt x="197" y="34"/>
                    <a:pt x="201" y="27"/>
                    <a:pt x="201" y="25"/>
                  </a:cubicBezTo>
                  <a:cubicBezTo>
                    <a:pt x="202" y="24"/>
                    <a:pt x="202" y="22"/>
                    <a:pt x="201" y="21"/>
                  </a:cubicBezTo>
                  <a:cubicBezTo>
                    <a:pt x="201" y="19"/>
                    <a:pt x="200" y="18"/>
                    <a:pt x="199" y="18"/>
                  </a:cubicBezTo>
                  <a:cubicBezTo>
                    <a:pt x="197" y="17"/>
                    <a:pt x="196" y="17"/>
                    <a:pt x="194" y="17"/>
                  </a:cubicBezTo>
                  <a:cubicBezTo>
                    <a:pt x="193" y="17"/>
                    <a:pt x="192" y="18"/>
                    <a:pt x="191" y="19"/>
                  </a:cubicBezTo>
                  <a:cubicBezTo>
                    <a:pt x="190" y="20"/>
                    <a:pt x="185" y="27"/>
                    <a:pt x="181" y="34"/>
                  </a:cubicBezTo>
                  <a:cubicBezTo>
                    <a:pt x="178" y="32"/>
                    <a:pt x="176" y="31"/>
                    <a:pt x="174" y="30"/>
                  </a:cubicBezTo>
                  <a:cubicBezTo>
                    <a:pt x="175" y="23"/>
                    <a:pt x="177" y="15"/>
                    <a:pt x="177" y="13"/>
                  </a:cubicBezTo>
                  <a:cubicBezTo>
                    <a:pt x="178" y="12"/>
                    <a:pt x="177" y="10"/>
                    <a:pt x="177" y="9"/>
                  </a:cubicBezTo>
                  <a:cubicBezTo>
                    <a:pt x="176" y="8"/>
                    <a:pt x="175" y="7"/>
                    <a:pt x="173" y="6"/>
                  </a:cubicBezTo>
                  <a:cubicBezTo>
                    <a:pt x="172" y="6"/>
                    <a:pt x="170" y="6"/>
                    <a:pt x="169" y="6"/>
                  </a:cubicBezTo>
                  <a:cubicBezTo>
                    <a:pt x="168" y="7"/>
                    <a:pt x="167" y="8"/>
                    <a:pt x="166" y="9"/>
                  </a:cubicBezTo>
                  <a:cubicBezTo>
                    <a:pt x="165" y="11"/>
                    <a:pt x="162" y="19"/>
                    <a:pt x="159" y="26"/>
                  </a:cubicBezTo>
                  <a:cubicBezTo>
                    <a:pt x="156" y="25"/>
                    <a:pt x="154" y="25"/>
                    <a:pt x="151" y="24"/>
                  </a:cubicBezTo>
                  <a:cubicBezTo>
                    <a:pt x="152" y="16"/>
                    <a:pt x="152" y="8"/>
                    <a:pt x="152" y="6"/>
                  </a:cubicBezTo>
                  <a:cubicBezTo>
                    <a:pt x="152" y="5"/>
                    <a:pt x="151" y="3"/>
                    <a:pt x="150" y="2"/>
                  </a:cubicBezTo>
                  <a:cubicBezTo>
                    <a:pt x="149" y="1"/>
                    <a:pt x="148" y="1"/>
                    <a:pt x="146" y="0"/>
                  </a:cubicBezTo>
                  <a:cubicBezTo>
                    <a:pt x="145" y="0"/>
                    <a:pt x="143" y="1"/>
                    <a:pt x="142" y="1"/>
                  </a:cubicBezTo>
                  <a:cubicBezTo>
                    <a:pt x="141" y="2"/>
                    <a:pt x="140" y="3"/>
                    <a:pt x="140" y="5"/>
                  </a:cubicBezTo>
                  <a:cubicBezTo>
                    <a:pt x="139" y="7"/>
                    <a:pt x="138" y="15"/>
                    <a:pt x="136" y="22"/>
                  </a:cubicBezTo>
                  <a:cubicBezTo>
                    <a:pt x="135" y="22"/>
                    <a:pt x="134" y="22"/>
                    <a:pt x="132" y="22"/>
                  </a:cubicBezTo>
                  <a:cubicBezTo>
                    <a:pt x="131" y="22"/>
                    <a:pt x="130" y="22"/>
                    <a:pt x="129" y="22"/>
                  </a:cubicBezTo>
                  <a:cubicBezTo>
                    <a:pt x="127" y="15"/>
                    <a:pt x="125" y="7"/>
                    <a:pt x="125" y="5"/>
                  </a:cubicBezTo>
                  <a:cubicBezTo>
                    <a:pt x="125" y="3"/>
                    <a:pt x="124" y="2"/>
                    <a:pt x="123" y="1"/>
                  </a:cubicBezTo>
                  <a:cubicBezTo>
                    <a:pt x="121" y="1"/>
                    <a:pt x="120" y="0"/>
                    <a:pt x="118" y="0"/>
                  </a:cubicBezTo>
                  <a:cubicBezTo>
                    <a:pt x="117" y="1"/>
                    <a:pt x="116" y="1"/>
                    <a:pt x="115" y="2"/>
                  </a:cubicBezTo>
                  <a:cubicBezTo>
                    <a:pt x="114" y="3"/>
                    <a:pt x="113" y="5"/>
                    <a:pt x="113" y="6"/>
                  </a:cubicBezTo>
                  <a:cubicBezTo>
                    <a:pt x="113" y="8"/>
                    <a:pt x="113" y="16"/>
                    <a:pt x="113" y="24"/>
                  </a:cubicBezTo>
                  <a:cubicBezTo>
                    <a:pt x="111" y="25"/>
                    <a:pt x="108" y="25"/>
                    <a:pt x="106" y="26"/>
                  </a:cubicBezTo>
                  <a:cubicBezTo>
                    <a:pt x="103" y="19"/>
                    <a:pt x="99" y="11"/>
                    <a:pt x="99" y="9"/>
                  </a:cubicBezTo>
                  <a:cubicBezTo>
                    <a:pt x="98" y="8"/>
                    <a:pt x="97" y="7"/>
                    <a:pt x="96" y="6"/>
                  </a:cubicBezTo>
                  <a:cubicBezTo>
                    <a:pt x="94" y="6"/>
                    <a:pt x="93" y="6"/>
                    <a:pt x="91" y="6"/>
                  </a:cubicBezTo>
                  <a:cubicBezTo>
                    <a:pt x="90" y="7"/>
                    <a:pt x="89" y="8"/>
                    <a:pt x="88" y="9"/>
                  </a:cubicBezTo>
                  <a:cubicBezTo>
                    <a:pt x="87" y="10"/>
                    <a:pt x="87" y="12"/>
                    <a:pt x="87" y="13"/>
                  </a:cubicBezTo>
                  <a:cubicBezTo>
                    <a:pt x="88" y="15"/>
                    <a:pt x="89" y="23"/>
                    <a:pt x="91" y="30"/>
                  </a:cubicBezTo>
                  <a:cubicBezTo>
                    <a:pt x="89" y="31"/>
                    <a:pt x="86" y="32"/>
                    <a:pt x="84" y="34"/>
                  </a:cubicBezTo>
                  <a:cubicBezTo>
                    <a:pt x="80" y="27"/>
                    <a:pt x="75" y="20"/>
                    <a:pt x="74" y="19"/>
                  </a:cubicBezTo>
                  <a:cubicBezTo>
                    <a:pt x="73" y="18"/>
                    <a:pt x="72" y="17"/>
                    <a:pt x="70" y="17"/>
                  </a:cubicBezTo>
                  <a:cubicBezTo>
                    <a:pt x="69" y="17"/>
                    <a:pt x="67" y="17"/>
                    <a:pt x="66" y="18"/>
                  </a:cubicBezTo>
                  <a:cubicBezTo>
                    <a:pt x="65" y="18"/>
                    <a:pt x="64" y="19"/>
                    <a:pt x="63" y="21"/>
                  </a:cubicBezTo>
                  <a:cubicBezTo>
                    <a:pt x="63" y="22"/>
                    <a:pt x="63" y="24"/>
                    <a:pt x="63" y="25"/>
                  </a:cubicBezTo>
                  <a:cubicBezTo>
                    <a:pt x="64" y="27"/>
                    <a:pt x="68" y="34"/>
                    <a:pt x="71" y="41"/>
                  </a:cubicBezTo>
                  <a:cubicBezTo>
                    <a:pt x="69" y="43"/>
                    <a:pt x="67" y="44"/>
                    <a:pt x="65" y="46"/>
                  </a:cubicBezTo>
                  <a:cubicBezTo>
                    <a:pt x="59" y="41"/>
                    <a:pt x="53" y="35"/>
                    <a:pt x="52" y="34"/>
                  </a:cubicBezTo>
                  <a:cubicBezTo>
                    <a:pt x="50" y="33"/>
                    <a:pt x="49" y="32"/>
                    <a:pt x="48" y="32"/>
                  </a:cubicBezTo>
                  <a:cubicBezTo>
                    <a:pt x="46" y="32"/>
                    <a:pt x="45" y="33"/>
                    <a:pt x="44" y="34"/>
                  </a:cubicBezTo>
                  <a:cubicBezTo>
                    <a:pt x="42" y="35"/>
                    <a:pt x="42" y="36"/>
                    <a:pt x="42" y="38"/>
                  </a:cubicBezTo>
                  <a:cubicBezTo>
                    <a:pt x="41" y="39"/>
                    <a:pt x="42" y="41"/>
                    <a:pt x="43" y="42"/>
                  </a:cubicBezTo>
                  <a:cubicBezTo>
                    <a:pt x="44" y="43"/>
                    <a:pt x="49" y="50"/>
                    <a:pt x="53" y="56"/>
                  </a:cubicBezTo>
                  <a:cubicBezTo>
                    <a:pt x="51" y="58"/>
                    <a:pt x="50" y="60"/>
                    <a:pt x="48" y="62"/>
                  </a:cubicBezTo>
                  <a:cubicBezTo>
                    <a:pt x="42" y="58"/>
                    <a:pt x="34" y="54"/>
                    <a:pt x="33" y="53"/>
                  </a:cubicBezTo>
                  <a:cubicBezTo>
                    <a:pt x="31" y="52"/>
                    <a:pt x="30" y="52"/>
                    <a:pt x="29" y="52"/>
                  </a:cubicBezTo>
                  <a:cubicBezTo>
                    <a:pt x="27" y="53"/>
                    <a:pt x="26" y="53"/>
                    <a:pt x="25" y="55"/>
                  </a:cubicBezTo>
                  <a:cubicBezTo>
                    <a:pt x="24" y="56"/>
                    <a:pt x="24" y="57"/>
                    <a:pt x="24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7" y="64"/>
                    <a:pt x="33" y="69"/>
                    <a:pt x="39" y="74"/>
                  </a:cubicBezTo>
                  <a:cubicBezTo>
                    <a:pt x="38" y="76"/>
                    <a:pt x="36" y="79"/>
                    <a:pt x="35" y="81"/>
                  </a:cubicBezTo>
                  <a:cubicBezTo>
                    <a:pt x="28" y="79"/>
                    <a:pt x="20" y="76"/>
                    <a:pt x="18" y="75"/>
                  </a:cubicBezTo>
                  <a:cubicBezTo>
                    <a:pt x="17" y="75"/>
                    <a:pt x="15" y="75"/>
                    <a:pt x="14" y="76"/>
                  </a:cubicBezTo>
                  <a:cubicBezTo>
                    <a:pt x="13" y="76"/>
                    <a:pt x="12" y="77"/>
                    <a:pt x="11" y="79"/>
                  </a:cubicBezTo>
                  <a:cubicBezTo>
                    <a:pt x="11" y="80"/>
                    <a:pt x="10" y="82"/>
                    <a:pt x="11" y="83"/>
                  </a:cubicBezTo>
                  <a:cubicBezTo>
                    <a:pt x="11" y="84"/>
                    <a:pt x="12" y="86"/>
                    <a:pt x="13" y="86"/>
                  </a:cubicBezTo>
                  <a:cubicBezTo>
                    <a:pt x="15" y="87"/>
                    <a:pt x="22" y="91"/>
                    <a:pt x="29" y="95"/>
                  </a:cubicBezTo>
                  <a:cubicBezTo>
                    <a:pt x="28" y="97"/>
                    <a:pt x="27" y="100"/>
                    <a:pt x="27" y="102"/>
                  </a:cubicBezTo>
                  <a:cubicBezTo>
                    <a:pt x="19" y="101"/>
                    <a:pt x="11" y="100"/>
                    <a:pt x="9" y="100"/>
                  </a:cubicBezTo>
                  <a:cubicBezTo>
                    <a:pt x="7" y="100"/>
                    <a:pt x="6" y="101"/>
                    <a:pt x="5" y="101"/>
                  </a:cubicBezTo>
                  <a:cubicBezTo>
                    <a:pt x="4" y="102"/>
                    <a:pt x="3" y="104"/>
                    <a:pt x="3" y="105"/>
                  </a:cubicBezTo>
                  <a:cubicBezTo>
                    <a:pt x="2" y="107"/>
                    <a:pt x="3" y="108"/>
                    <a:pt x="3" y="109"/>
                  </a:cubicBezTo>
                  <a:cubicBezTo>
                    <a:pt x="4" y="111"/>
                    <a:pt x="5" y="112"/>
                    <a:pt x="6" y="112"/>
                  </a:cubicBezTo>
                  <a:cubicBezTo>
                    <a:pt x="8" y="113"/>
                    <a:pt x="16" y="115"/>
                    <a:pt x="23" y="117"/>
                  </a:cubicBezTo>
                  <a:cubicBezTo>
                    <a:pt x="23" y="120"/>
                    <a:pt x="23" y="122"/>
                    <a:pt x="23" y="125"/>
                  </a:cubicBezTo>
                  <a:cubicBezTo>
                    <a:pt x="15" y="126"/>
                    <a:pt x="7" y="127"/>
                    <a:pt x="5" y="127"/>
                  </a:cubicBezTo>
                  <a:cubicBezTo>
                    <a:pt x="3" y="127"/>
                    <a:pt x="2" y="128"/>
                    <a:pt x="1" y="129"/>
                  </a:cubicBezTo>
                  <a:cubicBezTo>
                    <a:pt x="0" y="130"/>
                    <a:pt x="0" y="131"/>
                    <a:pt x="0" y="133"/>
                  </a:cubicBezTo>
                  <a:cubicBezTo>
                    <a:pt x="0" y="134"/>
                    <a:pt x="0" y="136"/>
                    <a:pt x="1" y="137"/>
                  </a:cubicBezTo>
                  <a:cubicBezTo>
                    <a:pt x="2" y="138"/>
                    <a:pt x="3" y="139"/>
                    <a:pt x="5" y="139"/>
                  </a:cubicBezTo>
                  <a:cubicBezTo>
                    <a:pt x="7" y="139"/>
                    <a:pt x="15" y="140"/>
                    <a:pt x="23" y="140"/>
                  </a:cubicBezTo>
                  <a:cubicBezTo>
                    <a:pt x="23" y="143"/>
                    <a:pt x="23" y="146"/>
                    <a:pt x="23" y="148"/>
                  </a:cubicBezTo>
                  <a:cubicBezTo>
                    <a:pt x="16" y="150"/>
                    <a:pt x="8" y="153"/>
                    <a:pt x="6" y="153"/>
                  </a:cubicBezTo>
                  <a:cubicBezTo>
                    <a:pt x="5" y="154"/>
                    <a:pt x="4" y="155"/>
                    <a:pt x="3" y="156"/>
                  </a:cubicBezTo>
                  <a:cubicBezTo>
                    <a:pt x="3" y="157"/>
                    <a:pt x="2" y="159"/>
                    <a:pt x="3" y="160"/>
                  </a:cubicBezTo>
                  <a:cubicBezTo>
                    <a:pt x="3" y="162"/>
                    <a:pt x="4" y="163"/>
                    <a:pt x="5" y="164"/>
                  </a:cubicBezTo>
                  <a:cubicBezTo>
                    <a:pt x="6" y="165"/>
                    <a:pt x="7" y="165"/>
                    <a:pt x="9" y="165"/>
                  </a:cubicBezTo>
                  <a:cubicBezTo>
                    <a:pt x="11" y="165"/>
                    <a:pt x="19" y="164"/>
                    <a:pt x="27" y="163"/>
                  </a:cubicBezTo>
                  <a:cubicBezTo>
                    <a:pt x="27" y="166"/>
                    <a:pt x="28" y="168"/>
                    <a:pt x="29" y="170"/>
                  </a:cubicBezTo>
                  <a:cubicBezTo>
                    <a:pt x="22" y="174"/>
                    <a:pt x="15" y="178"/>
                    <a:pt x="13" y="179"/>
                  </a:cubicBezTo>
                  <a:cubicBezTo>
                    <a:pt x="12" y="180"/>
                    <a:pt x="11" y="181"/>
                    <a:pt x="11" y="183"/>
                  </a:cubicBezTo>
                  <a:cubicBezTo>
                    <a:pt x="10" y="184"/>
                    <a:pt x="11" y="185"/>
                    <a:pt x="11" y="187"/>
                  </a:cubicBezTo>
                  <a:cubicBezTo>
                    <a:pt x="12" y="188"/>
                    <a:pt x="13" y="189"/>
                    <a:pt x="14" y="190"/>
                  </a:cubicBezTo>
                  <a:cubicBezTo>
                    <a:pt x="15" y="191"/>
                    <a:pt x="17" y="191"/>
                    <a:pt x="18" y="190"/>
                  </a:cubicBezTo>
                  <a:cubicBezTo>
                    <a:pt x="20" y="190"/>
                    <a:pt x="28" y="187"/>
                    <a:pt x="35" y="185"/>
                  </a:cubicBezTo>
                  <a:cubicBezTo>
                    <a:pt x="36" y="187"/>
                    <a:pt x="38" y="189"/>
                    <a:pt x="39" y="191"/>
                  </a:cubicBezTo>
                  <a:cubicBezTo>
                    <a:pt x="33" y="196"/>
                    <a:pt x="27" y="202"/>
                    <a:pt x="26" y="203"/>
                  </a:cubicBezTo>
                  <a:cubicBezTo>
                    <a:pt x="25" y="204"/>
                    <a:pt x="24" y="205"/>
                    <a:pt x="24" y="207"/>
                  </a:cubicBezTo>
                  <a:cubicBezTo>
                    <a:pt x="24" y="208"/>
                    <a:pt x="24" y="210"/>
                    <a:pt x="25" y="211"/>
                  </a:cubicBezTo>
                  <a:cubicBezTo>
                    <a:pt x="26" y="212"/>
                    <a:pt x="27" y="213"/>
                    <a:pt x="29" y="213"/>
                  </a:cubicBezTo>
                  <a:cubicBezTo>
                    <a:pt x="30" y="214"/>
                    <a:pt x="31" y="214"/>
                    <a:pt x="33" y="213"/>
                  </a:cubicBezTo>
                  <a:cubicBezTo>
                    <a:pt x="34" y="212"/>
                    <a:pt x="42" y="208"/>
                    <a:pt x="48" y="204"/>
                  </a:cubicBezTo>
                  <a:cubicBezTo>
                    <a:pt x="50" y="206"/>
                    <a:pt x="51" y="208"/>
                    <a:pt x="53" y="209"/>
                  </a:cubicBezTo>
                  <a:cubicBezTo>
                    <a:pt x="49" y="216"/>
                    <a:pt x="44" y="222"/>
                    <a:pt x="43" y="224"/>
                  </a:cubicBezTo>
                  <a:cubicBezTo>
                    <a:pt x="42" y="225"/>
                    <a:pt x="41" y="226"/>
                    <a:pt x="42" y="228"/>
                  </a:cubicBezTo>
                  <a:cubicBezTo>
                    <a:pt x="42" y="229"/>
                    <a:pt x="42" y="231"/>
                    <a:pt x="44" y="232"/>
                  </a:cubicBezTo>
                  <a:cubicBezTo>
                    <a:pt x="45" y="233"/>
                    <a:pt x="46" y="233"/>
                    <a:pt x="48" y="233"/>
                  </a:cubicBezTo>
                  <a:cubicBezTo>
                    <a:pt x="49" y="233"/>
                    <a:pt x="50" y="233"/>
                    <a:pt x="52" y="232"/>
                  </a:cubicBezTo>
                  <a:cubicBezTo>
                    <a:pt x="53" y="231"/>
                    <a:pt x="59" y="225"/>
                    <a:pt x="65" y="220"/>
                  </a:cubicBezTo>
                  <a:cubicBezTo>
                    <a:pt x="67" y="221"/>
                    <a:pt x="69" y="223"/>
                    <a:pt x="71" y="224"/>
                  </a:cubicBezTo>
                  <a:cubicBezTo>
                    <a:pt x="68" y="231"/>
                    <a:pt x="64" y="239"/>
                    <a:pt x="63" y="240"/>
                  </a:cubicBezTo>
                  <a:cubicBezTo>
                    <a:pt x="63" y="242"/>
                    <a:pt x="63" y="243"/>
                    <a:pt x="63" y="245"/>
                  </a:cubicBezTo>
                  <a:cubicBezTo>
                    <a:pt x="64" y="246"/>
                    <a:pt x="65" y="247"/>
                    <a:pt x="66" y="248"/>
                  </a:cubicBezTo>
                  <a:cubicBezTo>
                    <a:pt x="67" y="249"/>
                    <a:pt x="69" y="249"/>
                    <a:pt x="70" y="249"/>
                  </a:cubicBezTo>
                  <a:cubicBezTo>
                    <a:pt x="72" y="248"/>
                    <a:pt x="73" y="248"/>
                    <a:pt x="74" y="246"/>
                  </a:cubicBezTo>
                  <a:cubicBezTo>
                    <a:pt x="75" y="245"/>
                    <a:pt x="80" y="238"/>
                    <a:pt x="84" y="232"/>
                  </a:cubicBezTo>
                  <a:cubicBezTo>
                    <a:pt x="86" y="233"/>
                    <a:pt x="89" y="234"/>
                    <a:pt x="91" y="235"/>
                  </a:cubicBezTo>
                  <a:cubicBezTo>
                    <a:pt x="89" y="242"/>
                    <a:pt x="88" y="251"/>
                    <a:pt x="87" y="252"/>
                  </a:cubicBezTo>
                  <a:cubicBezTo>
                    <a:pt x="87" y="254"/>
                    <a:pt x="87" y="255"/>
                    <a:pt x="88" y="257"/>
                  </a:cubicBezTo>
                  <a:cubicBezTo>
                    <a:pt x="89" y="258"/>
                    <a:pt x="90" y="259"/>
                    <a:pt x="91" y="259"/>
                  </a:cubicBezTo>
                  <a:cubicBezTo>
                    <a:pt x="93" y="260"/>
                    <a:pt x="94" y="260"/>
                    <a:pt x="96" y="259"/>
                  </a:cubicBezTo>
                  <a:cubicBezTo>
                    <a:pt x="97" y="259"/>
                    <a:pt x="98" y="258"/>
                    <a:pt x="99" y="256"/>
                  </a:cubicBezTo>
                  <a:cubicBezTo>
                    <a:pt x="99" y="255"/>
                    <a:pt x="103" y="247"/>
                    <a:pt x="106" y="240"/>
                  </a:cubicBezTo>
                  <a:cubicBezTo>
                    <a:pt x="108" y="240"/>
                    <a:pt x="111" y="241"/>
                    <a:pt x="113" y="241"/>
                  </a:cubicBezTo>
                  <a:cubicBezTo>
                    <a:pt x="113" y="249"/>
                    <a:pt x="113" y="258"/>
                    <a:pt x="113" y="259"/>
                  </a:cubicBezTo>
                  <a:cubicBezTo>
                    <a:pt x="113" y="261"/>
                    <a:pt x="114" y="262"/>
                    <a:pt x="115" y="263"/>
                  </a:cubicBezTo>
                  <a:cubicBezTo>
                    <a:pt x="116" y="264"/>
                    <a:pt x="117" y="265"/>
                    <a:pt x="118" y="265"/>
                  </a:cubicBezTo>
                  <a:cubicBezTo>
                    <a:pt x="120" y="265"/>
                    <a:pt x="121" y="265"/>
                    <a:pt x="123" y="264"/>
                  </a:cubicBezTo>
                  <a:cubicBezTo>
                    <a:pt x="124" y="263"/>
                    <a:pt x="125" y="262"/>
                    <a:pt x="125" y="260"/>
                  </a:cubicBezTo>
                  <a:cubicBezTo>
                    <a:pt x="125" y="259"/>
                    <a:pt x="127" y="250"/>
                    <a:pt x="129" y="243"/>
                  </a:cubicBezTo>
                  <a:cubicBezTo>
                    <a:pt x="130" y="243"/>
                    <a:pt x="131" y="243"/>
                    <a:pt x="132" y="243"/>
                  </a:cubicBezTo>
                  <a:cubicBezTo>
                    <a:pt x="134" y="243"/>
                    <a:pt x="135" y="243"/>
                    <a:pt x="136" y="243"/>
                  </a:cubicBezTo>
                  <a:cubicBezTo>
                    <a:pt x="138" y="250"/>
                    <a:pt x="139" y="259"/>
                    <a:pt x="140" y="260"/>
                  </a:cubicBezTo>
                  <a:cubicBezTo>
                    <a:pt x="140" y="262"/>
                    <a:pt x="141" y="263"/>
                    <a:pt x="142" y="264"/>
                  </a:cubicBezTo>
                  <a:cubicBezTo>
                    <a:pt x="143" y="265"/>
                    <a:pt x="145" y="265"/>
                    <a:pt x="146" y="265"/>
                  </a:cubicBezTo>
                  <a:cubicBezTo>
                    <a:pt x="148" y="265"/>
                    <a:pt x="149" y="264"/>
                    <a:pt x="150" y="263"/>
                  </a:cubicBezTo>
                  <a:cubicBezTo>
                    <a:pt x="151" y="262"/>
                    <a:pt x="152" y="261"/>
                    <a:pt x="152" y="259"/>
                  </a:cubicBezTo>
                  <a:cubicBezTo>
                    <a:pt x="152" y="258"/>
                    <a:pt x="152" y="249"/>
                    <a:pt x="151" y="241"/>
                  </a:cubicBezTo>
                  <a:cubicBezTo>
                    <a:pt x="154" y="241"/>
                    <a:pt x="156" y="240"/>
                    <a:pt x="159" y="240"/>
                  </a:cubicBezTo>
                  <a:cubicBezTo>
                    <a:pt x="162" y="247"/>
                    <a:pt x="165" y="255"/>
                    <a:pt x="166" y="256"/>
                  </a:cubicBezTo>
                  <a:cubicBezTo>
                    <a:pt x="167" y="258"/>
                    <a:pt x="168" y="259"/>
                    <a:pt x="169" y="259"/>
                  </a:cubicBezTo>
                  <a:cubicBezTo>
                    <a:pt x="170" y="260"/>
                    <a:pt x="172" y="260"/>
                    <a:pt x="173" y="259"/>
                  </a:cubicBezTo>
                  <a:cubicBezTo>
                    <a:pt x="175" y="259"/>
                    <a:pt x="176" y="258"/>
                    <a:pt x="177" y="257"/>
                  </a:cubicBezTo>
                  <a:cubicBezTo>
                    <a:pt x="177" y="255"/>
                    <a:pt x="178" y="254"/>
                    <a:pt x="177" y="252"/>
                  </a:cubicBezTo>
                  <a:cubicBezTo>
                    <a:pt x="177" y="251"/>
                    <a:pt x="175" y="242"/>
                    <a:pt x="174" y="235"/>
                  </a:cubicBezTo>
                  <a:cubicBezTo>
                    <a:pt x="176" y="234"/>
                    <a:pt x="178" y="233"/>
                    <a:pt x="181" y="232"/>
                  </a:cubicBezTo>
                  <a:cubicBezTo>
                    <a:pt x="185" y="238"/>
                    <a:pt x="190" y="245"/>
                    <a:pt x="191" y="246"/>
                  </a:cubicBezTo>
                  <a:cubicBezTo>
                    <a:pt x="192" y="248"/>
                    <a:pt x="193" y="248"/>
                    <a:pt x="194" y="249"/>
                  </a:cubicBezTo>
                  <a:cubicBezTo>
                    <a:pt x="196" y="249"/>
                    <a:pt x="197" y="249"/>
                    <a:pt x="199" y="248"/>
                  </a:cubicBezTo>
                  <a:cubicBezTo>
                    <a:pt x="200" y="247"/>
                    <a:pt x="201" y="246"/>
                    <a:pt x="201" y="245"/>
                  </a:cubicBezTo>
                  <a:cubicBezTo>
                    <a:pt x="202" y="243"/>
                    <a:pt x="202" y="242"/>
                    <a:pt x="201" y="240"/>
                  </a:cubicBezTo>
                  <a:cubicBezTo>
                    <a:pt x="201" y="239"/>
                    <a:pt x="197" y="231"/>
                    <a:pt x="194" y="224"/>
                  </a:cubicBezTo>
                  <a:cubicBezTo>
                    <a:pt x="196" y="223"/>
                    <a:pt x="198" y="221"/>
                    <a:pt x="200" y="220"/>
                  </a:cubicBezTo>
                  <a:cubicBezTo>
                    <a:pt x="206" y="225"/>
                    <a:pt x="212" y="231"/>
                    <a:pt x="213" y="232"/>
                  </a:cubicBezTo>
                  <a:cubicBezTo>
                    <a:pt x="214" y="233"/>
                    <a:pt x="216" y="233"/>
                    <a:pt x="217" y="233"/>
                  </a:cubicBezTo>
                  <a:cubicBezTo>
                    <a:pt x="219" y="233"/>
                    <a:pt x="220" y="233"/>
                    <a:pt x="221" y="232"/>
                  </a:cubicBezTo>
                  <a:cubicBezTo>
                    <a:pt x="222" y="231"/>
                    <a:pt x="223" y="229"/>
                    <a:pt x="223" y="228"/>
                  </a:cubicBezTo>
                  <a:cubicBezTo>
                    <a:pt x="223" y="226"/>
                    <a:pt x="223" y="225"/>
                    <a:pt x="222" y="224"/>
                  </a:cubicBezTo>
                  <a:cubicBezTo>
                    <a:pt x="221" y="222"/>
                    <a:pt x="216" y="216"/>
                    <a:pt x="211" y="209"/>
                  </a:cubicBezTo>
                  <a:cubicBezTo>
                    <a:pt x="213" y="208"/>
                    <a:pt x="215" y="206"/>
                    <a:pt x="217" y="204"/>
                  </a:cubicBezTo>
                  <a:cubicBezTo>
                    <a:pt x="223" y="208"/>
                    <a:pt x="230" y="212"/>
                    <a:pt x="232" y="213"/>
                  </a:cubicBezTo>
                  <a:cubicBezTo>
                    <a:pt x="233" y="214"/>
                    <a:pt x="235" y="214"/>
                    <a:pt x="236" y="213"/>
                  </a:cubicBezTo>
                  <a:cubicBezTo>
                    <a:pt x="238" y="213"/>
                    <a:pt x="239" y="212"/>
                    <a:pt x="240" y="211"/>
                  </a:cubicBezTo>
                  <a:cubicBezTo>
                    <a:pt x="241" y="210"/>
                    <a:pt x="241" y="208"/>
                    <a:pt x="241" y="207"/>
                  </a:cubicBezTo>
                  <a:cubicBezTo>
                    <a:pt x="241" y="205"/>
                    <a:pt x="240" y="204"/>
                    <a:pt x="239" y="203"/>
                  </a:cubicBezTo>
                  <a:cubicBezTo>
                    <a:pt x="238" y="202"/>
                    <a:pt x="231" y="196"/>
                    <a:pt x="226" y="191"/>
                  </a:cubicBezTo>
                  <a:cubicBezTo>
                    <a:pt x="227" y="189"/>
                    <a:pt x="228" y="187"/>
                    <a:pt x="229" y="185"/>
                  </a:cubicBezTo>
                  <a:cubicBezTo>
                    <a:pt x="237" y="187"/>
                    <a:pt x="245" y="190"/>
                    <a:pt x="246" y="190"/>
                  </a:cubicBezTo>
                  <a:cubicBezTo>
                    <a:pt x="248" y="191"/>
                    <a:pt x="249" y="191"/>
                    <a:pt x="251" y="190"/>
                  </a:cubicBezTo>
                  <a:cubicBezTo>
                    <a:pt x="252" y="189"/>
                    <a:pt x="253" y="188"/>
                    <a:pt x="254" y="187"/>
                  </a:cubicBezTo>
                  <a:cubicBezTo>
                    <a:pt x="254" y="185"/>
                    <a:pt x="254" y="184"/>
                    <a:pt x="254" y="183"/>
                  </a:cubicBezTo>
                  <a:cubicBezTo>
                    <a:pt x="253" y="181"/>
                    <a:pt x="253" y="180"/>
                    <a:pt x="251" y="179"/>
                  </a:cubicBezTo>
                  <a:cubicBezTo>
                    <a:pt x="250" y="178"/>
                    <a:pt x="242" y="174"/>
                    <a:pt x="236" y="170"/>
                  </a:cubicBezTo>
                  <a:cubicBezTo>
                    <a:pt x="237" y="168"/>
                    <a:pt x="237" y="166"/>
                    <a:pt x="238" y="163"/>
                  </a:cubicBezTo>
                  <a:cubicBezTo>
                    <a:pt x="246" y="164"/>
                    <a:pt x="254" y="165"/>
                    <a:pt x="256" y="165"/>
                  </a:cubicBezTo>
                  <a:cubicBezTo>
                    <a:pt x="257" y="165"/>
                    <a:pt x="259" y="165"/>
                    <a:pt x="260" y="164"/>
                  </a:cubicBezTo>
                  <a:cubicBezTo>
                    <a:pt x="261" y="163"/>
                    <a:pt x="262" y="162"/>
                    <a:pt x="262" y="160"/>
                  </a:cubicBezTo>
                  <a:cubicBezTo>
                    <a:pt x="262" y="159"/>
                    <a:pt x="262" y="157"/>
                    <a:pt x="261" y="156"/>
                  </a:cubicBezTo>
                  <a:cubicBezTo>
                    <a:pt x="261" y="155"/>
                    <a:pt x="260" y="154"/>
                    <a:pt x="258" y="153"/>
                  </a:cubicBezTo>
                  <a:cubicBezTo>
                    <a:pt x="257" y="153"/>
                    <a:pt x="249" y="150"/>
                    <a:pt x="241" y="148"/>
                  </a:cubicBezTo>
                  <a:cubicBezTo>
                    <a:pt x="242" y="146"/>
                    <a:pt x="242" y="143"/>
                    <a:pt x="242" y="140"/>
                  </a:cubicBezTo>
                  <a:cubicBezTo>
                    <a:pt x="250" y="140"/>
                    <a:pt x="258" y="139"/>
                    <a:pt x="260" y="139"/>
                  </a:cubicBezTo>
                  <a:close/>
                  <a:moveTo>
                    <a:pt x="59" y="152"/>
                  </a:moveTo>
                  <a:cubicBezTo>
                    <a:pt x="49" y="152"/>
                    <a:pt x="40" y="143"/>
                    <a:pt x="40" y="133"/>
                  </a:cubicBezTo>
                  <a:cubicBezTo>
                    <a:pt x="40" y="122"/>
                    <a:pt x="49" y="114"/>
                    <a:pt x="59" y="114"/>
                  </a:cubicBezTo>
                  <a:cubicBezTo>
                    <a:pt x="70" y="114"/>
                    <a:pt x="78" y="122"/>
                    <a:pt x="78" y="133"/>
                  </a:cubicBezTo>
                  <a:cubicBezTo>
                    <a:pt x="78" y="143"/>
                    <a:pt x="70" y="152"/>
                    <a:pt x="59" y="152"/>
                  </a:cubicBezTo>
                  <a:close/>
                  <a:moveTo>
                    <a:pt x="132" y="40"/>
                  </a:moveTo>
                  <a:cubicBezTo>
                    <a:pt x="143" y="40"/>
                    <a:pt x="151" y="49"/>
                    <a:pt x="151" y="59"/>
                  </a:cubicBezTo>
                  <a:cubicBezTo>
                    <a:pt x="151" y="70"/>
                    <a:pt x="143" y="78"/>
                    <a:pt x="132" y="78"/>
                  </a:cubicBezTo>
                  <a:cubicBezTo>
                    <a:pt x="122" y="78"/>
                    <a:pt x="113" y="70"/>
                    <a:pt x="113" y="59"/>
                  </a:cubicBezTo>
                  <a:cubicBezTo>
                    <a:pt x="113" y="49"/>
                    <a:pt x="122" y="40"/>
                    <a:pt x="132" y="40"/>
                  </a:cubicBezTo>
                  <a:close/>
                  <a:moveTo>
                    <a:pt x="132" y="225"/>
                  </a:moveTo>
                  <a:cubicBezTo>
                    <a:pt x="122" y="225"/>
                    <a:pt x="113" y="217"/>
                    <a:pt x="113" y="206"/>
                  </a:cubicBezTo>
                  <a:cubicBezTo>
                    <a:pt x="113" y="196"/>
                    <a:pt x="122" y="187"/>
                    <a:pt x="132" y="187"/>
                  </a:cubicBezTo>
                  <a:cubicBezTo>
                    <a:pt x="143" y="187"/>
                    <a:pt x="151" y="196"/>
                    <a:pt x="151" y="206"/>
                  </a:cubicBezTo>
                  <a:cubicBezTo>
                    <a:pt x="151" y="217"/>
                    <a:pt x="143" y="225"/>
                    <a:pt x="132" y="225"/>
                  </a:cubicBezTo>
                  <a:close/>
                  <a:moveTo>
                    <a:pt x="132" y="159"/>
                  </a:moveTo>
                  <a:cubicBezTo>
                    <a:pt x="118" y="159"/>
                    <a:pt x="106" y="147"/>
                    <a:pt x="106" y="133"/>
                  </a:cubicBezTo>
                  <a:cubicBezTo>
                    <a:pt x="106" y="118"/>
                    <a:pt x="118" y="107"/>
                    <a:pt x="132" y="107"/>
                  </a:cubicBezTo>
                  <a:cubicBezTo>
                    <a:pt x="147" y="107"/>
                    <a:pt x="158" y="118"/>
                    <a:pt x="158" y="133"/>
                  </a:cubicBezTo>
                  <a:cubicBezTo>
                    <a:pt x="158" y="147"/>
                    <a:pt x="147" y="159"/>
                    <a:pt x="132" y="159"/>
                  </a:cubicBezTo>
                  <a:close/>
                  <a:moveTo>
                    <a:pt x="206" y="152"/>
                  </a:moveTo>
                  <a:cubicBezTo>
                    <a:pt x="195" y="152"/>
                    <a:pt x="187" y="143"/>
                    <a:pt x="187" y="133"/>
                  </a:cubicBezTo>
                  <a:cubicBezTo>
                    <a:pt x="187" y="122"/>
                    <a:pt x="195" y="114"/>
                    <a:pt x="206" y="114"/>
                  </a:cubicBezTo>
                  <a:cubicBezTo>
                    <a:pt x="216" y="114"/>
                    <a:pt x="224" y="122"/>
                    <a:pt x="224" y="133"/>
                  </a:cubicBezTo>
                  <a:cubicBezTo>
                    <a:pt x="224" y="143"/>
                    <a:pt x="216" y="152"/>
                    <a:pt x="206" y="152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37"/>
            <p:cNvSpPr>
              <a:spLocks noEditPoints="1"/>
            </p:cNvSpPr>
            <p:nvPr/>
          </p:nvSpPr>
          <p:spPr bwMode="auto">
            <a:xfrm>
              <a:off x="5705247" y="2456131"/>
              <a:ext cx="168002" cy="168002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39 w 79"/>
                <a:gd name="T11" fmla="*/ 59 h 79"/>
                <a:gd name="T12" fmla="*/ 20 w 79"/>
                <a:gd name="T13" fmla="*/ 40 h 79"/>
                <a:gd name="T14" fmla="*/ 39 w 79"/>
                <a:gd name="T15" fmla="*/ 20 h 79"/>
                <a:gd name="T16" fmla="*/ 59 w 79"/>
                <a:gd name="T17" fmla="*/ 40 h 79"/>
                <a:gd name="T18" fmla="*/ 39 w 79"/>
                <a:gd name="T19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1"/>
                    <a:pt x="18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39" y="59"/>
                  </a:moveTo>
                  <a:cubicBezTo>
                    <a:pt x="29" y="59"/>
                    <a:pt x="20" y="51"/>
                    <a:pt x="20" y="40"/>
                  </a:cubicBezTo>
                  <a:cubicBezTo>
                    <a:pt x="20" y="29"/>
                    <a:pt x="29" y="20"/>
                    <a:pt x="39" y="20"/>
                  </a:cubicBezTo>
                  <a:cubicBezTo>
                    <a:pt x="50" y="20"/>
                    <a:pt x="59" y="29"/>
                    <a:pt x="59" y="40"/>
                  </a:cubicBezTo>
                  <a:cubicBezTo>
                    <a:pt x="59" y="51"/>
                    <a:pt x="50" y="59"/>
                    <a:pt x="39" y="59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38"/>
            <p:cNvSpPr>
              <a:spLocks noEditPoints="1"/>
            </p:cNvSpPr>
            <p:nvPr/>
          </p:nvSpPr>
          <p:spPr bwMode="auto">
            <a:xfrm>
              <a:off x="4902843" y="3416508"/>
              <a:ext cx="393678" cy="401202"/>
            </a:xfrm>
            <a:custGeom>
              <a:avLst/>
              <a:gdLst>
                <a:gd name="T0" fmla="*/ 166 w 185"/>
                <a:gd name="T1" fmla="*/ 100 h 189"/>
                <a:gd name="T2" fmla="*/ 163 w 185"/>
                <a:gd name="T3" fmla="*/ 89 h 189"/>
                <a:gd name="T4" fmla="*/ 181 w 185"/>
                <a:gd name="T5" fmla="*/ 84 h 189"/>
                <a:gd name="T6" fmla="*/ 171 w 185"/>
                <a:gd name="T7" fmla="*/ 74 h 189"/>
                <a:gd name="T8" fmla="*/ 157 w 185"/>
                <a:gd name="T9" fmla="*/ 65 h 189"/>
                <a:gd name="T10" fmla="*/ 172 w 185"/>
                <a:gd name="T11" fmla="*/ 54 h 189"/>
                <a:gd name="T12" fmla="*/ 159 w 185"/>
                <a:gd name="T13" fmla="*/ 49 h 189"/>
                <a:gd name="T14" fmla="*/ 143 w 185"/>
                <a:gd name="T15" fmla="*/ 45 h 189"/>
                <a:gd name="T16" fmla="*/ 154 w 185"/>
                <a:gd name="T17" fmla="*/ 29 h 189"/>
                <a:gd name="T18" fmla="*/ 140 w 185"/>
                <a:gd name="T19" fmla="*/ 28 h 189"/>
                <a:gd name="T20" fmla="*/ 123 w 185"/>
                <a:gd name="T21" fmla="*/ 30 h 189"/>
                <a:gd name="T22" fmla="*/ 128 w 185"/>
                <a:gd name="T23" fmla="*/ 12 h 189"/>
                <a:gd name="T24" fmla="*/ 114 w 185"/>
                <a:gd name="T25" fmla="*/ 16 h 189"/>
                <a:gd name="T26" fmla="*/ 99 w 185"/>
                <a:gd name="T27" fmla="*/ 24 h 189"/>
                <a:gd name="T28" fmla="*/ 98 w 185"/>
                <a:gd name="T29" fmla="*/ 5 h 189"/>
                <a:gd name="T30" fmla="*/ 86 w 185"/>
                <a:gd name="T31" fmla="*/ 13 h 189"/>
                <a:gd name="T32" fmla="*/ 75 w 185"/>
                <a:gd name="T33" fmla="*/ 26 h 189"/>
                <a:gd name="T34" fmla="*/ 67 w 185"/>
                <a:gd name="T35" fmla="*/ 8 h 189"/>
                <a:gd name="T36" fmla="*/ 59 w 185"/>
                <a:gd name="T37" fmla="*/ 20 h 189"/>
                <a:gd name="T38" fmla="*/ 53 w 185"/>
                <a:gd name="T39" fmla="*/ 36 h 189"/>
                <a:gd name="T40" fmla="*/ 39 w 185"/>
                <a:gd name="T41" fmla="*/ 22 h 189"/>
                <a:gd name="T42" fmla="*/ 36 w 185"/>
                <a:gd name="T43" fmla="*/ 36 h 189"/>
                <a:gd name="T44" fmla="*/ 35 w 185"/>
                <a:gd name="T45" fmla="*/ 53 h 189"/>
                <a:gd name="T46" fmla="*/ 18 w 185"/>
                <a:gd name="T47" fmla="*/ 45 h 189"/>
                <a:gd name="T48" fmla="*/ 19 w 185"/>
                <a:gd name="T49" fmla="*/ 59 h 189"/>
                <a:gd name="T50" fmla="*/ 24 w 185"/>
                <a:gd name="T51" fmla="*/ 75 h 189"/>
                <a:gd name="T52" fmla="*/ 5 w 185"/>
                <a:gd name="T53" fmla="*/ 74 h 189"/>
                <a:gd name="T54" fmla="*/ 12 w 185"/>
                <a:gd name="T55" fmla="*/ 86 h 189"/>
                <a:gd name="T56" fmla="*/ 22 w 185"/>
                <a:gd name="T57" fmla="*/ 94 h 189"/>
                <a:gd name="T58" fmla="*/ 12 w 185"/>
                <a:gd name="T59" fmla="*/ 102 h 189"/>
                <a:gd name="T60" fmla="*/ 5 w 185"/>
                <a:gd name="T61" fmla="*/ 115 h 189"/>
                <a:gd name="T62" fmla="*/ 24 w 185"/>
                <a:gd name="T63" fmla="*/ 114 h 189"/>
                <a:gd name="T64" fmla="*/ 19 w 185"/>
                <a:gd name="T65" fmla="*/ 130 h 189"/>
                <a:gd name="T66" fmla="*/ 18 w 185"/>
                <a:gd name="T67" fmla="*/ 144 h 189"/>
                <a:gd name="T68" fmla="*/ 35 w 185"/>
                <a:gd name="T69" fmla="*/ 136 h 189"/>
                <a:gd name="T70" fmla="*/ 36 w 185"/>
                <a:gd name="T71" fmla="*/ 153 h 189"/>
                <a:gd name="T72" fmla="*/ 39 w 185"/>
                <a:gd name="T73" fmla="*/ 166 h 189"/>
                <a:gd name="T74" fmla="*/ 53 w 185"/>
                <a:gd name="T75" fmla="*/ 153 h 189"/>
                <a:gd name="T76" fmla="*/ 59 w 185"/>
                <a:gd name="T77" fmla="*/ 168 h 189"/>
                <a:gd name="T78" fmla="*/ 67 w 185"/>
                <a:gd name="T79" fmla="*/ 180 h 189"/>
                <a:gd name="T80" fmla="*/ 75 w 185"/>
                <a:gd name="T81" fmla="*/ 163 h 189"/>
                <a:gd name="T82" fmla="*/ 86 w 185"/>
                <a:gd name="T83" fmla="*/ 175 h 189"/>
                <a:gd name="T84" fmla="*/ 98 w 185"/>
                <a:gd name="T85" fmla="*/ 184 h 189"/>
                <a:gd name="T86" fmla="*/ 99 w 185"/>
                <a:gd name="T87" fmla="*/ 165 h 189"/>
                <a:gd name="T88" fmla="*/ 114 w 185"/>
                <a:gd name="T89" fmla="*/ 173 h 189"/>
                <a:gd name="T90" fmla="*/ 128 w 185"/>
                <a:gd name="T91" fmla="*/ 177 h 189"/>
                <a:gd name="T92" fmla="*/ 123 w 185"/>
                <a:gd name="T93" fmla="*/ 158 h 189"/>
                <a:gd name="T94" fmla="*/ 140 w 185"/>
                <a:gd name="T95" fmla="*/ 160 h 189"/>
                <a:gd name="T96" fmla="*/ 154 w 185"/>
                <a:gd name="T97" fmla="*/ 160 h 189"/>
                <a:gd name="T98" fmla="*/ 143 w 185"/>
                <a:gd name="T99" fmla="*/ 144 h 189"/>
                <a:gd name="T100" fmla="*/ 159 w 185"/>
                <a:gd name="T101" fmla="*/ 140 h 189"/>
                <a:gd name="T102" fmla="*/ 172 w 185"/>
                <a:gd name="T103" fmla="*/ 135 h 189"/>
                <a:gd name="T104" fmla="*/ 157 w 185"/>
                <a:gd name="T105" fmla="*/ 124 h 189"/>
                <a:gd name="T106" fmla="*/ 171 w 185"/>
                <a:gd name="T107" fmla="*/ 114 h 189"/>
                <a:gd name="T108" fmla="*/ 181 w 185"/>
                <a:gd name="T109" fmla="*/ 105 h 189"/>
                <a:gd name="T110" fmla="*/ 75 w 185"/>
                <a:gd name="T111" fmla="*/ 9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89">
                  <a:moveTo>
                    <a:pt x="181" y="105"/>
                  </a:moveTo>
                  <a:cubicBezTo>
                    <a:pt x="178" y="104"/>
                    <a:pt x="176" y="103"/>
                    <a:pt x="173" y="102"/>
                  </a:cubicBezTo>
                  <a:cubicBezTo>
                    <a:pt x="170" y="102"/>
                    <a:pt x="168" y="101"/>
                    <a:pt x="166" y="100"/>
                  </a:cubicBezTo>
                  <a:cubicBezTo>
                    <a:pt x="165" y="100"/>
                    <a:pt x="164" y="100"/>
                    <a:pt x="163" y="100"/>
                  </a:cubicBezTo>
                  <a:cubicBezTo>
                    <a:pt x="163" y="98"/>
                    <a:pt x="163" y="96"/>
                    <a:pt x="163" y="94"/>
                  </a:cubicBezTo>
                  <a:cubicBezTo>
                    <a:pt x="163" y="93"/>
                    <a:pt x="163" y="91"/>
                    <a:pt x="163" y="89"/>
                  </a:cubicBezTo>
                  <a:cubicBezTo>
                    <a:pt x="164" y="89"/>
                    <a:pt x="165" y="89"/>
                    <a:pt x="166" y="88"/>
                  </a:cubicBezTo>
                  <a:cubicBezTo>
                    <a:pt x="168" y="88"/>
                    <a:pt x="170" y="87"/>
                    <a:pt x="173" y="86"/>
                  </a:cubicBezTo>
                  <a:cubicBezTo>
                    <a:pt x="176" y="86"/>
                    <a:pt x="178" y="85"/>
                    <a:pt x="181" y="84"/>
                  </a:cubicBezTo>
                  <a:cubicBezTo>
                    <a:pt x="184" y="83"/>
                    <a:pt x="185" y="81"/>
                    <a:pt x="185" y="78"/>
                  </a:cubicBezTo>
                  <a:cubicBezTo>
                    <a:pt x="184" y="75"/>
                    <a:pt x="182" y="73"/>
                    <a:pt x="179" y="74"/>
                  </a:cubicBezTo>
                  <a:cubicBezTo>
                    <a:pt x="176" y="74"/>
                    <a:pt x="174" y="74"/>
                    <a:pt x="171" y="74"/>
                  </a:cubicBezTo>
                  <a:cubicBezTo>
                    <a:pt x="168" y="75"/>
                    <a:pt x="166" y="75"/>
                    <a:pt x="163" y="75"/>
                  </a:cubicBezTo>
                  <a:cubicBezTo>
                    <a:pt x="162" y="75"/>
                    <a:pt x="161" y="75"/>
                    <a:pt x="161" y="75"/>
                  </a:cubicBezTo>
                  <a:cubicBezTo>
                    <a:pt x="160" y="72"/>
                    <a:pt x="158" y="68"/>
                    <a:pt x="157" y="65"/>
                  </a:cubicBezTo>
                  <a:cubicBezTo>
                    <a:pt x="158" y="65"/>
                    <a:pt x="158" y="64"/>
                    <a:pt x="159" y="64"/>
                  </a:cubicBezTo>
                  <a:cubicBezTo>
                    <a:pt x="161" y="62"/>
                    <a:pt x="163" y="61"/>
                    <a:pt x="165" y="59"/>
                  </a:cubicBezTo>
                  <a:cubicBezTo>
                    <a:pt x="168" y="58"/>
                    <a:pt x="170" y="56"/>
                    <a:pt x="172" y="54"/>
                  </a:cubicBezTo>
                  <a:cubicBezTo>
                    <a:pt x="175" y="53"/>
                    <a:pt x="175" y="50"/>
                    <a:pt x="174" y="47"/>
                  </a:cubicBezTo>
                  <a:cubicBezTo>
                    <a:pt x="172" y="45"/>
                    <a:pt x="170" y="44"/>
                    <a:pt x="167" y="45"/>
                  </a:cubicBezTo>
                  <a:cubicBezTo>
                    <a:pt x="164" y="46"/>
                    <a:pt x="162" y="47"/>
                    <a:pt x="159" y="49"/>
                  </a:cubicBezTo>
                  <a:cubicBezTo>
                    <a:pt x="157" y="50"/>
                    <a:pt x="155" y="51"/>
                    <a:pt x="152" y="52"/>
                  </a:cubicBezTo>
                  <a:cubicBezTo>
                    <a:pt x="152" y="52"/>
                    <a:pt x="151" y="53"/>
                    <a:pt x="150" y="53"/>
                  </a:cubicBezTo>
                  <a:cubicBezTo>
                    <a:pt x="148" y="50"/>
                    <a:pt x="146" y="47"/>
                    <a:pt x="143" y="45"/>
                  </a:cubicBezTo>
                  <a:cubicBezTo>
                    <a:pt x="144" y="44"/>
                    <a:pt x="144" y="43"/>
                    <a:pt x="145" y="43"/>
                  </a:cubicBezTo>
                  <a:cubicBezTo>
                    <a:pt x="146" y="41"/>
                    <a:pt x="147" y="38"/>
                    <a:pt x="149" y="36"/>
                  </a:cubicBezTo>
                  <a:cubicBezTo>
                    <a:pt x="151" y="34"/>
                    <a:pt x="152" y="32"/>
                    <a:pt x="154" y="29"/>
                  </a:cubicBezTo>
                  <a:cubicBezTo>
                    <a:pt x="155" y="27"/>
                    <a:pt x="155" y="24"/>
                    <a:pt x="153" y="22"/>
                  </a:cubicBezTo>
                  <a:cubicBezTo>
                    <a:pt x="151" y="21"/>
                    <a:pt x="148" y="21"/>
                    <a:pt x="146" y="22"/>
                  </a:cubicBezTo>
                  <a:cubicBezTo>
                    <a:pt x="144" y="25"/>
                    <a:pt x="142" y="27"/>
                    <a:pt x="140" y="28"/>
                  </a:cubicBezTo>
                  <a:cubicBezTo>
                    <a:pt x="138" y="30"/>
                    <a:pt x="136" y="32"/>
                    <a:pt x="134" y="34"/>
                  </a:cubicBezTo>
                  <a:cubicBezTo>
                    <a:pt x="134" y="34"/>
                    <a:pt x="133" y="35"/>
                    <a:pt x="132" y="36"/>
                  </a:cubicBezTo>
                  <a:cubicBezTo>
                    <a:pt x="129" y="34"/>
                    <a:pt x="126" y="32"/>
                    <a:pt x="123" y="30"/>
                  </a:cubicBezTo>
                  <a:cubicBezTo>
                    <a:pt x="123" y="30"/>
                    <a:pt x="124" y="29"/>
                    <a:pt x="124" y="28"/>
                  </a:cubicBezTo>
                  <a:cubicBezTo>
                    <a:pt x="124" y="25"/>
                    <a:pt x="125" y="23"/>
                    <a:pt x="126" y="20"/>
                  </a:cubicBezTo>
                  <a:cubicBezTo>
                    <a:pt x="126" y="18"/>
                    <a:pt x="127" y="15"/>
                    <a:pt x="128" y="12"/>
                  </a:cubicBezTo>
                  <a:cubicBezTo>
                    <a:pt x="129" y="9"/>
                    <a:pt x="127" y="7"/>
                    <a:pt x="125" y="6"/>
                  </a:cubicBezTo>
                  <a:cubicBezTo>
                    <a:pt x="122" y="5"/>
                    <a:pt x="119" y="6"/>
                    <a:pt x="118" y="8"/>
                  </a:cubicBezTo>
                  <a:cubicBezTo>
                    <a:pt x="117" y="11"/>
                    <a:pt x="116" y="14"/>
                    <a:pt x="114" y="16"/>
                  </a:cubicBezTo>
                  <a:cubicBezTo>
                    <a:pt x="113" y="19"/>
                    <a:pt x="112" y="21"/>
                    <a:pt x="111" y="23"/>
                  </a:cubicBezTo>
                  <a:cubicBezTo>
                    <a:pt x="111" y="24"/>
                    <a:pt x="110" y="25"/>
                    <a:pt x="110" y="26"/>
                  </a:cubicBezTo>
                  <a:cubicBezTo>
                    <a:pt x="107" y="25"/>
                    <a:pt x="103" y="24"/>
                    <a:pt x="99" y="24"/>
                  </a:cubicBezTo>
                  <a:cubicBezTo>
                    <a:pt x="99" y="23"/>
                    <a:pt x="99" y="22"/>
                    <a:pt x="99" y="21"/>
                  </a:cubicBezTo>
                  <a:cubicBezTo>
                    <a:pt x="99" y="19"/>
                    <a:pt x="99" y="16"/>
                    <a:pt x="99" y="13"/>
                  </a:cubicBezTo>
                  <a:cubicBezTo>
                    <a:pt x="98" y="11"/>
                    <a:pt x="98" y="8"/>
                    <a:pt x="98" y="5"/>
                  </a:cubicBezTo>
                  <a:cubicBezTo>
                    <a:pt x="97" y="2"/>
                    <a:pt x="95" y="0"/>
                    <a:pt x="92" y="0"/>
                  </a:cubicBezTo>
                  <a:cubicBezTo>
                    <a:pt x="90" y="0"/>
                    <a:pt x="87" y="2"/>
                    <a:pt x="87" y="5"/>
                  </a:cubicBezTo>
                  <a:cubicBezTo>
                    <a:pt x="87" y="8"/>
                    <a:pt x="87" y="11"/>
                    <a:pt x="86" y="13"/>
                  </a:cubicBezTo>
                  <a:cubicBezTo>
                    <a:pt x="86" y="16"/>
                    <a:pt x="86" y="19"/>
                    <a:pt x="86" y="21"/>
                  </a:cubicBezTo>
                  <a:cubicBezTo>
                    <a:pt x="86" y="22"/>
                    <a:pt x="86" y="23"/>
                    <a:pt x="85" y="24"/>
                  </a:cubicBezTo>
                  <a:cubicBezTo>
                    <a:pt x="82" y="24"/>
                    <a:pt x="78" y="25"/>
                    <a:pt x="75" y="26"/>
                  </a:cubicBezTo>
                  <a:cubicBezTo>
                    <a:pt x="75" y="25"/>
                    <a:pt x="74" y="24"/>
                    <a:pt x="74" y="23"/>
                  </a:cubicBezTo>
                  <a:cubicBezTo>
                    <a:pt x="73" y="21"/>
                    <a:pt x="72" y="19"/>
                    <a:pt x="71" y="16"/>
                  </a:cubicBezTo>
                  <a:cubicBezTo>
                    <a:pt x="69" y="14"/>
                    <a:pt x="68" y="11"/>
                    <a:pt x="67" y="8"/>
                  </a:cubicBezTo>
                  <a:cubicBezTo>
                    <a:pt x="66" y="6"/>
                    <a:pt x="63" y="5"/>
                    <a:pt x="60" y="6"/>
                  </a:cubicBezTo>
                  <a:cubicBezTo>
                    <a:pt x="58" y="7"/>
                    <a:pt x="56" y="9"/>
                    <a:pt x="57" y="12"/>
                  </a:cubicBezTo>
                  <a:cubicBezTo>
                    <a:pt x="58" y="15"/>
                    <a:pt x="58" y="18"/>
                    <a:pt x="59" y="20"/>
                  </a:cubicBezTo>
                  <a:cubicBezTo>
                    <a:pt x="60" y="23"/>
                    <a:pt x="60" y="25"/>
                    <a:pt x="61" y="28"/>
                  </a:cubicBezTo>
                  <a:cubicBezTo>
                    <a:pt x="61" y="29"/>
                    <a:pt x="62" y="30"/>
                    <a:pt x="62" y="30"/>
                  </a:cubicBezTo>
                  <a:cubicBezTo>
                    <a:pt x="59" y="32"/>
                    <a:pt x="55" y="34"/>
                    <a:pt x="53" y="36"/>
                  </a:cubicBezTo>
                  <a:cubicBezTo>
                    <a:pt x="52" y="35"/>
                    <a:pt x="51" y="34"/>
                    <a:pt x="51" y="34"/>
                  </a:cubicBezTo>
                  <a:cubicBezTo>
                    <a:pt x="49" y="32"/>
                    <a:pt x="47" y="30"/>
                    <a:pt x="45" y="28"/>
                  </a:cubicBezTo>
                  <a:cubicBezTo>
                    <a:pt x="43" y="27"/>
                    <a:pt x="41" y="25"/>
                    <a:pt x="39" y="22"/>
                  </a:cubicBezTo>
                  <a:cubicBezTo>
                    <a:pt x="37" y="21"/>
                    <a:pt x="34" y="21"/>
                    <a:pt x="32" y="22"/>
                  </a:cubicBezTo>
                  <a:cubicBezTo>
                    <a:pt x="30" y="24"/>
                    <a:pt x="30" y="27"/>
                    <a:pt x="31" y="29"/>
                  </a:cubicBezTo>
                  <a:cubicBezTo>
                    <a:pt x="33" y="32"/>
                    <a:pt x="34" y="34"/>
                    <a:pt x="36" y="36"/>
                  </a:cubicBezTo>
                  <a:cubicBezTo>
                    <a:pt x="37" y="38"/>
                    <a:pt x="39" y="41"/>
                    <a:pt x="40" y="43"/>
                  </a:cubicBezTo>
                  <a:cubicBezTo>
                    <a:pt x="41" y="43"/>
                    <a:pt x="41" y="44"/>
                    <a:pt x="42" y="45"/>
                  </a:cubicBezTo>
                  <a:cubicBezTo>
                    <a:pt x="39" y="47"/>
                    <a:pt x="37" y="50"/>
                    <a:pt x="35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0" y="51"/>
                    <a:pt x="28" y="50"/>
                    <a:pt x="26" y="49"/>
                  </a:cubicBezTo>
                  <a:cubicBezTo>
                    <a:pt x="23" y="47"/>
                    <a:pt x="21" y="46"/>
                    <a:pt x="18" y="45"/>
                  </a:cubicBezTo>
                  <a:cubicBezTo>
                    <a:pt x="15" y="44"/>
                    <a:pt x="13" y="45"/>
                    <a:pt x="11" y="47"/>
                  </a:cubicBezTo>
                  <a:cubicBezTo>
                    <a:pt x="10" y="50"/>
                    <a:pt x="10" y="53"/>
                    <a:pt x="12" y="54"/>
                  </a:cubicBezTo>
                  <a:cubicBezTo>
                    <a:pt x="15" y="56"/>
                    <a:pt x="17" y="58"/>
                    <a:pt x="19" y="59"/>
                  </a:cubicBezTo>
                  <a:cubicBezTo>
                    <a:pt x="22" y="61"/>
                    <a:pt x="24" y="62"/>
                    <a:pt x="26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26" y="68"/>
                    <a:pt x="25" y="72"/>
                    <a:pt x="24" y="75"/>
                  </a:cubicBezTo>
                  <a:cubicBezTo>
                    <a:pt x="23" y="75"/>
                    <a:pt x="23" y="75"/>
                    <a:pt x="22" y="75"/>
                  </a:cubicBezTo>
                  <a:cubicBezTo>
                    <a:pt x="19" y="75"/>
                    <a:pt x="17" y="75"/>
                    <a:pt x="14" y="74"/>
                  </a:cubicBezTo>
                  <a:cubicBezTo>
                    <a:pt x="11" y="74"/>
                    <a:pt x="8" y="74"/>
                    <a:pt x="5" y="74"/>
                  </a:cubicBezTo>
                  <a:cubicBezTo>
                    <a:pt x="3" y="73"/>
                    <a:pt x="0" y="75"/>
                    <a:pt x="0" y="78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9" y="86"/>
                    <a:pt x="12" y="86"/>
                  </a:cubicBezTo>
                  <a:cubicBezTo>
                    <a:pt x="14" y="87"/>
                    <a:pt x="17" y="88"/>
                    <a:pt x="19" y="88"/>
                  </a:cubicBezTo>
                  <a:cubicBezTo>
                    <a:pt x="20" y="89"/>
                    <a:pt x="21" y="89"/>
                    <a:pt x="22" y="89"/>
                  </a:cubicBezTo>
                  <a:cubicBezTo>
                    <a:pt x="22" y="91"/>
                    <a:pt x="22" y="93"/>
                    <a:pt x="22" y="94"/>
                  </a:cubicBezTo>
                  <a:cubicBezTo>
                    <a:pt x="22" y="96"/>
                    <a:pt x="22" y="98"/>
                    <a:pt x="22" y="100"/>
                  </a:cubicBezTo>
                  <a:cubicBezTo>
                    <a:pt x="21" y="100"/>
                    <a:pt x="20" y="100"/>
                    <a:pt x="19" y="100"/>
                  </a:cubicBezTo>
                  <a:cubicBezTo>
                    <a:pt x="17" y="101"/>
                    <a:pt x="14" y="102"/>
                    <a:pt x="12" y="102"/>
                  </a:cubicBezTo>
                  <a:cubicBezTo>
                    <a:pt x="9" y="103"/>
                    <a:pt x="7" y="104"/>
                    <a:pt x="4" y="105"/>
                  </a:cubicBezTo>
                  <a:cubicBezTo>
                    <a:pt x="1" y="105"/>
                    <a:pt x="0" y="108"/>
                    <a:pt x="0" y="111"/>
                  </a:cubicBezTo>
                  <a:cubicBezTo>
                    <a:pt x="0" y="113"/>
                    <a:pt x="3" y="115"/>
                    <a:pt x="5" y="115"/>
                  </a:cubicBezTo>
                  <a:cubicBezTo>
                    <a:pt x="8" y="115"/>
                    <a:pt x="11" y="115"/>
                    <a:pt x="14" y="114"/>
                  </a:cubicBezTo>
                  <a:cubicBezTo>
                    <a:pt x="17" y="114"/>
                    <a:pt x="19" y="114"/>
                    <a:pt x="22" y="114"/>
                  </a:cubicBezTo>
                  <a:cubicBezTo>
                    <a:pt x="23" y="114"/>
                    <a:pt x="23" y="114"/>
                    <a:pt x="24" y="114"/>
                  </a:cubicBezTo>
                  <a:cubicBezTo>
                    <a:pt x="25" y="117"/>
                    <a:pt x="26" y="120"/>
                    <a:pt x="28" y="124"/>
                  </a:cubicBezTo>
                  <a:cubicBezTo>
                    <a:pt x="27" y="124"/>
                    <a:pt x="27" y="125"/>
                    <a:pt x="26" y="125"/>
                  </a:cubicBezTo>
                  <a:cubicBezTo>
                    <a:pt x="24" y="127"/>
                    <a:pt x="22" y="128"/>
                    <a:pt x="19" y="130"/>
                  </a:cubicBezTo>
                  <a:cubicBezTo>
                    <a:pt x="17" y="131"/>
                    <a:pt x="15" y="133"/>
                    <a:pt x="12" y="135"/>
                  </a:cubicBezTo>
                  <a:cubicBezTo>
                    <a:pt x="10" y="136"/>
                    <a:pt x="10" y="139"/>
                    <a:pt x="11" y="141"/>
                  </a:cubicBezTo>
                  <a:cubicBezTo>
                    <a:pt x="13" y="144"/>
                    <a:pt x="15" y="145"/>
                    <a:pt x="18" y="144"/>
                  </a:cubicBezTo>
                  <a:cubicBezTo>
                    <a:pt x="21" y="142"/>
                    <a:pt x="23" y="141"/>
                    <a:pt x="26" y="140"/>
                  </a:cubicBezTo>
                  <a:cubicBezTo>
                    <a:pt x="28" y="139"/>
                    <a:pt x="30" y="138"/>
                    <a:pt x="33" y="137"/>
                  </a:cubicBezTo>
                  <a:cubicBezTo>
                    <a:pt x="33" y="137"/>
                    <a:pt x="34" y="136"/>
                    <a:pt x="35" y="136"/>
                  </a:cubicBezTo>
                  <a:cubicBezTo>
                    <a:pt x="37" y="139"/>
                    <a:pt x="39" y="141"/>
                    <a:pt x="42" y="144"/>
                  </a:cubicBezTo>
                  <a:cubicBezTo>
                    <a:pt x="41" y="145"/>
                    <a:pt x="41" y="145"/>
                    <a:pt x="40" y="146"/>
                  </a:cubicBezTo>
                  <a:cubicBezTo>
                    <a:pt x="39" y="148"/>
                    <a:pt x="37" y="150"/>
                    <a:pt x="36" y="153"/>
                  </a:cubicBezTo>
                  <a:cubicBezTo>
                    <a:pt x="34" y="155"/>
                    <a:pt x="33" y="157"/>
                    <a:pt x="31" y="160"/>
                  </a:cubicBezTo>
                  <a:cubicBezTo>
                    <a:pt x="30" y="162"/>
                    <a:pt x="30" y="165"/>
                    <a:pt x="32" y="166"/>
                  </a:cubicBezTo>
                  <a:cubicBezTo>
                    <a:pt x="34" y="168"/>
                    <a:pt x="37" y="168"/>
                    <a:pt x="39" y="166"/>
                  </a:cubicBezTo>
                  <a:cubicBezTo>
                    <a:pt x="41" y="164"/>
                    <a:pt x="43" y="162"/>
                    <a:pt x="45" y="160"/>
                  </a:cubicBezTo>
                  <a:cubicBezTo>
                    <a:pt x="47" y="158"/>
                    <a:pt x="49" y="157"/>
                    <a:pt x="51" y="155"/>
                  </a:cubicBezTo>
                  <a:cubicBezTo>
                    <a:pt x="51" y="154"/>
                    <a:pt x="52" y="154"/>
                    <a:pt x="53" y="153"/>
                  </a:cubicBezTo>
                  <a:cubicBezTo>
                    <a:pt x="55" y="155"/>
                    <a:pt x="59" y="157"/>
                    <a:pt x="62" y="158"/>
                  </a:cubicBezTo>
                  <a:cubicBezTo>
                    <a:pt x="62" y="159"/>
                    <a:pt x="61" y="160"/>
                    <a:pt x="61" y="161"/>
                  </a:cubicBezTo>
                  <a:cubicBezTo>
                    <a:pt x="60" y="163"/>
                    <a:pt x="60" y="166"/>
                    <a:pt x="59" y="168"/>
                  </a:cubicBezTo>
                  <a:cubicBezTo>
                    <a:pt x="58" y="171"/>
                    <a:pt x="58" y="174"/>
                    <a:pt x="57" y="177"/>
                  </a:cubicBezTo>
                  <a:cubicBezTo>
                    <a:pt x="56" y="179"/>
                    <a:pt x="58" y="182"/>
                    <a:pt x="60" y="183"/>
                  </a:cubicBezTo>
                  <a:cubicBezTo>
                    <a:pt x="63" y="184"/>
                    <a:pt x="66" y="183"/>
                    <a:pt x="67" y="180"/>
                  </a:cubicBezTo>
                  <a:cubicBezTo>
                    <a:pt x="68" y="178"/>
                    <a:pt x="69" y="175"/>
                    <a:pt x="71" y="173"/>
                  </a:cubicBezTo>
                  <a:cubicBezTo>
                    <a:pt x="72" y="170"/>
                    <a:pt x="73" y="168"/>
                    <a:pt x="74" y="166"/>
                  </a:cubicBezTo>
                  <a:cubicBezTo>
                    <a:pt x="74" y="165"/>
                    <a:pt x="75" y="164"/>
                    <a:pt x="75" y="163"/>
                  </a:cubicBezTo>
                  <a:cubicBezTo>
                    <a:pt x="78" y="164"/>
                    <a:pt x="82" y="165"/>
                    <a:pt x="85" y="165"/>
                  </a:cubicBezTo>
                  <a:cubicBezTo>
                    <a:pt x="86" y="166"/>
                    <a:pt x="86" y="167"/>
                    <a:pt x="86" y="168"/>
                  </a:cubicBezTo>
                  <a:cubicBezTo>
                    <a:pt x="86" y="170"/>
                    <a:pt x="86" y="173"/>
                    <a:pt x="86" y="175"/>
                  </a:cubicBezTo>
                  <a:cubicBezTo>
                    <a:pt x="87" y="178"/>
                    <a:pt x="87" y="181"/>
                    <a:pt x="87" y="184"/>
                  </a:cubicBezTo>
                  <a:cubicBezTo>
                    <a:pt x="87" y="187"/>
                    <a:pt x="90" y="189"/>
                    <a:pt x="92" y="189"/>
                  </a:cubicBezTo>
                  <a:cubicBezTo>
                    <a:pt x="95" y="189"/>
                    <a:pt x="97" y="187"/>
                    <a:pt x="98" y="184"/>
                  </a:cubicBezTo>
                  <a:cubicBezTo>
                    <a:pt x="98" y="181"/>
                    <a:pt x="98" y="178"/>
                    <a:pt x="99" y="175"/>
                  </a:cubicBezTo>
                  <a:cubicBezTo>
                    <a:pt x="99" y="173"/>
                    <a:pt x="99" y="170"/>
                    <a:pt x="99" y="168"/>
                  </a:cubicBezTo>
                  <a:cubicBezTo>
                    <a:pt x="99" y="167"/>
                    <a:pt x="99" y="166"/>
                    <a:pt x="99" y="165"/>
                  </a:cubicBezTo>
                  <a:cubicBezTo>
                    <a:pt x="103" y="165"/>
                    <a:pt x="107" y="164"/>
                    <a:pt x="110" y="163"/>
                  </a:cubicBezTo>
                  <a:cubicBezTo>
                    <a:pt x="110" y="164"/>
                    <a:pt x="111" y="165"/>
                    <a:pt x="111" y="166"/>
                  </a:cubicBezTo>
                  <a:cubicBezTo>
                    <a:pt x="112" y="168"/>
                    <a:pt x="113" y="170"/>
                    <a:pt x="114" y="173"/>
                  </a:cubicBezTo>
                  <a:cubicBezTo>
                    <a:pt x="116" y="175"/>
                    <a:pt x="117" y="178"/>
                    <a:pt x="118" y="180"/>
                  </a:cubicBezTo>
                  <a:cubicBezTo>
                    <a:pt x="119" y="183"/>
                    <a:pt x="122" y="184"/>
                    <a:pt x="125" y="183"/>
                  </a:cubicBezTo>
                  <a:cubicBezTo>
                    <a:pt x="127" y="182"/>
                    <a:pt x="129" y="179"/>
                    <a:pt x="128" y="177"/>
                  </a:cubicBezTo>
                  <a:cubicBezTo>
                    <a:pt x="127" y="174"/>
                    <a:pt x="126" y="171"/>
                    <a:pt x="126" y="168"/>
                  </a:cubicBezTo>
                  <a:cubicBezTo>
                    <a:pt x="125" y="166"/>
                    <a:pt x="124" y="163"/>
                    <a:pt x="124" y="161"/>
                  </a:cubicBezTo>
                  <a:cubicBezTo>
                    <a:pt x="124" y="160"/>
                    <a:pt x="123" y="159"/>
                    <a:pt x="123" y="158"/>
                  </a:cubicBezTo>
                  <a:cubicBezTo>
                    <a:pt x="126" y="157"/>
                    <a:pt x="129" y="155"/>
                    <a:pt x="132" y="153"/>
                  </a:cubicBezTo>
                  <a:cubicBezTo>
                    <a:pt x="133" y="154"/>
                    <a:pt x="134" y="154"/>
                    <a:pt x="134" y="155"/>
                  </a:cubicBezTo>
                  <a:cubicBezTo>
                    <a:pt x="136" y="157"/>
                    <a:pt x="138" y="158"/>
                    <a:pt x="140" y="160"/>
                  </a:cubicBezTo>
                  <a:cubicBezTo>
                    <a:pt x="142" y="162"/>
                    <a:pt x="144" y="164"/>
                    <a:pt x="146" y="166"/>
                  </a:cubicBezTo>
                  <a:cubicBezTo>
                    <a:pt x="148" y="168"/>
                    <a:pt x="151" y="168"/>
                    <a:pt x="153" y="166"/>
                  </a:cubicBezTo>
                  <a:cubicBezTo>
                    <a:pt x="155" y="165"/>
                    <a:pt x="155" y="162"/>
                    <a:pt x="154" y="160"/>
                  </a:cubicBezTo>
                  <a:cubicBezTo>
                    <a:pt x="152" y="157"/>
                    <a:pt x="151" y="155"/>
                    <a:pt x="149" y="153"/>
                  </a:cubicBezTo>
                  <a:cubicBezTo>
                    <a:pt x="147" y="150"/>
                    <a:pt x="146" y="148"/>
                    <a:pt x="145" y="146"/>
                  </a:cubicBezTo>
                  <a:cubicBezTo>
                    <a:pt x="144" y="145"/>
                    <a:pt x="144" y="145"/>
                    <a:pt x="143" y="144"/>
                  </a:cubicBezTo>
                  <a:cubicBezTo>
                    <a:pt x="146" y="141"/>
                    <a:pt x="148" y="139"/>
                    <a:pt x="150" y="136"/>
                  </a:cubicBezTo>
                  <a:cubicBezTo>
                    <a:pt x="151" y="136"/>
                    <a:pt x="152" y="137"/>
                    <a:pt x="152" y="137"/>
                  </a:cubicBezTo>
                  <a:cubicBezTo>
                    <a:pt x="155" y="138"/>
                    <a:pt x="157" y="139"/>
                    <a:pt x="159" y="140"/>
                  </a:cubicBezTo>
                  <a:cubicBezTo>
                    <a:pt x="162" y="141"/>
                    <a:pt x="164" y="142"/>
                    <a:pt x="167" y="144"/>
                  </a:cubicBezTo>
                  <a:cubicBezTo>
                    <a:pt x="170" y="145"/>
                    <a:pt x="172" y="144"/>
                    <a:pt x="174" y="141"/>
                  </a:cubicBezTo>
                  <a:cubicBezTo>
                    <a:pt x="175" y="139"/>
                    <a:pt x="175" y="136"/>
                    <a:pt x="172" y="135"/>
                  </a:cubicBezTo>
                  <a:cubicBezTo>
                    <a:pt x="170" y="133"/>
                    <a:pt x="168" y="131"/>
                    <a:pt x="165" y="130"/>
                  </a:cubicBezTo>
                  <a:cubicBezTo>
                    <a:pt x="163" y="128"/>
                    <a:pt x="161" y="127"/>
                    <a:pt x="159" y="125"/>
                  </a:cubicBezTo>
                  <a:cubicBezTo>
                    <a:pt x="158" y="125"/>
                    <a:pt x="158" y="124"/>
                    <a:pt x="157" y="124"/>
                  </a:cubicBezTo>
                  <a:cubicBezTo>
                    <a:pt x="158" y="120"/>
                    <a:pt x="160" y="117"/>
                    <a:pt x="161" y="114"/>
                  </a:cubicBezTo>
                  <a:cubicBezTo>
                    <a:pt x="161" y="114"/>
                    <a:pt x="162" y="114"/>
                    <a:pt x="163" y="114"/>
                  </a:cubicBezTo>
                  <a:cubicBezTo>
                    <a:pt x="166" y="114"/>
                    <a:pt x="168" y="114"/>
                    <a:pt x="171" y="114"/>
                  </a:cubicBezTo>
                  <a:cubicBezTo>
                    <a:pt x="174" y="115"/>
                    <a:pt x="176" y="115"/>
                    <a:pt x="179" y="115"/>
                  </a:cubicBezTo>
                  <a:cubicBezTo>
                    <a:pt x="182" y="115"/>
                    <a:pt x="184" y="113"/>
                    <a:pt x="185" y="111"/>
                  </a:cubicBezTo>
                  <a:cubicBezTo>
                    <a:pt x="185" y="108"/>
                    <a:pt x="184" y="105"/>
                    <a:pt x="181" y="105"/>
                  </a:cubicBezTo>
                  <a:close/>
                  <a:moveTo>
                    <a:pt x="110" y="94"/>
                  </a:moveTo>
                  <a:cubicBezTo>
                    <a:pt x="110" y="104"/>
                    <a:pt x="102" y="112"/>
                    <a:pt x="92" y="112"/>
                  </a:cubicBezTo>
                  <a:cubicBezTo>
                    <a:pt x="83" y="112"/>
                    <a:pt x="75" y="104"/>
                    <a:pt x="75" y="94"/>
                  </a:cubicBezTo>
                  <a:cubicBezTo>
                    <a:pt x="75" y="85"/>
                    <a:pt x="83" y="77"/>
                    <a:pt x="92" y="77"/>
                  </a:cubicBezTo>
                  <a:cubicBezTo>
                    <a:pt x="102" y="77"/>
                    <a:pt x="110" y="85"/>
                    <a:pt x="110" y="94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239"/>
            <p:cNvSpPr>
              <a:spLocks noEditPoints="1"/>
            </p:cNvSpPr>
            <p:nvPr/>
          </p:nvSpPr>
          <p:spPr bwMode="auto">
            <a:xfrm>
              <a:off x="6452485" y="4276583"/>
              <a:ext cx="290871" cy="293378"/>
            </a:xfrm>
            <a:custGeom>
              <a:avLst/>
              <a:gdLst>
                <a:gd name="T0" fmla="*/ 108 w 137"/>
                <a:gd name="T1" fmla="*/ 125 h 138"/>
                <a:gd name="T2" fmla="*/ 108 w 137"/>
                <a:gd name="T3" fmla="*/ 119 h 138"/>
                <a:gd name="T4" fmla="*/ 100 w 137"/>
                <a:gd name="T5" fmla="*/ 102 h 138"/>
                <a:gd name="T6" fmla="*/ 109 w 137"/>
                <a:gd name="T7" fmla="*/ 90 h 138"/>
                <a:gd name="T8" fmla="*/ 128 w 137"/>
                <a:gd name="T9" fmla="*/ 93 h 138"/>
                <a:gd name="T10" fmla="*/ 133 w 137"/>
                <a:gd name="T11" fmla="*/ 91 h 138"/>
                <a:gd name="T12" fmla="*/ 137 w 137"/>
                <a:gd name="T13" fmla="*/ 87 h 138"/>
                <a:gd name="T14" fmla="*/ 136 w 137"/>
                <a:gd name="T15" fmla="*/ 81 h 138"/>
                <a:gd name="T16" fmla="*/ 132 w 137"/>
                <a:gd name="T17" fmla="*/ 77 h 138"/>
                <a:gd name="T18" fmla="*/ 114 w 137"/>
                <a:gd name="T19" fmla="*/ 70 h 138"/>
                <a:gd name="T20" fmla="*/ 112 w 137"/>
                <a:gd name="T21" fmla="*/ 55 h 138"/>
                <a:gd name="T22" fmla="*/ 127 w 137"/>
                <a:gd name="T23" fmla="*/ 44 h 138"/>
                <a:gd name="T24" fmla="*/ 130 w 137"/>
                <a:gd name="T25" fmla="*/ 39 h 138"/>
                <a:gd name="T26" fmla="*/ 129 w 137"/>
                <a:gd name="T27" fmla="*/ 33 h 138"/>
                <a:gd name="T28" fmla="*/ 125 w 137"/>
                <a:gd name="T29" fmla="*/ 29 h 138"/>
                <a:gd name="T30" fmla="*/ 119 w 137"/>
                <a:gd name="T31" fmla="*/ 30 h 138"/>
                <a:gd name="T32" fmla="*/ 102 w 137"/>
                <a:gd name="T33" fmla="*/ 38 h 138"/>
                <a:gd name="T34" fmla="*/ 89 w 137"/>
                <a:gd name="T35" fmla="*/ 29 h 138"/>
                <a:gd name="T36" fmla="*/ 92 w 137"/>
                <a:gd name="T37" fmla="*/ 10 h 138"/>
                <a:gd name="T38" fmla="*/ 91 w 137"/>
                <a:gd name="T39" fmla="*/ 4 h 138"/>
                <a:gd name="T40" fmla="*/ 86 w 137"/>
                <a:gd name="T41" fmla="*/ 1 h 138"/>
                <a:gd name="T42" fmla="*/ 80 w 137"/>
                <a:gd name="T43" fmla="*/ 1 h 138"/>
                <a:gd name="T44" fmla="*/ 76 w 137"/>
                <a:gd name="T45" fmla="*/ 6 h 138"/>
                <a:gd name="T46" fmla="*/ 70 w 137"/>
                <a:gd name="T47" fmla="*/ 24 h 138"/>
                <a:gd name="T48" fmla="*/ 55 w 137"/>
                <a:gd name="T49" fmla="*/ 26 h 138"/>
                <a:gd name="T50" fmla="*/ 44 w 137"/>
                <a:gd name="T51" fmla="*/ 10 h 138"/>
                <a:gd name="T52" fmla="*/ 39 w 137"/>
                <a:gd name="T53" fmla="*/ 7 h 138"/>
                <a:gd name="T54" fmla="*/ 33 w 137"/>
                <a:gd name="T55" fmla="*/ 8 h 138"/>
                <a:gd name="T56" fmla="*/ 29 w 137"/>
                <a:gd name="T57" fmla="*/ 13 h 138"/>
                <a:gd name="T58" fmla="*/ 29 w 137"/>
                <a:gd name="T59" fmla="*/ 19 h 138"/>
                <a:gd name="T60" fmla="*/ 38 w 137"/>
                <a:gd name="T61" fmla="*/ 36 h 138"/>
                <a:gd name="T62" fmla="*/ 28 w 137"/>
                <a:gd name="T63" fmla="*/ 48 h 138"/>
                <a:gd name="T64" fmla="*/ 10 w 137"/>
                <a:gd name="T65" fmla="*/ 45 h 138"/>
                <a:gd name="T66" fmla="*/ 4 w 137"/>
                <a:gd name="T67" fmla="*/ 47 h 138"/>
                <a:gd name="T68" fmla="*/ 1 w 137"/>
                <a:gd name="T69" fmla="*/ 51 h 138"/>
                <a:gd name="T70" fmla="*/ 1 w 137"/>
                <a:gd name="T71" fmla="*/ 57 h 138"/>
                <a:gd name="T72" fmla="*/ 5 w 137"/>
                <a:gd name="T73" fmla="*/ 61 h 138"/>
                <a:gd name="T74" fmla="*/ 23 w 137"/>
                <a:gd name="T75" fmla="*/ 68 h 138"/>
                <a:gd name="T76" fmla="*/ 26 w 137"/>
                <a:gd name="T77" fmla="*/ 83 h 138"/>
                <a:gd name="T78" fmla="*/ 10 w 137"/>
                <a:gd name="T79" fmla="*/ 94 h 138"/>
                <a:gd name="T80" fmla="*/ 7 w 137"/>
                <a:gd name="T81" fmla="*/ 99 h 138"/>
                <a:gd name="T82" fmla="*/ 8 w 137"/>
                <a:gd name="T83" fmla="*/ 105 h 138"/>
                <a:gd name="T84" fmla="*/ 13 w 137"/>
                <a:gd name="T85" fmla="*/ 108 h 138"/>
                <a:gd name="T86" fmla="*/ 18 w 137"/>
                <a:gd name="T87" fmla="*/ 108 h 138"/>
                <a:gd name="T88" fmla="*/ 36 w 137"/>
                <a:gd name="T89" fmla="*/ 100 h 138"/>
                <a:gd name="T90" fmla="*/ 48 w 137"/>
                <a:gd name="T91" fmla="*/ 109 h 138"/>
                <a:gd name="T92" fmla="*/ 45 w 137"/>
                <a:gd name="T93" fmla="*/ 128 h 138"/>
                <a:gd name="T94" fmla="*/ 46 w 137"/>
                <a:gd name="T95" fmla="*/ 134 h 138"/>
                <a:gd name="T96" fmla="*/ 51 w 137"/>
                <a:gd name="T97" fmla="*/ 137 h 138"/>
                <a:gd name="T98" fmla="*/ 57 w 137"/>
                <a:gd name="T99" fmla="*/ 137 h 138"/>
                <a:gd name="T100" fmla="*/ 61 w 137"/>
                <a:gd name="T101" fmla="*/ 132 h 138"/>
                <a:gd name="T102" fmla="*/ 67 w 137"/>
                <a:gd name="T103" fmla="*/ 114 h 138"/>
                <a:gd name="T104" fmla="*/ 82 w 137"/>
                <a:gd name="T105" fmla="*/ 112 h 138"/>
                <a:gd name="T106" fmla="*/ 94 w 137"/>
                <a:gd name="T107" fmla="*/ 128 h 138"/>
                <a:gd name="T108" fmla="*/ 99 w 137"/>
                <a:gd name="T109" fmla="*/ 131 h 138"/>
                <a:gd name="T110" fmla="*/ 104 w 137"/>
                <a:gd name="T111" fmla="*/ 130 h 138"/>
                <a:gd name="T112" fmla="*/ 108 w 137"/>
                <a:gd name="T113" fmla="*/ 125 h 138"/>
                <a:gd name="T114" fmla="*/ 82 w 137"/>
                <a:gd name="T115" fmla="*/ 92 h 138"/>
                <a:gd name="T116" fmla="*/ 45 w 137"/>
                <a:gd name="T117" fmla="*/ 83 h 138"/>
                <a:gd name="T118" fmla="*/ 55 w 137"/>
                <a:gd name="T119" fmla="*/ 46 h 138"/>
                <a:gd name="T120" fmla="*/ 92 w 137"/>
                <a:gd name="T121" fmla="*/ 55 h 138"/>
                <a:gd name="T122" fmla="*/ 82 w 137"/>
                <a:gd name="T123" fmla="*/ 9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38">
                  <a:moveTo>
                    <a:pt x="108" y="125"/>
                  </a:moveTo>
                  <a:cubicBezTo>
                    <a:pt x="109" y="123"/>
                    <a:pt x="109" y="121"/>
                    <a:pt x="108" y="119"/>
                  </a:cubicBezTo>
                  <a:cubicBezTo>
                    <a:pt x="107" y="117"/>
                    <a:pt x="103" y="110"/>
                    <a:pt x="100" y="102"/>
                  </a:cubicBezTo>
                  <a:cubicBezTo>
                    <a:pt x="103" y="98"/>
                    <a:pt x="107" y="94"/>
                    <a:pt x="109" y="90"/>
                  </a:cubicBezTo>
                  <a:cubicBezTo>
                    <a:pt x="117" y="91"/>
                    <a:pt x="126" y="92"/>
                    <a:pt x="128" y="93"/>
                  </a:cubicBezTo>
                  <a:cubicBezTo>
                    <a:pt x="130" y="93"/>
                    <a:pt x="132" y="92"/>
                    <a:pt x="133" y="91"/>
                  </a:cubicBezTo>
                  <a:cubicBezTo>
                    <a:pt x="135" y="90"/>
                    <a:pt x="136" y="89"/>
                    <a:pt x="137" y="87"/>
                  </a:cubicBezTo>
                  <a:cubicBezTo>
                    <a:pt x="137" y="85"/>
                    <a:pt x="137" y="82"/>
                    <a:pt x="136" y="81"/>
                  </a:cubicBezTo>
                  <a:cubicBezTo>
                    <a:pt x="135" y="79"/>
                    <a:pt x="134" y="77"/>
                    <a:pt x="132" y="77"/>
                  </a:cubicBezTo>
                  <a:cubicBezTo>
                    <a:pt x="130" y="76"/>
                    <a:pt x="122" y="73"/>
                    <a:pt x="114" y="70"/>
                  </a:cubicBezTo>
                  <a:cubicBezTo>
                    <a:pt x="114" y="65"/>
                    <a:pt x="113" y="60"/>
                    <a:pt x="112" y="55"/>
                  </a:cubicBezTo>
                  <a:cubicBezTo>
                    <a:pt x="119" y="50"/>
                    <a:pt x="126" y="45"/>
                    <a:pt x="127" y="44"/>
                  </a:cubicBezTo>
                  <a:cubicBezTo>
                    <a:pt x="129" y="43"/>
                    <a:pt x="130" y="41"/>
                    <a:pt x="130" y="39"/>
                  </a:cubicBezTo>
                  <a:cubicBezTo>
                    <a:pt x="130" y="37"/>
                    <a:pt x="130" y="35"/>
                    <a:pt x="129" y="33"/>
                  </a:cubicBezTo>
                  <a:cubicBezTo>
                    <a:pt x="128" y="31"/>
                    <a:pt x="126" y="30"/>
                    <a:pt x="125" y="29"/>
                  </a:cubicBezTo>
                  <a:cubicBezTo>
                    <a:pt x="123" y="29"/>
                    <a:pt x="121" y="29"/>
                    <a:pt x="119" y="30"/>
                  </a:cubicBezTo>
                  <a:cubicBezTo>
                    <a:pt x="117" y="30"/>
                    <a:pt x="109" y="34"/>
                    <a:pt x="102" y="38"/>
                  </a:cubicBezTo>
                  <a:cubicBezTo>
                    <a:pt x="98" y="34"/>
                    <a:pt x="94" y="31"/>
                    <a:pt x="89" y="29"/>
                  </a:cubicBezTo>
                  <a:cubicBezTo>
                    <a:pt x="91" y="20"/>
                    <a:pt x="92" y="12"/>
                    <a:pt x="92" y="10"/>
                  </a:cubicBezTo>
                  <a:cubicBezTo>
                    <a:pt x="93" y="8"/>
                    <a:pt x="92" y="6"/>
                    <a:pt x="91" y="4"/>
                  </a:cubicBezTo>
                  <a:cubicBezTo>
                    <a:pt x="90" y="2"/>
                    <a:pt x="88" y="1"/>
                    <a:pt x="86" y="1"/>
                  </a:cubicBezTo>
                  <a:cubicBezTo>
                    <a:pt x="84" y="0"/>
                    <a:pt x="82" y="0"/>
                    <a:pt x="80" y="1"/>
                  </a:cubicBezTo>
                  <a:cubicBezTo>
                    <a:pt x="79" y="2"/>
                    <a:pt x="77" y="4"/>
                    <a:pt x="76" y="6"/>
                  </a:cubicBezTo>
                  <a:cubicBezTo>
                    <a:pt x="76" y="7"/>
                    <a:pt x="73" y="15"/>
                    <a:pt x="70" y="24"/>
                  </a:cubicBezTo>
                  <a:cubicBezTo>
                    <a:pt x="65" y="23"/>
                    <a:pt x="60" y="24"/>
                    <a:pt x="55" y="26"/>
                  </a:cubicBezTo>
                  <a:cubicBezTo>
                    <a:pt x="50" y="19"/>
                    <a:pt x="45" y="12"/>
                    <a:pt x="44" y="10"/>
                  </a:cubicBezTo>
                  <a:cubicBezTo>
                    <a:pt x="42" y="9"/>
                    <a:pt x="41" y="8"/>
                    <a:pt x="39" y="7"/>
                  </a:cubicBezTo>
                  <a:cubicBezTo>
                    <a:pt x="37" y="7"/>
                    <a:pt x="35" y="7"/>
                    <a:pt x="33" y="8"/>
                  </a:cubicBezTo>
                  <a:cubicBezTo>
                    <a:pt x="31" y="9"/>
                    <a:pt x="30" y="11"/>
                    <a:pt x="29" y="13"/>
                  </a:cubicBezTo>
                  <a:cubicBezTo>
                    <a:pt x="29" y="15"/>
                    <a:pt x="29" y="17"/>
                    <a:pt x="29" y="19"/>
                  </a:cubicBezTo>
                  <a:cubicBezTo>
                    <a:pt x="30" y="20"/>
                    <a:pt x="34" y="28"/>
                    <a:pt x="38" y="36"/>
                  </a:cubicBezTo>
                  <a:cubicBezTo>
                    <a:pt x="34" y="40"/>
                    <a:pt x="31" y="44"/>
                    <a:pt x="28" y="48"/>
                  </a:cubicBezTo>
                  <a:cubicBezTo>
                    <a:pt x="20" y="47"/>
                    <a:pt x="11" y="45"/>
                    <a:pt x="10" y="45"/>
                  </a:cubicBezTo>
                  <a:cubicBezTo>
                    <a:pt x="8" y="45"/>
                    <a:pt x="6" y="45"/>
                    <a:pt x="4" y="47"/>
                  </a:cubicBezTo>
                  <a:cubicBezTo>
                    <a:pt x="2" y="48"/>
                    <a:pt x="1" y="49"/>
                    <a:pt x="1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2" y="59"/>
                    <a:pt x="4" y="60"/>
                    <a:pt x="5" y="61"/>
                  </a:cubicBezTo>
                  <a:cubicBezTo>
                    <a:pt x="7" y="62"/>
                    <a:pt x="15" y="65"/>
                    <a:pt x="23" y="68"/>
                  </a:cubicBezTo>
                  <a:cubicBezTo>
                    <a:pt x="23" y="73"/>
                    <a:pt x="24" y="78"/>
                    <a:pt x="26" y="83"/>
                  </a:cubicBezTo>
                  <a:cubicBezTo>
                    <a:pt x="18" y="88"/>
                    <a:pt x="12" y="93"/>
                    <a:pt x="10" y="94"/>
                  </a:cubicBezTo>
                  <a:cubicBezTo>
                    <a:pt x="8" y="95"/>
                    <a:pt x="7" y="97"/>
                    <a:pt x="7" y="99"/>
                  </a:cubicBezTo>
                  <a:cubicBezTo>
                    <a:pt x="7" y="101"/>
                    <a:pt x="7" y="103"/>
                    <a:pt x="8" y="105"/>
                  </a:cubicBezTo>
                  <a:cubicBezTo>
                    <a:pt x="9" y="107"/>
                    <a:pt x="11" y="108"/>
                    <a:pt x="13" y="108"/>
                  </a:cubicBezTo>
                  <a:cubicBezTo>
                    <a:pt x="15" y="109"/>
                    <a:pt x="17" y="109"/>
                    <a:pt x="18" y="108"/>
                  </a:cubicBezTo>
                  <a:cubicBezTo>
                    <a:pt x="20" y="107"/>
                    <a:pt x="28" y="104"/>
                    <a:pt x="36" y="100"/>
                  </a:cubicBezTo>
                  <a:cubicBezTo>
                    <a:pt x="39" y="104"/>
                    <a:pt x="43" y="107"/>
                    <a:pt x="48" y="109"/>
                  </a:cubicBezTo>
                  <a:cubicBezTo>
                    <a:pt x="47" y="118"/>
                    <a:pt x="45" y="126"/>
                    <a:pt x="45" y="128"/>
                  </a:cubicBezTo>
                  <a:cubicBezTo>
                    <a:pt x="45" y="130"/>
                    <a:pt x="45" y="132"/>
                    <a:pt x="46" y="134"/>
                  </a:cubicBezTo>
                  <a:cubicBezTo>
                    <a:pt x="47" y="135"/>
                    <a:pt x="49" y="137"/>
                    <a:pt x="51" y="137"/>
                  </a:cubicBezTo>
                  <a:cubicBezTo>
                    <a:pt x="53" y="138"/>
                    <a:pt x="55" y="137"/>
                    <a:pt x="57" y="137"/>
                  </a:cubicBezTo>
                  <a:cubicBezTo>
                    <a:pt x="59" y="136"/>
                    <a:pt x="60" y="134"/>
                    <a:pt x="61" y="132"/>
                  </a:cubicBezTo>
                  <a:cubicBezTo>
                    <a:pt x="62" y="130"/>
                    <a:pt x="64" y="123"/>
                    <a:pt x="67" y="114"/>
                  </a:cubicBezTo>
                  <a:cubicBezTo>
                    <a:pt x="72" y="114"/>
                    <a:pt x="77" y="114"/>
                    <a:pt x="82" y="112"/>
                  </a:cubicBezTo>
                  <a:cubicBezTo>
                    <a:pt x="88" y="119"/>
                    <a:pt x="92" y="126"/>
                    <a:pt x="94" y="128"/>
                  </a:cubicBezTo>
                  <a:cubicBezTo>
                    <a:pt x="95" y="129"/>
                    <a:pt x="97" y="130"/>
                    <a:pt x="99" y="131"/>
                  </a:cubicBezTo>
                  <a:cubicBezTo>
                    <a:pt x="101" y="131"/>
                    <a:pt x="103" y="131"/>
                    <a:pt x="104" y="130"/>
                  </a:cubicBezTo>
                  <a:cubicBezTo>
                    <a:pt x="106" y="129"/>
                    <a:pt x="107" y="127"/>
                    <a:pt x="108" y="125"/>
                  </a:cubicBezTo>
                  <a:close/>
                  <a:moveTo>
                    <a:pt x="82" y="92"/>
                  </a:moveTo>
                  <a:cubicBezTo>
                    <a:pt x="70" y="100"/>
                    <a:pt x="53" y="96"/>
                    <a:pt x="45" y="83"/>
                  </a:cubicBezTo>
                  <a:cubicBezTo>
                    <a:pt x="38" y="70"/>
                    <a:pt x="42" y="53"/>
                    <a:pt x="55" y="46"/>
                  </a:cubicBezTo>
                  <a:cubicBezTo>
                    <a:pt x="68" y="38"/>
                    <a:pt x="84" y="42"/>
                    <a:pt x="92" y="55"/>
                  </a:cubicBezTo>
                  <a:cubicBezTo>
                    <a:pt x="99" y="68"/>
                    <a:pt x="95" y="85"/>
                    <a:pt x="82" y="92"/>
                  </a:cubicBez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240"/>
            <p:cNvSpPr>
              <a:spLocks noEditPoints="1"/>
            </p:cNvSpPr>
            <p:nvPr/>
          </p:nvSpPr>
          <p:spPr bwMode="auto">
            <a:xfrm>
              <a:off x="6103939" y="2634164"/>
              <a:ext cx="255766" cy="255766"/>
            </a:xfrm>
            <a:custGeom>
              <a:avLst/>
              <a:gdLst>
                <a:gd name="T0" fmla="*/ 95 w 120"/>
                <a:gd name="T1" fmla="*/ 109 h 120"/>
                <a:gd name="T2" fmla="*/ 94 w 120"/>
                <a:gd name="T3" fmla="*/ 104 h 120"/>
                <a:gd name="T4" fmla="*/ 87 w 120"/>
                <a:gd name="T5" fmla="*/ 89 h 120"/>
                <a:gd name="T6" fmla="*/ 95 w 120"/>
                <a:gd name="T7" fmla="*/ 78 h 120"/>
                <a:gd name="T8" fmla="*/ 112 w 120"/>
                <a:gd name="T9" fmla="*/ 81 h 120"/>
                <a:gd name="T10" fmla="*/ 117 w 120"/>
                <a:gd name="T11" fmla="*/ 79 h 120"/>
                <a:gd name="T12" fmla="*/ 120 w 120"/>
                <a:gd name="T13" fmla="*/ 75 h 120"/>
                <a:gd name="T14" fmla="*/ 119 w 120"/>
                <a:gd name="T15" fmla="*/ 70 h 120"/>
                <a:gd name="T16" fmla="*/ 115 w 120"/>
                <a:gd name="T17" fmla="*/ 67 h 120"/>
                <a:gd name="T18" fmla="*/ 100 w 120"/>
                <a:gd name="T19" fmla="*/ 61 h 120"/>
                <a:gd name="T20" fmla="*/ 98 w 120"/>
                <a:gd name="T21" fmla="*/ 48 h 120"/>
                <a:gd name="T22" fmla="*/ 111 w 120"/>
                <a:gd name="T23" fmla="*/ 38 h 120"/>
                <a:gd name="T24" fmla="*/ 114 w 120"/>
                <a:gd name="T25" fmla="*/ 34 h 120"/>
                <a:gd name="T26" fmla="*/ 113 w 120"/>
                <a:gd name="T27" fmla="*/ 29 h 120"/>
                <a:gd name="T28" fmla="*/ 109 w 120"/>
                <a:gd name="T29" fmla="*/ 25 h 120"/>
                <a:gd name="T30" fmla="*/ 104 w 120"/>
                <a:gd name="T31" fmla="*/ 26 h 120"/>
                <a:gd name="T32" fmla="*/ 89 w 120"/>
                <a:gd name="T33" fmla="*/ 33 h 120"/>
                <a:gd name="T34" fmla="*/ 78 w 120"/>
                <a:gd name="T35" fmla="*/ 25 h 120"/>
                <a:gd name="T36" fmla="*/ 81 w 120"/>
                <a:gd name="T37" fmla="*/ 8 h 120"/>
                <a:gd name="T38" fmla="*/ 80 w 120"/>
                <a:gd name="T39" fmla="*/ 3 h 120"/>
                <a:gd name="T40" fmla="*/ 75 w 120"/>
                <a:gd name="T41" fmla="*/ 0 h 120"/>
                <a:gd name="T42" fmla="*/ 70 w 120"/>
                <a:gd name="T43" fmla="*/ 1 h 120"/>
                <a:gd name="T44" fmla="*/ 67 w 120"/>
                <a:gd name="T45" fmla="*/ 5 h 120"/>
                <a:gd name="T46" fmla="*/ 61 w 120"/>
                <a:gd name="T47" fmla="*/ 20 h 120"/>
                <a:gd name="T48" fmla="*/ 48 w 120"/>
                <a:gd name="T49" fmla="*/ 22 h 120"/>
                <a:gd name="T50" fmla="*/ 38 w 120"/>
                <a:gd name="T51" fmla="*/ 9 h 120"/>
                <a:gd name="T52" fmla="*/ 34 w 120"/>
                <a:gd name="T53" fmla="*/ 6 h 120"/>
                <a:gd name="T54" fmla="*/ 29 w 120"/>
                <a:gd name="T55" fmla="*/ 7 h 120"/>
                <a:gd name="T56" fmla="*/ 26 w 120"/>
                <a:gd name="T57" fmla="*/ 11 h 120"/>
                <a:gd name="T58" fmla="*/ 26 w 120"/>
                <a:gd name="T59" fmla="*/ 16 h 120"/>
                <a:gd name="T60" fmla="*/ 33 w 120"/>
                <a:gd name="T61" fmla="*/ 31 h 120"/>
                <a:gd name="T62" fmla="*/ 25 w 120"/>
                <a:gd name="T63" fmla="*/ 42 h 120"/>
                <a:gd name="T64" fmla="*/ 9 w 120"/>
                <a:gd name="T65" fmla="*/ 39 h 120"/>
                <a:gd name="T66" fmla="*/ 4 w 120"/>
                <a:gd name="T67" fmla="*/ 40 h 120"/>
                <a:gd name="T68" fmla="*/ 1 w 120"/>
                <a:gd name="T69" fmla="*/ 45 h 120"/>
                <a:gd name="T70" fmla="*/ 1 w 120"/>
                <a:gd name="T71" fmla="*/ 50 h 120"/>
                <a:gd name="T72" fmla="*/ 5 w 120"/>
                <a:gd name="T73" fmla="*/ 53 h 120"/>
                <a:gd name="T74" fmla="*/ 21 w 120"/>
                <a:gd name="T75" fmla="*/ 59 h 120"/>
                <a:gd name="T76" fmla="*/ 22 w 120"/>
                <a:gd name="T77" fmla="*/ 72 h 120"/>
                <a:gd name="T78" fmla="*/ 9 w 120"/>
                <a:gd name="T79" fmla="*/ 82 h 120"/>
                <a:gd name="T80" fmla="*/ 6 w 120"/>
                <a:gd name="T81" fmla="*/ 86 h 120"/>
                <a:gd name="T82" fmla="*/ 7 w 120"/>
                <a:gd name="T83" fmla="*/ 91 h 120"/>
                <a:gd name="T84" fmla="*/ 11 w 120"/>
                <a:gd name="T85" fmla="*/ 94 h 120"/>
                <a:gd name="T86" fmla="*/ 16 w 120"/>
                <a:gd name="T87" fmla="*/ 94 h 120"/>
                <a:gd name="T88" fmla="*/ 31 w 120"/>
                <a:gd name="T89" fmla="*/ 87 h 120"/>
                <a:gd name="T90" fmla="*/ 42 w 120"/>
                <a:gd name="T91" fmla="*/ 95 h 120"/>
                <a:gd name="T92" fmla="*/ 39 w 120"/>
                <a:gd name="T93" fmla="*/ 112 h 120"/>
                <a:gd name="T94" fmla="*/ 41 w 120"/>
                <a:gd name="T95" fmla="*/ 117 h 120"/>
                <a:gd name="T96" fmla="*/ 45 w 120"/>
                <a:gd name="T97" fmla="*/ 120 h 120"/>
                <a:gd name="T98" fmla="*/ 50 w 120"/>
                <a:gd name="T99" fmla="*/ 119 h 120"/>
                <a:gd name="T100" fmla="*/ 53 w 120"/>
                <a:gd name="T101" fmla="*/ 115 h 120"/>
                <a:gd name="T102" fmla="*/ 59 w 120"/>
                <a:gd name="T103" fmla="*/ 100 h 120"/>
                <a:gd name="T104" fmla="*/ 72 w 120"/>
                <a:gd name="T105" fmla="*/ 98 h 120"/>
                <a:gd name="T106" fmla="*/ 82 w 120"/>
                <a:gd name="T107" fmla="*/ 111 h 120"/>
                <a:gd name="T108" fmla="*/ 86 w 120"/>
                <a:gd name="T109" fmla="*/ 114 h 120"/>
                <a:gd name="T110" fmla="*/ 91 w 120"/>
                <a:gd name="T111" fmla="*/ 113 h 120"/>
                <a:gd name="T112" fmla="*/ 95 w 120"/>
                <a:gd name="T113" fmla="*/ 109 h 120"/>
                <a:gd name="T114" fmla="*/ 72 w 120"/>
                <a:gd name="T115" fmla="*/ 80 h 120"/>
                <a:gd name="T116" fmla="*/ 40 w 120"/>
                <a:gd name="T117" fmla="*/ 72 h 120"/>
                <a:gd name="T118" fmla="*/ 48 w 120"/>
                <a:gd name="T119" fmla="*/ 40 h 120"/>
                <a:gd name="T120" fmla="*/ 80 w 120"/>
                <a:gd name="T121" fmla="*/ 48 h 120"/>
                <a:gd name="T122" fmla="*/ 72 w 120"/>
                <a:gd name="T123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95" y="109"/>
                  </a:moveTo>
                  <a:cubicBezTo>
                    <a:pt x="95" y="107"/>
                    <a:pt x="95" y="106"/>
                    <a:pt x="94" y="104"/>
                  </a:cubicBezTo>
                  <a:cubicBezTo>
                    <a:pt x="94" y="102"/>
                    <a:pt x="91" y="96"/>
                    <a:pt x="87" y="89"/>
                  </a:cubicBezTo>
                  <a:cubicBezTo>
                    <a:pt x="91" y="86"/>
                    <a:pt x="93" y="82"/>
                    <a:pt x="95" y="78"/>
                  </a:cubicBezTo>
                  <a:cubicBezTo>
                    <a:pt x="103" y="79"/>
                    <a:pt x="110" y="80"/>
                    <a:pt x="112" y="81"/>
                  </a:cubicBezTo>
                  <a:cubicBezTo>
                    <a:pt x="114" y="81"/>
                    <a:pt x="115" y="80"/>
                    <a:pt x="117" y="79"/>
                  </a:cubicBezTo>
                  <a:cubicBezTo>
                    <a:pt x="118" y="78"/>
                    <a:pt x="119" y="77"/>
                    <a:pt x="120" y="75"/>
                  </a:cubicBezTo>
                  <a:cubicBezTo>
                    <a:pt x="120" y="74"/>
                    <a:pt x="120" y="72"/>
                    <a:pt x="119" y="70"/>
                  </a:cubicBezTo>
                  <a:cubicBezTo>
                    <a:pt x="118" y="69"/>
                    <a:pt x="117" y="67"/>
                    <a:pt x="115" y="67"/>
                  </a:cubicBezTo>
                  <a:cubicBezTo>
                    <a:pt x="114" y="66"/>
                    <a:pt x="107" y="64"/>
                    <a:pt x="100" y="61"/>
                  </a:cubicBezTo>
                  <a:cubicBezTo>
                    <a:pt x="100" y="57"/>
                    <a:pt x="99" y="52"/>
                    <a:pt x="98" y="48"/>
                  </a:cubicBezTo>
                  <a:cubicBezTo>
                    <a:pt x="104" y="43"/>
                    <a:pt x="110" y="39"/>
                    <a:pt x="111" y="38"/>
                  </a:cubicBezTo>
                  <a:cubicBezTo>
                    <a:pt x="113" y="37"/>
                    <a:pt x="114" y="35"/>
                    <a:pt x="114" y="34"/>
                  </a:cubicBezTo>
                  <a:cubicBezTo>
                    <a:pt x="114" y="32"/>
                    <a:pt x="114" y="30"/>
                    <a:pt x="113" y="29"/>
                  </a:cubicBezTo>
                  <a:cubicBezTo>
                    <a:pt x="112" y="27"/>
                    <a:pt x="111" y="26"/>
                    <a:pt x="109" y="25"/>
                  </a:cubicBezTo>
                  <a:cubicBezTo>
                    <a:pt x="107" y="25"/>
                    <a:pt x="106" y="25"/>
                    <a:pt x="104" y="26"/>
                  </a:cubicBezTo>
                  <a:cubicBezTo>
                    <a:pt x="102" y="26"/>
                    <a:pt x="96" y="29"/>
                    <a:pt x="89" y="33"/>
                  </a:cubicBezTo>
                  <a:cubicBezTo>
                    <a:pt x="86" y="29"/>
                    <a:pt x="82" y="27"/>
                    <a:pt x="78" y="25"/>
                  </a:cubicBezTo>
                  <a:cubicBezTo>
                    <a:pt x="79" y="17"/>
                    <a:pt x="81" y="10"/>
                    <a:pt x="81" y="8"/>
                  </a:cubicBezTo>
                  <a:cubicBezTo>
                    <a:pt x="81" y="6"/>
                    <a:pt x="81" y="5"/>
                    <a:pt x="80" y="3"/>
                  </a:cubicBezTo>
                  <a:cubicBezTo>
                    <a:pt x="79" y="2"/>
                    <a:pt x="77" y="1"/>
                    <a:pt x="75" y="0"/>
                  </a:cubicBezTo>
                  <a:cubicBezTo>
                    <a:pt x="74" y="0"/>
                    <a:pt x="72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6" y="6"/>
                    <a:pt x="64" y="13"/>
                    <a:pt x="61" y="20"/>
                  </a:cubicBezTo>
                  <a:cubicBezTo>
                    <a:pt x="57" y="20"/>
                    <a:pt x="52" y="21"/>
                    <a:pt x="48" y="22"/>
                  </a:cubicBezTo>
                  <a:cubicBezTo>
                    <a:pt x="44" y="16"/>
                    <a:pt x="39" y="10"/>
                    <a:pt x="38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2" y="6"/>
                    <a:pt x="30" y="6"/>
                    <a:pt x="29" y="7"/>
                  </a:cubicBezTo>
                  <a:cubicBezTo>
                    <a:pt x="27" y="8"/>
                    <a:pt x="26" y="9"/>
                    <a:pt x="26" y="11"/>
                  </a:cubicBezTo>
                  <a:cubicBezTo>
                    <a:pt x="25" y="12"/>
                    <a:pt x="25" y="14"/>
                    <a:pt x="26" y="16"/>
                  </a:cubicBezTo>
                  <a:cubicBezTo>
                    <a:pt x="27" y="18"/>
                    <a:pt x="30" y="24"/>
                    <a:pt x="33" y="31"/>
                  </a:cubicBezTo>
                  <a:cubicBezTo>
                    <a:pt x="30" y="34"/>
                    <a:pt x="27" y="38"/>
                    <a:pt x="25" y="42"/>
                  </a:cubicBezTo>
                  <a:cubicBezTo>
                    <a:pt x="17" y="41"/>
                    <a:pt x="10" y="39"/>
                    <a:pt x="9" y="39"/>
                  </a:cubicBezTo>
                  <a:cubicBezTo>
                    <a:pt x="7" y="39"/>
                    <a:pt x="5" y="39"/>
                    <a:pt x="4" y="40"/>
                  </a:cubicBezTo>
                  <a:cubicBezTo>
                    <a:pt x="2" y="41"/>
                    <a:pt x="1" y="43"/>
                    <a:pt x="1" y="45"/>
                  </a:cubicBezTo>
                  <a:cubicBezTo>
                    <a:pt x="0" y="46"/>
                    <a:pt x="0" y="48"/>
                    <a:pt x="1" y="50"/>
                  </a:cubicBezTo>
                  <a:cubicBezTo>
                    <a:pt x="2" y="51"/>
                    <a:pt x="3" y="52"/>
                    <a:pt x="5" y="53"/>
                  </a:cubicBezTo>
                  <a:cubicBezTo>
                    <a:pt x="7" y="54"/>
                    <a:pt x="13" y="56"/>
                    <a:pt x="21" y="59"/>
                  </a:cubicBezTo>
                  <a:cubicBezTo>
                    <a:pt x="20" y="63"/>
                    <a:pt x="21" y="68"/>
                    <a:pt x="22" y="72"/>
                  </a:cubicBezTo>
                  <a:cubicBezTo>
                    <a:pt x="16" y="77"/>
                    <a:pt x="10" y="81"/>
                    <a:pt x="9" y="82"/>
                  </a:cubicBezTo>
                  <a:cubicBezTo>
                    <a:pt x="8" y="83"/>
                    <a:pt x="7" y="85"/>
                    <a:pt x="6" y="86"/>
                  </a:cubicBezTo>
                  <a:cubicBezTo>
                    <a:pt x="6" y="88"/>
                    <a:pt x="6" y="90"/>
                    <a:pt x="7" y="91"/>
                  </a:cubicBezTo>
                  <a:cubicBezTo>
                    <a:pt x="8" y="93"/>
                    <a:pt x="10" y="94"/>
                    <a:pt x="11" y="94"/>
                  </a:cubicBezTo>
                  <a:cubicBezTo>
                    <a:pt x="13" y="95"/>
                    <a:pt x="15" y="95"/>
                    <a:pt x="16" y="94"/>
                  </a:cubicBezTo>
                  <a:cubicBezTo>
                    <a:pt x="18" y="94"/>
                    <a:pt x="24" y="90"/>
                    <a:pt x="31" y="87"/>
                  </a:cubicBezTo>
                  <a:cubicBezTo>
                    <a:pt x="34" y="90"/>
                    <a:pt x="38" y="93"/>
                    <a:pt x="42" y="95"/>
                  </a:cubicBezTo>
                  <a:cubicBezTo>
                    <a:pt x="41" y="103"/>
                    <a:pt x="40" y="110"/>
                    <a:pt x="39" y="112"/>
                  </a:cubicBezTo>
                  <a:cubicBezTo>
                    <a:pt x="39" y="113"/>
                    <a:pt x="40" y="115"/>
                    <a:pt x="41" y="117"/>
                  </a:cubicBezTo>
                  <a:cubicBezTo>
                    <a:pt x="42" y="118"/>
                    <a:pt x="43" y="119"/>
                    <a:pt x="45" y="120"/>
                  </a:cubicBezTo>
                  <a:cubicBezTo>
                    <a:pt x="47" y="120"/>
                    <a:pt x="48" y="120"/>
                    <a:pt x="50" y="119"/>
                  </a:cubicBezTo>
                  <a:cubicBezTo>
                    <a:pt x="51" y="118"/>
                    <a:pt x="53" y="117"/>
                    <a:pt x="53" y="115"/>
                  </a:cubicBezTo>
                  <a:cubicBezTo>
                    <a:pt x="54" y="114"/>
                    <a:pt x="56" y="107"/>
                    <a:pt x="59" y="100"/>
                  </a:cubicBezTo>
                  <a:cubicBezTo>
                    <a:pt x="63" y="100"/>
                    <a:pt x="68" y="99"/>
                    <a:pt x="72" y="98"/>
                  </a:cubicBezTo>
                  <a:cubicBezTo>
                    <a:pt x="77" y="104"/>
                    <a:pt x="81" y="110"/>
                    <a:pt x="82" y="111"/>
                  </a:cubicBezTo>
                  <a:cubicBezTo>
                    <a:pt x="83" y="113"/>
                    <a:pt x="85" y="114"/>
                    <a:pt x="86" y="114"/>
                  </a:cubicBezTo>
                  <a:cubicBezTo>
                    <a:pt x="88" y="114"/>
                    <a:pt x="90" y="114"/>
                    <a:pt x="91" y="113"/>
                  </a:cubicBezTo>
                  <a:cubicBezTo>
                    <a:pt x="93" y="112"/>
                    <a:pt x="94" y="111"/>
                    <a:pt x="95" y="109"/>
                  </a:cubicBezTo>
                  <a:close/>
                  <a:moveTo>
                    <a:pt x="72" y="80"/>
                  </a:moveTo>
                  <a:cubicBezTo>
                    <a:pt x="61" y="87"/>
                    <a:pt x="46" y="83"/>
                    <a:pt x="40" y="72"/>
                  </a:cubicBezTo>
                  <a:cubicBezTo>
                    <a:pt x="33" y="61"/>
                    <a:pt x="37" y="46"/>
                    <a:pt x="48" y="40"/>
                  </a:cubicBezTo>
                  <a:cubicBezTo>
                    <a:pt x="59" y="33"/>
                    <a:pt x="74" y="37"/>
                    <a:pt x="80" y="48"/>
                  </a:cubicBezTo>
                  <a:cubicBezTo>
                    <a:pt x="87" y="59"/>
                    <a:pt x="83" y="74"/>
                    <a:pt x="72" y="80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295"/>
            <p:cNvSpPr/>
            <p:nvPr/>
          </p:nvSpPr>
          <p:spPr bwMode="auto">
            <a:xfrm>
              <a:off x="7046764" y="2684315"/>
              <a:ext cx="70211" cy="40121"/>
            </a:xfrm>
            <a:custGeom>
              <a:avLst/>
              <a:gdLst>
                <a:gd name="T0" fmla="*/ 31 w 32"/>
                <a:gd name="T1" fmla="*/ 10 h 19"/>
                <a:gd name="T2" fmla="*/ 27 w 32"/>
                <a:gd name="T3" fmla="*/ 13 h 19"/>
                <a:gd name="T4" fmla="*/ 18 w 32"/>
                <a:gd name="T5" fmla="*/ 15 h 19"/>
                <a:gd name="T6" fmla="*/ 18 w 32"/>
                <a:gd name="T7" fmla="*/ 16 h 19"/>
                <a:gd name="T8" fmla="*/ 9 w 32"/>
                <a:gd name="T9" fmla="*/ 18 h 19"/>
                <a:gd name="T10" fmla="*/ 1 w 32"/>
                <a:gd name="T11" fmla="*/ 13 h 19"/>
                <a:gd name="T12" fmla="*/ 5 w 32"/>
                <a:gd name="T13" fmla="*/ 6 h 19"/>
                <a:gd name="T14" fmla="*/ 14 w 32"/>
                <a:gd name="T15" fmla="*/ 3 h 19"/>
                <a:gd name="T16" fmla="*/ 15 w 32"/>
                <a:gd name="T17" fmla="*/ 3 h 19"/>
                <a:gd name="T18" fmla="*/ 24 w 32"/>
                <a:gd name="T19" fmla="*/ 1 h 19"/>
                <a:gd name="T20" fmla="*/ 32 w 32"/>
                <a:gd name="T21" fmla="*/ 6 h 19"/>
                <a:gd name="T22" fmla="*/ 31 w 32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19">
                  <a:moveTo>
                    <a:pt x="31" y="10"/>
                  </a:moveTo>
                  <a:cubicBezTo>
                    <a:pt x="31" y="11"/>
                    <a:pt x="29" y="13"/>
                    <a:pt x="27" y="1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5" y="16"/>
                    <a:pt x="12" y="17"/>
                    <a:pt x="9" y="18"/>
                  </a:cubicBezTo>
                  <a:cubicBezTo>
                    <a:pt x="5" y="19"/>
                    <a:pt x="2" y="17"/>
                    <a:pt x="1" y="13"/>
                  </a:cubicBezTo>
                  <a:cubicBezTo>
                    <a:pt x="0" y="10"/>
                    <a:pt x="2" y="7"/>
                    <a:pt x="5" y="6"/>
                  </a:cubicBezTo>
                  <a:cubicBezTo>
                    <a:pt x="8" y="5"/>
                    <a:pt x="11" y="4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7" y="0"/>
                    <a:pt x="31" y="2"/>
                    <a:pt x="32" y="6"/>
                  </a:cubicBezTo>
                  <a:cubicBezTo>
                    <a:pt x="32" y="7"/>
                    <a:pt x="32" y="8"/>
                    <a:pt x="31" y="10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297"/>
            <p:cNvSpPr/>
            <p:nvPr/>
          </p:nvSpPr>
          <p:spPr bwMode="auto">
            <a:xfrm>
              <a:off x="7435428" y="3499256"/>
              <a:ext cx="60180" cy="55165"/>
            </a:xfrm>
            <a:custGeom>
              <a:avLst/>
              <a:gdLst>
                <a:gd name="T0" fmla="*/ 28 w 29"/>
                <a:gd name="T1" fmla="*/ 9 h 26"/>
                <a:gd name="T2" fmla="*/ 26 w 29"/>
                <a:gd name="T3" fmla="*/ 12 h 26"/>
                <a:gd name="T4" fmla="*/ 21 w 29"/>
                <a:gd name="T5" fmla="*/ 17 h 26"/>
                <a:gd name="T6" fmla="*/ 19 w 29"/>
                <a:gd name="T7" fmla="*/ 18 h 26"/>
                <a:gd name="T8" fmla="*/ 18 w 29"/>
                <a:gd name="T9" fmla="*/ 19 h 26"/>
                <a:gd name="T10" fmla="*/ 11 w 29"/>
                <a:gd name="T11" fmla="*/ 24 h 26"/>
                <a:gd name="T12" fmla="*/ 2 w 29"/>
                <a:gd name="T13" fmla="*/ 22 h 26"/>
                <a:gd name="T14" fmla="*/ 4 w 29"/>
                <a:gd name="T15" fmla="*/ 13 h 26"/>
                <a:gd name="T16" fmla="*/ 11 w 29"/>
                <a:gd name="T17" fmla="*/ 8 h 26"/>
                <a:gd name="T18" fmla="*/ 12 w 29"/>
                <a:gd name="T19" fmla="*/ 8 h 26"/>
                <a:gd name="T20" fmla="*/ 13 w 29"/>
                <a:gd name="T21" fmla="*/ 7 h 26"/>
                <a:gd name="T22" fmla="*/ 18 w 29"/>
                <a:gd name="T23" fmla="*/ 2 h 26"/>
                <a:gd name="T24" fmla="*/ 27 w 29"/>
                <a:gd name="T25" fmla="*/ 3 h 26"/>
                <a:gd name="T26" fmla="*/ 28 w 29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6">
                  <a:moveTo>
                    <a:pt x="28" y="9"/>
                  </a:moveTo>
                  <a:cubicBezTo>
                    <a:pt x="28" y="10"/>
                    <a:pt x="27" y="11"/>
                    <a:pt x="26" y="12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8" y="19"/>
                    <a:pt x="18" y="19"/>
                  </a:cubicBezTo>
                  <a:cubicBezTo>
                    <a:pt x="16" y="20"/>
                    <a:pt x="13" y="22"/>
                    <a:pt x="11" y="24"/>
                  </a:cubicBezTo>
                  <a:cubicBezTo>
                    <a:pt x="8" y="26"/>
                    <a:pt x="4" y="25"/>
                    <a:pt x="2" y="22"/>
                  </a:cubicBezTo>
                  <a:cubicBezTo>
                    <a:pt x="0" y="19"/>
                    <a:pt x="1" y="15"/>
                    <a:pt x="4" y="13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5"/>
                    <a:pt x="17" y="4"/>
                    <a:pt x="18" y="2"/>
                  </a:cubicBezTo>
                  <a:cubicBezTo>
                    <a:pt x="21" y="0"/>
                    <a:pt x="25" y="0"/>
                    <a:pt x="27" y="3"/>
                  </a:cubicBezTo>
                  <a:cubicBezTo>
                    <a:pt x="29" y="5"/>
                    <a:pt x="29" y="7"/>
                    <a:pt x="28" y="9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298"/>
            <p:cNvSpPr>
              <a:spLocks noEditPoints="1"/>
            </p:cNvSpPr>
            <p:nvPr/>
          </p:nvSpPr>
          <p:spPr bwMode="auto">
            <a:xfrm>
              <a:off x="6705743" y="2704374"/>
              <a:ext cx="724670" cy="930285"/>
            </a:xfrm>
            <a:custGeom>
              <a:avLst/>
              <a:gdLst>
                <a:gd name="T0" fmla="*/ 326 w 341"/>
                <a:gd name="T1" fmla="*/ 415 h 438"/>
                <a:gd name="T2" fmla="*/ 316 w 341"/>
                <a:gd name="T3" fmla="*/ 405 h 438"/>
                <a:gd name="T4" fmla="*/ 340 w 341"/>
                <a:gd name="T5" fmla="*/ 399 h 438"/>
                <a:gd name="T6" fmla="*/ 303 w 341"/>
                <a:gd name="T7" fmla="*/ 424 h 438"/>
                <a:gd name="T8" fmla="*/ 282 w 341"/>
                <a:gd name="T9" fmla="*/ 418 h 438"/>
                <a:gd name="T10" fmla="*/ 307 w 341"/>
                <a:gd name="T11" fmla="*/ 421 h 438"/>
                <a:gd name="T12" fmla="*/ 247 w 341"/>
                <a:gd name="T13" fmla="*/ 437 h 438"/>
                <a:gd name="T14" fmla="*/ 264 w 341"/>
                <a:gd name="T15" fmla="*/ 422 h 438"/>
                <a:gd name="T16" fmla="*/ 234 w 341"/>
                <a:gd name="T17" fmla="*/ 434 h 438"/>
                <a:gd name="T18" fmla="*/ 203 w 341"/>
                <a:gd name="T19" fmla="*/ 431 h 438"/>
                <a:gd name="T20" fmla="*/ 235 w 341"/>
                <a:gd name="T21" fmla="*/ 432 h 438"/>
                <a:gd name="T22" fmla="*/ 190 w 341"/>
                <a:gd name="T23" fmla="*/ 435 h 438"/>
                <a:gd name="T24" fmla="*/ 175 w 341"/>
                <a:gd name="T25" fmla="*/ 419 h 438"/>
                <a:gd name="T26" fmla="*/ 197 w 341"/>
                <a:gd name="T27" fmla="*/ 431 h 438"/>
                <a:gd name="T28" fmla="*/ 144 w 341"/>
                <a:gd name="T29" fmla="*/ 423 h 438"/>
                <a:gd name="T30" fmla="*/ 140 w 341"/>
                <a:gd name="T31" fmla="*/ 408 h 438"/>
                <a:gd name="T32" fmla="*/ 161 w 341"/>
                <a:gd name="T33" fmla="*/ 422 h 438"/>
                <a:gd name="T34" fmla="*/ 127 w 341"/>
                <a:gd name="T35" fmla="*/ 408 h 438"/>
                <a:gd name="T36" fmla="*/ 100 w 341"/>
                <a:gd name="T37" fmla="*/ 392 h 438"/>
                <a:gd name="T38" fmla="*/ 127 w 341"/>
                <a:gd name="T39" fmla="*/ 408 h 438"/>
                <a:gd name="T40" fmla="*/ 86 w 341"/>
                <a:gd name="T41" fmla="*/ 390 h 438"/>
                <a:gd name="T42" fmla="*/ 80 w 341"/>
                <a:gd name="T43" fmla="*/ 368 h 438"/>
                <a:gd name="T44" fmla="*/ 69 w 341"/>
                <a:gd name="T45" fmla="*/ 362 h 438"/>
                <a:gd name="T46" fmla="*/ 46 w 341"/>
                <a:gd name="T47" fmla="*/ 349 h 438"/>
                <a:gd name="T48" fmla="*/ 68 w 341"/>
                <a:gd name="T49" fmla="*/ 355 h 438"/>
                <a:gd name="T50" fmla="*/ 44 w 341"/>
                <a:gd name="T51" fmla="*/ 335 h 438"/>
                <a:gd name="T52" fmla="*/ 28 w 341"/>
                <a:gd name="T53" fmla="*/ 308 h 438"/>
                <a:gd name="T54" fmla="*/ 46 w 341"/>
                <a:gd name="T55" fmla="*/ 332 h 438"/>
                <a:gd name="T56" fmla="*/ 136 w 341"/>
                <a:gd name="T57" fmla="*/ 20 h 438"/>
                <a:gd name="T58" fmla="*/ 148 w 341"/>
                <a:gd name="T59" fmla="*/ 1 h 438"/>
                <a:gd name="T60" fmla="*/ 29 w 341"/>
                <a:gd name="T61" fmla="*/ 299 h 438"/>
                <a:gd name="T62" fmla="*/ 11 w 341"/>
                <a:gd name="T63" fmla="*/ 281 h 438"/>
                <a:gd name="T64" fmla="*/ 29 w 341"/>
                <a:gd name="T65" fmla="*/ 295 h 438"/>
                <a:gd name="T66" fmla="*/ 120 w 341"/>
                <a:gd name="T67" fmla="*/ 29 h 438"/>
                <a:gd name="T68" fmla="*/ 97 w 341"/>
                <a:gd name="T69" fmla="*/ 28 h 438"/>
                <a:gd name="T70" fmla="*/ 122 w 341"/>
                <a:gd name="T71" fmla="*/ 25 h 438"/>
                <a:gd name="T72" fmla="*/ 6 w 341"/>
                <a:gd name="T73" fmla="*/ 263 h 438"/>
                <a:gd name="T74" fmla="*/ 15 w 341"/>
                <a:gd name="T75" fmla="*/ 242 h 438"/>
                <a:gd name="T76" fmla="*/ 92 w 341"/>
                <a:gd name="T77" fmla="*/ 46 h 438"/>
                <a:gd name="T78" fmla="*/ 68 w 341"/>
                <a:gd name="T79" fmla="*/ 61 h 438"/>
                <a:gd name="T80" fmla="*/ 91 w 341"/>
                <a:gd name="T81" fmla="*/ 40 h 438"/>
                <a:gd name="T82" fmla="*/ 7 w 341"/>
                <a:gd name="T83" fmla="*/ 231 h 438"/>
                <a:gd name="T84" fmla="*/ 7 w 341"/>
                <a:gd name="T85" fmla="*/ 200 h 438"/>
                <a:gd name="T86" fmla="*/ 13 w 341"/>
                <a:gd name="T87" fmla="*/ 227 h 438"/>
                <a:gd name="T88" fmla="*/ 53 w 341"/>
                <a:gd name="T89" fmla="*/ 88 h 438"/>
                <a:gd name="T90" fmla="*/ 55 w 341"/>
                <a:gd name="T91" fmla="*/ 66 h 438"/>
                <a:gd name="T92" fmla="*/ 14 w 341"/>
                <a:gd name="T93" fmla="*/ 190 h 438"/>
                <a:gd name="T94" fmla="*/ 5 w 341"/>
                <a:gd name="T95" fmla="*/ 168 h 438"/>
                <a:gd name="T96" fmla="*/ 14 w 341"/>
                <a:gd name="T97" fmla="*/ 188 h 438"/>
                <a:gd name="T98" fmla="*/ 43 w 341"/>
                <a:gd name="T99" fmla="*/ 104 h 438"/>
                <a:gd name="T100" fmla="*/ 23 w 341"/>
                <a:gd name="T101" fmla="*/ 114 h 438"/>
                <a:gd name="T102" fmla="*/ 43 w 341"/>
                <a:gd name="T103" fmla="*/ 103 h 438"/>
                <a:gd name="T104" fmla="*/ 9 w 341"/>
                <a:gd name="T105" fmla="*/ 150 h 438"/>
                <a:gd name="T106" fmla="*/ 24 w 341"/>
                <a:gd name="T107" fmla="*/ 128 h 438"/>
                <a:gd name="T108" fmla="*/ 21 w 341"/>
                <a:gd name="T109" fmla="*/ 15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1" h="438">
                  <a:moveTo>
                    <a:pt x="341" y="405"/>
                  </a:moveTo>
                  <a:cubicBezTo>
                    <a:pt x="340" y="406"/>
                    <a:pt x="339" y="407"/>
                    <a:pt x="338" y="408"/>
                  </a:cubicBezTo>
                  <a:cubicBezTo>
                    <a:pt x="334" y="410"/>
                    <a:pt x="330" y="413"/>
                    <a:pt x="326" y="415"/>
                  </a:cubicBezTo>
                  <a:cubicBezTo>
                    <a:pt x="324" y="415"/>
                    <a:pt x="322" y="416"/>
                    <a:pt x="321" y="417"/>
                  </a:cubicBezTo>
                  <a:cubicBezTo>
                    <a:pt x="318" y="418"/>
                    <a:pt x="314" y="417"/>
                    <a:pt x="312" y="414"/>
                  </a:cubicBezTo>
                  <a:cubicBezTo>
                    <a:pt x="311" y="411"/>
                    <a:pt x="312" y="407"/>
                    <a:pt x="316" y="405"/>
                  </a:cubicBezTo>
                  <a:cubicBezTo>
                    <a:pt x="317" y="405"/>
                    <a:pt x="318" y="404"/>
                    <a:pt x="320" y="403"/>
                  </a:cubicBezTo>
                  <a:cubicBezTo>
                    <a:pt x="324" y="401"/>
                    <a:pt x="328" y="399"/>
                    <a:pt x="332" y="397"/>
                  </a:cubicBezTo>
                  <a:cubicBezTo>
                    <a:pt x="335" y="395"/>
                    <a:pt x="338" y="396"/>
                    <a:pt x="340" y="399"/>
                  </a:cubicBezTo>
                  <a:cubicBezTo>
                    <a:pt x="341" y="401"/>
                    <a:pt x="341" y="403"/>
                    <a:pt x="341" y="405"/>
                  </a:cubicBezTo>
                  <a:close/>
                  <a:moveTo>
                    <a:pt x="307" y="421"/>
                  </a:moveTo>
                  <a:cubicBezTo>
                    <a:pt x="306" y="422"/>
                    <a:pt x="305" y="424"/>
                    <a:pt x="303" y="424"/>
                  </a:cubicBezTo>
                  <a:cubicBezTo>
                    <a:pt x="297" y="426"/>
                    <a:pt x="291" y="428"/>
                    <a:pt x="285" y="430"/>
                  </a:cubicBezTo>
                  <a:cubicBezTo>
                    <a:pt x="282" y="431"/>
                    <a:pt x="278" y="429"/>
                    <a:pt x="277" y="426"/>
                  </a:cubicBezTo>
                  <a:cubicBezTo>
                    <a:pt x="276" y="422"/>
                    <a:pt x="278" y="419"/>
                    <a:pt x="282" y="418"/>
                  </a:cubicBezTo>
                  <a:cubicBezTo>
                    <a:pt x="287" y="416"/>
                    <a:pt x="293" y="414"/>
                    <a:pt x="299" y="412"/>
                  </a:cubicBezTo>
                  <a:cubicBezTo>
                    <a:pt x="302" y="411"/>
                    <a:pt x="306" y="413"/>
                    <a:pt x="307" y="416"/>
                  </a:cubicBezTo>
                  <a:cubicBezTo>
                    <a:pt x="308" y="418"/>
                    <a:pt x="307" y="419"/>
                    <a:pt x="307" y="421"/>
                  </a:cubicBezTo>
                  <a:close/>
                  <a:moveTo>
                    <a:pt x="271" y="430"/>
                  </a:moveTo>
                  <a:cubicBezTo>
                    <a:pt x="270" y="432"/>
                    <a:pt x="269" y="434"/>
                    <a:pt x="266" y="434"/>
                  </a:cubicBezTo>
                  <a:cubicBezTo>
                    <a:pt x="260" y="435"/>
                    <a:pt x="254" y="436"/>
                    <a:pt x="247" y="437"/>
                  </a:cubicBezTo>
                  <a:cubicBezTo>
                    <a:pt x="244" y="437"/>
                    <a:pt x="241" y="435"/>
                    <a:pt x="241" y="431"/>
                  </a:cubicBezTo>
                  <a:cubicBezTo>
                    <a:pt x="240" y="428"/>
                    <a:pt x="243" y="425"/>
                    <a:pt x="246" y="424"/>
                  </a:cubicBezTo>
                  <a:cubicBezTo>
                    <a:pt x="252" y="424"/>
                    <a:pt x="258" y="423"/>
                    <a:pt x="264" y="422"/>
                  </a:cubicBezTo>
                  <a:cubicBezTo>
                    <a:pt x="268" y="421"/>
                    <a:pt x="271" y="424"/>
                    <a:pt x="271" y="427"/>
                  </a:cubicBezTo>
                  <a:cubicBezTo>
                    <a:pt x="272" y="428"/>
                    <a:pt x="272" y="429"/>
                    <a:pt x="271" y="430"/>
                  </a:cubicBezTo>
                  <a:close/>
                  <a:moveTo>
                    <a:pt x="234" y="434"/>
                  </a:moveTo>
                  <a:cubicBezTo>
                    <a:pt x="233" y="436"/>
                    <a:pt x="231" y="438"/>
                    <a:pt x="228" y="438"/>
                  </a:cubicBezTo>
                  <a:cubicBezTo>
                    <a:pt x="222" y="438"/>
                    <a:pt x="216" y="438"/>
                    <a:pt x="209" y="437"/>
                  </a:cubicBezTo>
                  <a:cubicBezTo>
                    <a:pt x="206" y="437"/>
                    <a:pt x="203" y="434"/>
                    <a:pt x="203" y="431"/>
                  </a:cubicBezTo>
                  <a:cubicBezTo>
                    <a:pt x="204" y="427"/>
                    <a:pt x="207" y="425"/>
                    <a:pt x="210" y="425"/>
                  </a:cubicBezTo>
                  <a:cubicBezTo>
                    <a:pt x="216" y="425"/>
                    <a:pt x="222" y="426"/>
                    <a:pt x="228" y="425"/>
                  </a:cubicBezTo>
                  <a:cubicBezTo>
                    <a:pt x="232" y="425"/>
                    <a:pt x="235" y="428"/>
                    <a:pt x="235" y="432"/>
                  </a:cubicBezTo>
                  <a:cubicBezTo>
                    <a:pt x="235" y="433"/>
                    <a:pt x="234" y="433"/>
                    <a:pt x="234" y="434"/>
                  </a:cubicBezTo>
                  <a:close/>
                  <a:moveTo>
                    <a:pt x="197" y="431"/>
                  </a:moveTo>
                  <a:cubicBezTo>
                    <a:pt x="196" y="434"/>
                    <a:pt x="193" y="436"/>
                    <a:pt x="190" y="435"/>
                  </a:cubicBezTo>
                  <a:cubicBezTo>
                    <a:pt x="184" y="434"/>
                    <a:pt x="178" y="433"/>
                    <a:pt x="172" y="431"/>
                  </a:cubicBezTo>
                  <a:cubicBezTo>
                    <a:pt x="168" y="431"/>
                    <a:pt x="166" y="427"/>
                    <a:pt x="167" y="424"/>
                  </a:cubicBezTo>
                  <a:cubicBezTo>
                    <a:pt x="168" y="420"/>
                    <a:pt x="171" y="418"/>
                    <a:pt x="175" y="419"/>
                  </a:cubicBezTo>
                  <a:cubicBezTo>
                    <a:pt x="180" y="421"/>
                    <a:pt x="186" y="422"/>
                    <a:pt x="192" y="423"/>
                  </a:cubicBezTo>
                  <a:cubicBezTo>
                    <a:pt x="196" y="423"/>
                    <a:pt x="198" y="427"/>
                    <a:pt x="198" y="430"/>
                  </a:cubicBezTo>
                  <a:cubicBezTo>
                    <a:pt x="197" y="431"/>
                    <a:pt x="197" y="431"/>
                    <a:pt x="197" y="431"/>
                  </a:cubicBezTo>
                  <a:close/>
                  <a:moveTo>
                    <a:pt x="161" y="422"/>
                  </a:moveTo>
                  <a:cubicBezTo>
                    <a:pt x="160" y="426"/>
                    <a:pt x="156" y="427"/>
                    <a:pt x="153" y="426"/>
                  </a:cubicBezTo>
                  <a:cubicBezTo>
                    <a:pt x="150" y="425"/>
                    <a:pt x="147" y="424"/>
                    <a:pt x="144" y="423"/>
                  </a:cubicBezTo>
                  <a:cubicBezTo>
                    <a:pt x="141" y="421"/>
                    <a:pt x="138" y="420"/>
                    <a:pt x="135" y="419"/>
                  </a:cubicBezTo>
                  <a:cubicBezTo>
                    <a:pt x="132" y="418"/>
                    <a:pt x="131" y="414"/>
                    <a:pt x="132" y="411"/>
                  </a:cubicBezTo>
                  <a:cubicBezTo>
                    <a:pt x="134" y="408"/>
                    <a:pt x="137" y="406"/>
                    <a:pt x="140" y="408"/>
                  </a:cubicBezTo>
                  <a:cubicBezTo>
                    <a:pt x="143" y="409"/>
                    <a:pt x="146" y="410"/>
                    <a:pt x="148" y="411"/>
                  </a:cubicBezTo>
                  <a:cubicBezTo>
                    <a:pt x="151" y="412"/>
                    <a:pt x="154" y="413"/>
                    <a:pt x="157" y="414"/>
                  </a:cubicBezTo>
                  <a:cubicBezTo>
                    <a:pt x="161" y="415"/>
                    <a:pt x="162" y="419"/>
                    <a:pt x="161" y="422"/>
                  </a:cubicBezTo>
                  <a:cubicBezTo>
                    <a:pt x="161" y="422"/>
                    <a:pt x="161" y="422"/>
                    <a:pt x="161" y="422"/>
                  </a:cubicBezTo>
                  <a:close/>
                  <a:moveTo>
                    <a:pt x="127" y="408"/>
                  </a:moveTo>
                  <a:cubicBezTo>
                    <a:pt x="127" y="408"/>
                    <a:pt x="127" y="408"/>
                    <a:pt x="127" y="408"/>
                  </a:cubicBezTo>
                  <a:cubicBezTo>
                    <a:pt x="125" y="411"/>
                    <a:pt x="121" y="412"/>
                    <a:pt x="118" y="411"/>
                  </a:cubicBezTo>
                  <a:cubicBezTo>
                    <a:pt x="113" y="408"/>
                    <a:pt x="107" y="405"/>
                    <a:pt x="102" y="401"/>
                  </a:cubicBezTo>
                  <a:cubicBezTo>
                    <a:pt x="99" y="399"/>
                    <a:pt x="98" y="395"/>
                    <a:pt x="100" y="392"/>
                  </a:cubicBezTo>
                  <a:cubicBezTo>
                    <a:pt x="102" y="389"/>
                    <a:pt x="106" y="389"/>
                    <a:pt x="109" y="390"/>
                  </a:cubicBezTo>
                  <a:cubicBezTo>
                    <a:pt x="114" y="394"/>
                    <a:pt x="119" y="397"/>
                    <a:pt x="124" y="400"/>
                  </a:cubicBezTo>
                  <a:cubicBezTo>
                    <a:pt x="127" y="401"/>
                    <a:pt x="128" y="405"/>
                    <a:pt x="127" y="408"/>
                  </a:cubicBezTo>
                  <a:close/>
                  <a:moveTo>
                    <a:pt x="96" y="387"/>
                  </a:moveTo>
                  <a:cubicBezTo>
                    <a:pt x="96" y="388"/>
                    <a:pt x="96" y="388"/>
                    <a:pt x="95" y="389"/>
                  </a:cubicBezTo>
                  <a:cubicBezTo>
                    <a:pt x="93" y="392"/>
                    <a:pt x="89" y="392"/>
                    <a:pt x="86" y="390"/>
                  </a:cubicBezTo>
                  <a:cubicBezTo>
                    <a:pt x="81" y="386"/>
                    <a:pt x="76" y="382"/>
                    <a:pt x="72" y="377"/>
                  </a:cubicBezTo>
                  <a:cubicBezTo>
                    <a:pt x="69" y="375"/>
                    <a:pt x="69" y="371"/>
                    <a:pt x="71" y="369"/>
                  </a:cubicBezTo>
                  <a:cubicBezTo>
                    <a:pt x="74" y="366"/>
                    <a:pt x="78" y="366"/>
                    <a:pt x="80" y="368"/>
                  </a:cubicBezTo>
                  <a:cubicBezTo>
                    <a:pt x="85" y="372"/>
                    <a:pt x="89" y="376"/>
                    <a:pt x="94" y="380"/>
                  </a:cubicBezTo>
                  <a:cubicBezTo>
                    <a:pt x="96" y="382"/>
                    <a:pt x="97" y="385"/>
                    <a:pt x="96" y="387"/>
                  </a:cubicBezTo>
                  <a:close/>
                  <a:moveTo>
                    <a:pt x="69" y="362"/>
                  </a:moveTo>
                  <a:cubicBezTo>
                    <a:pt x="69" y="363"/>
                    <a:pt x="68" y="364"/>
                    <a:pt x="67" y="364"/>
                  </a:cubicBezTo>
                  <a:cubicBezTo>
                    <a:pt x="65" y="367"/>
                    <a:pt x="61" y="366"/>
                    <a:pt x="58" y="364"/>
                  </a:cubicBezTo>
                  <a:cubicBezTo>
                    <a:pt x="54" y="359"/>
                    <a:pt x="50" y="354"/>
                    <a:pt x="46" y="349"/>
                  </a:cubicBezTo>
                  <a:cubicBezTo>
                    <a:pt x="44" y="346"/>
                    <a:pt x="45" y="342"/>
                    <a:pt x="47" y="340"/>
                  </a:cubicBezTo>
                  <a:cubicBezTo>
                    <a:pt x="50" y="338"/>
                    <a:pt x="54" y="339"/>
                    <a:pt x="56" y="341"/>
                  </a:cubicBezTo>
                  <a:cubicBezTo>
                    <a:pt x="60" y="346"/>
                    <a:pt x="64" y="351"/>
                    <a:pt x="68" y="355"/>
                  </a:cubicBezTo>
                  <a:cubicBezTo>
                    <a:pt x="69" y="357"/>
                    <a:pt x="70" y="360"/>
                    <a:pt x="69" y="362"/>
                  </a:cubicBezTo>
                  <a:close/>
                  <a:moveTo>
                    <a:pt x="46" y="332"/>
                  </a:moveTo>
                  <a:cubicBezTo>
                    <a:pt x="46" y="333"/>
                    <a:pt x="45" y="335"/>
                    <a:pt x="44" y="335"/>
                  </a:cubicBezTo>
                  <a:cubicBezTo>
                    <a:pt x="41" y="337"/>
                    <a:pt x="37" y="336"/>
                    <a:pt x="35" y="333"/>
                  </a:cubicBezTo>
                  <a:cubicBezTo>
                    <a:pt x="32" y="328"/>
                    <a:pt x="29" y="322"/>
                    <a:pt x="26" y="317"/>
                  </a:cubicBezTo>
                  <a:cubicBezTo>
                    <a:pt x="24" y="314"/>
                    <a:pt x="25" y="310"/>
                    <a:pt x="28" y="308"/>
                  </a:cubicBezTo>
                  <a:cubicBezTo>
                    <a:pt x="31" y="307"/>
                    <a:pt x="35" y="308"/>
                    <a:pt x="37" y="311"/>
                  </a:cubicBezTo>
                  <a:cubicBezTo>
                    <a:pt x="40" y="316"/>
                    <a:pt x="43" y="322"/>
                    <a:pt x="46" y="327"/>
                  </a:cubicBezTo>
                  <a:cubicBezTo>
                    <a:pt x="47" y="328"/>
                    <a:pt x="47" y="330"/>
                    <a:pt x="46" y="332"/>
                  </a:cubicBezTo>
                  <a:close/>
                  <a:moveTo>
                    <a:pt x="156" y="10"/>
                  </a:moveTo>
                  <a:cubicBezTo>
                    <a:pt x="155" y="11"/>
                    <a:pt x="154" y="13"/>
                    <a:pt x="152" y="13"/>
                  </a:cubicBezTo>
                  <a:cubicBezTo>
                    <a:pt x="147" y="15"/>
                    <a:pt x="141" y="18"/>
                    <a:pt x="136" y="20"/>
                  </a:cubicBezTo>
                  <a:cubicBezTo>
                    <a:pt x="132" y="22"/>
                    <a:pt x="129" y="20"/>
                    <a:pt x="127" y="17"/>
                  </a:cubicBezTo>
                  <a:cubicBezTo>
                    <a:pt x="126" y="14"/>
                    <a:pt x="127" y="10"/>
                    <a:pt x="130" y="9"/>
                  </a:cubicBezTo>
                  <a:cubicBezTo>
                    <a:pt x="136" y="6"/>
                    <a:pt x="142" y="4"/>
                    <a:pt x="148" y="1"/>
                  </a:cubicBezTo>
                  <a:cubicBezTo>
                    <a:pt x="151" y="0"/>
                    <a:pt x="155" y="2"/>
                    <a:pt x="156" y="5"/>
                  </a:cubicBezTo>
                  <a:cubicBezTo>
                    <a:pt x="157" y="7"/>
                    <a:pt x="157" y="8"/>
                    <a:pt x="156" y="10"/>
                  </a:cubicBezTo>
                  <a:close/>
                  <a:moveTo>
                    <a:pt x="29" y="299"/>
                  </a:moveTo>
                  <a:cubicBezTo>
                    <a:pt x="29" y="301"/>
                    <a:pt x="28" y="302"/>
                    <a:pt x="26" y="303"/>
                  </a:cubicBezTo>
                  <a:cubicBezTo>
                    <a:pt x="23" y="304"/>
                    <a:pt x="19" y="303"/>
                    <a:pt x="18" y="299"/>
                  </a:cubicBezTo>
                  <a:cubicBezTo>
                    <a:pt x="15" y="294"/>
                    <a:pt x="13" y="288"/>
                    <a:pt x="11" y="281"/>
                  </a:cubicBezTo>
                  <a:cubicBezTo>
                    <a:pt x="10" y="278"/>
                    <a:pt x="12" y="275"/>
                    <a:pt x="15" y="274"/>
                  </a:cubicBezTo>
                  <a:cubicBezTo>
                    <a:pt x="18" y="272"/>
                    <a:pt x="22" y="274"/>
                    <a:pt x="23" y="278"/>
                  </a:cubicBezTo>
                  <a:cubicBezTo>
                    <a:pt x="25" y="283"/>
                    <a:pt x="27" y="289"/>
                    <a:pt x="29" y="295"/>
                  </a:cubicBezTo>
                  <a:cubicBezTo>
                    <a:pt x="30" y="296"/>
                    <a:pt x="30" y="298"/>
                    <a:pt x="29" y="299"/>
                  </a:cubicBezTo>
                  <a:close/>
                  <a:moveTo>
                    <a:pt x="122" y="25"/>
                  </a:moveTo>
                  <a:cubicBezTo>
                    <a:pt x="122" y="27"/>
                    <a:pt x="121" y="28"/>
                    <a:pt x="120" y="29"/>
                  </a:cubicBezTo>
                  <a:cubicBezTo>
                    <a:pt x="114" y="32"/>
                    <a:pt x="109" y="35"/>
                    <a:pt x="104" y="38"/>
                  </a:cubicBezTo>
                  <a:cubicBezTo>
                    <a:pt x="101" y="40"/>
                    <a:pt x="97" y="39"/>
                    <a:pt x="95" y="37"/>
                  </a:cubicBezTo>
                  <a:cubicBezTo>
                    <a:pt x="94" y="34"/>
                    <a:pt x="94" y="30"/>
                    <a:pt x="97" y="28"/>
                  </a:cubicBezTo>
                  <a:cubicBezTo>
                    <a:pt x="102" y="24"/>
                    <a:pt x="108" y="21"/>
                    <a:pt x="113" y="18"/>
                  </a:cubicBezTo>
                  <a:cubicBezTo>
                    <a:pt x="116" y="16"/>
                    <a:pt x="120" y="17"/>
                    <a:pt x="122" y="20"/>
                  </a:cubicBezTo>
                  <a:cubicBezTo>
                    <a:pt x="123" y="22"/>
                    <a:pt x="123" y="24"/>
                    <a:pt x="122" y="25"/>
                  </a:cubicBezTo>
                  <a:close/>
                  <a:moveTo>
                    <a:pt x="18" y="264"/>
                  </a:moveTo>
                  <a:cubicBezTo>
                    <a:pt x="17" y="266"/>
                    <a:pt x="16" y="267"/>
                    <a:pt x="13" y="268"/>
                  </a:cubicBezTo>
                  <a:cubicBezTo>
                    <a:pt x="10" y="269"/>
                    <a:pt x="7" y="266"/>
                    <a:pt x="6" y="263"/>
                  </a:cubicBezTo>
                  <a:cubicBezTo>
                    <a:pt x="4" y="257"/>
                    <a:pt x="3" y="251"/>
                    <a:pt x="2" y="244"/>
                  </a:cubicBezTo>
                  <a:cubicBezTo>
                    <a:pt x="2" y="241"/>
                    <a:pt x="4" y="238"/>
                    <a:pt x="8" y="237"/>
                  </a:cubicBezTo>
                  <a:cubicBezTo>
                    <a:pt x="11" y="237"/>
                    <a:pt x="14" y="239"/>
                    <a:pt x="15" y="242"/>
                  </a:cubicBezTo>
                  <a:cubicBezTo>
                    <a:pt x="16" y="248"/>
                    <a:pt x="17" y="254"/>
                    <a:pt x="18" y="260"/>
                  </a:cubicBezTo>
                  <a:cubicBezTo>
                    <a:pt x="19" y="261"/>
                    <a:pt x="18" y="263"/>
                    <a:pt x="18" y="264"/>
                  </a:cubicBezTo>
                  <a:close/>
                  <a:moveTo>
                    <a:pt x="92" y="46"/>
                  </a:moveTo>
                  <a:cubicBezTo>
                    <a:pt x="91" y="47"/>
                    <a:pt x="91" y="48"/>
                    <a:pt x="90" y="49"/>
                  </a:cubicBezTo>
                  <a:cubicBezTo>
                    <a:pt x="85" y="53"/>
                    <a:pt x="81" y="57"/>
                    <a:pt x="76" y="61"/>
                  </a:cubicBezTo>
                  <a:cubicBezTo>
                    <a:pt x="74" y="64"/>
                    <a:pt x="70" y="63"/>
                    <a:pt x="68" y="61"/>
                  </a:cubicBezTo>
                  <a:cubicBezTo>
                    <a:pt x="65" y="58"/>
                    <a:pt x="65" y="55"/>
                    <a:pt x="68" y="52"/>
                  </a:cubicBezTo>
                  <a:cubicBezTo>
                    <a:pt x="72" y="48"/>
                    <a:pt x="77" y="43"/>
                    <a:pt x="82" y="39"/>
                  </a:cubicBezTo>
                  <a:cubicBezTo>
                    <a:pt x="85" y="37"/>
                    <a:pt x="89" y="37"/>
                    <a:pt x="91" y="40"/>
                  </a:cubicBezTo>
                  <a:cubicBezTo>
                    <a:pt x="92" y="42"/>
                    <a:pt x="93" y="44"/>
                    <a:pt x="92" y="46"/>
                  </a:cubicBezTo>
                  <a:close/>
                  <a:moveTo>
                    <a:pt x="13" y="227"/>
                  </a:moveTo>
                  <a:cubicBezTo>
                    <a:pt x="12" y="229"/>
                    <a:pt x="10" y="231"/>
                    <a:pt x="7" y="231"/>
                  </a:cubicBezTo>
                  <a:cubicBezTo>
                    <a:pt x="4" y="231"/>
                    <a:pt x="1" y="229"/>
                    <a:pt x="1" y="225"/>
                  </a:cubicBezTo>
                  <a:cubicBezTo>
                    <a:pt x="0" y="219"/>
                    <a:pt x="0" y="212"/>
                    <a:pt x="0" y="206"/>
                  </a:cubicBezTo>
                  <a:cubicBezTo>
                    <a:pt x="0" y="203"/>
                    <a:pt x="3" y="200"/>
                    <a:pt x="7" y="200"/>
                  </a:cubicBezTo>
                  <a:cubicBezTo>
                    <a:pt x="10" y="200"/>
                    <a:pt x="13" y="203"/>
                    <a:pt x="13" y="206"/>
                  </a:cubicBezTo>
                  <a:cubicBezTo>
                    <a:pt x="13" y="212"/>
                    <a:pt x="13" y="219"/>
                    <a:pt x="13" y="225"/>
                  </a:cubicBezTo>
                  <a:cubicBezTo>
                    <a:pt x="13" y="225"/>
                    <a:pt x="13" y="226"/>
                    <a:pt x="13" y="227"/>
                  </a:cubicBezTo>
                  <a:close/>
                  <a:moveTo>
                    <a:pt x="65" y="72"/>
                  </a:moveTo>
                  <a:cubicBezTo>
                    <a:pt x="65" y="73"/>
                    <a:pt x="65" y="74"/>
                    <a:pt x="64" y="74"/>
                  </a:cubicBezTo>
                  <a:cubicBezTo>
                    <a:pt x="60" y="79"/>
                    <a:pt x="56" y="84"/>
                    <a:pt x="53" y="88"/>
                  </a:cubicBezTo>
                  <a:cubicBezTo>
                    <a:pt x="51" y="91"/>
                    <a:pt x="47" y="92"/>
                    <a:pt x="44" y="90"/>
                  </a:cubicBezTo>
                  <a:cubicBezTo>
                    <a:pt x="41" y="88"/>
                    <a:pt x="41" y="84"/>
                    <a:pt x="43" y="81"/>
                  </a:cubicBezTo>
                  <a:cubicBezTo>
                    <a:pt x="46" y="76"/>
                    <a:pt x="50" y="71"/>
                    <a:pt x="55" y="66"/>
                  </a:cubicBezTo>
                  <a:cubicBezTo>
                    <a:pt x="57" y="63"/>
                    <a:pt x="61" y="63"/>
                    <a:pt x="63" y="65"/>
                  </a:cubicBezTo>
                  <a:cubicBezTo>
                    <a:pt x="66" y="67"/>
                    <a:pt x="66" y="70"/>
                    <a:pt x="65" y="72"/>
                  </a:cubicBezTo>
                  <a:close/>
                  <a:moveTo>
                    <a:pt x="14" y="190"/>
                  </a:moveTo>
                  <a:cubicBezTo>
                    <a:pt x="13" y="193"/>
                    <a:pt x="10" y="194"/>
                    <a:pt x="7" y="194"/>
                  </a:cubicBezTo>
                  <a:cubicBezTo>
                    <a:pt x="4" y="194"/>
                    <a:pt x="1" y="190"/>
                    <a:pt x="2" y="187"/>
                  </a:cubicBezTo>
                  <a:cubicBezTo>
                    <a:pt x="2" y="181"/>
                    <a:pt x="3" y="174"/>
                    <a:pt x="5" y="168"/>
                  </a:cubicBezTo>
                  <a:cubicBezTo>
                    <a:pt x="5" y="165"/>
                    <a:pt x="9" y="162"/>
                    <a:pt x="12" y="163"/>
                  </a:cubicBezTo>
                  <a:cubicBezTo>
                    <a:pt x="16" y="164"/>
                    <a:pt x="18" y="167"/>
                    <a:pt x="17" y="171"/>
                  </a:cubicBezTo>
                  <a:cubicBezTo>
                    <a:pt x="16" y="176"/>
                    <a:pt x="15" y="182"/>
                    <a:pt x="14" y="188"/>
                  </a:cubicBezTo>
                  <a:cubicBezTo>
                    <a:pt x="14" y="189"/>
                    <a:pt x="14" y="190"/>
                    <a:pt x="14" y="190"/>
                  </a:cubicBezTo>
                  <a:close/>
                  <a:moveTo>
                    <a:pt x="43" y="103"/>
                  </a:moveTo>
                  <a:cubicBezTo>
                    <a:pt x="43" y="103"/>
                    <a:pt x="43" y="103"/>
                    <a:pt x="43" y="104"/>
                  </a:cubicBezTo>
                  <a:cubicBezTo>
                    <a:pt x="40" y="109"/>
                    <a:pt x="37" y="114"/>
                    <a:pt x="34" y="119"/>
                  </a:cubicBezTo>
                  <a:cubicBezTo>
                    <a:pt x="33" y="123"/>
                    <a:pt x="29" y="124"/>
                    <a:pt x="26" y="122"/>
                  </a:cubicBezTo>
                  <a:cubicBezTo>
                    <a:pt x="23" y="121"/>
                    <a:pt x="22" y="117"/>
                    <a:pt x="23" y="114"/>
                  </a:cubicBezTo>
                  <a:cubicBezTo>
                    <a:pt x="26" y="108"/>
                    <a:pt x="29" y="103"/>
                    <a:pt x="32" y="97"/>
                  </a:cubicBezTo>
                  <a:cubicBezTo>
                    <a:pt x="34" y="94"/>
                    <a:pt x="38" y="93"/>
                    <a:pt x="41" y="95"/>
                  </a:cubicBezTo>
                  <a:cubicBezTo>
                    <a:pt x="44" y="96"/>
                    <a:pt x="45" y="100"/>
                    <a:pt x="43" y="103"/>
                  </a:cubicBezTo>
                  <a:close/>
                  <a:moveTo>
                    <a:pt x="21" y="154"/>
                  </a:moveTo>
                  <a:cubicBezTo>
                    <a:pt x="20" y="157"/>
                    <a:pt x="17" y="158"/>
                    <a:pt x="14" y="157"/>
                  </a:cubicBezTo>
                  <a:cubicBezTo>
                    <a:pt x="10" y="156"/>
                    <a:pt x="8" y="153"/>
                    <a:pt x="9" y="150"/>
                  </a:cubicBezTo>
                  <a:cubicBezTo>
                    <a:pt x="11" y="143"/>
                    <a:pt x="13" y="137"/>
                    <a:pt x="15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7" y="128"/>
                    <a:pt x="20" y="127"/>
                    <a:pt x="24" y="128"/>
                  </a:cubicBezTo>
                  <a:cubicBezTo>
                    <a:pt x="27" y="129"/>
                    <a:pt x="28" y="133"/>
                    <a:pt x="27" y="136"/>
                  </a:cubicBezTo>
                  <a:cubicBezTo>
                    <a:pt x="25" y="142"/>
                    <a:pt x="23" y="147"/>
                    <a:pt x="21" y="153"/>
                  </a:cubicBezTo>
                  <a:cubicBezTo>
                    <a:pt x="21" y="153"/>
                    <a:pt x="21" y="153"/>
                    <a:pt x="21" y="154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27546" y="1650155"/>
            <a:ext cx="3119270" cy="1154005"/>
            <a:chOff x="-65550" y="1873343"/>
            <a:chExt cx="3119270" cy="1154005"/>
          </a:xfrm>
        </p:grpSpPr>
        <p:sp>
          <p:nvSpPr>
            <p:cNvPr id="209" name="TextBox 208"/>
            <p:cNvSpPr txBox="1"/>
            <p:nvPr/>
          </p:nvSpPr>
          <p:spPr>
            <a:xfrm>
              <a:off x="1708480" y="1873343"/>
              <a:ext cx="1345240" cy="376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-65550" y="2207893"/>
              <a:ext cx="3118992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428585" y="4261086"/>
            <a:ext cx="3013276" cy="1154005"/>
            <a:chOff x="40444" y="1873343"/>
            <a:chExt cx="3013276" cy="1154005"/>
          </a:xfrm>
        </p:grpSpPr>
        <p:sp>
          <p:nvSpPr>
            <p:cNvPr id="212" name="TextBox 211"/>
            <p:cNvSpPr txBox="1"/>
            <p:nvPr/>
          </p:nvSpPr>
          <p:spPr>
            <a:xfrm>
              <a:off x="1708480" y="1873343"/>
              <a:ext cx="1345240" cy="376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40444" y="2207893"/>
              <a:ext cx="3012998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8637664" y="1648240"/>
            <a:ext cx="3017524" cy="1154005"/>
            <a:chOff x="391802" y="1873343"/>
            <a:chExt cx="3017524" cy="1154005"/>
          </a:xfrm>
        </p:grpSpPr>
        <p:sp>
          <p:nvSpPr>
            <p:cNvPr id="215" name="TextBox 214"/>
            <p:cNvSpPr txBox="1"/>
            <p:nvPr/>
          </p:nvSpPr>
          <p:spPr>
            <a:xfrm>
              <a:off x="391802" y="1873343"/>
              <a:ext cx="1345240" cy="376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391802" y="2207893"/>
              <a:ext cx="3017524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8" name="TextBox 217"/>
          <p:cNvSpPr txBox="1"/>
          <p:nvPr/>
        </p:nvSpPr>
        <p:spPr>
          <a:xfrm>
            <a:off x="8637664" y="4261086"/>
            <a:ext cx="134524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设计工作室</a:t>
            </a:r>
            <a:endParaRPr lang="en-GB" sz="1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20" name="Rectangle 219"/>
          <p:cNvSpPr/>
          <p:nvPr/>
        </p:nvSpPr>
        <p:spPr>
          <a:xfrm>
            <a:off x="8637663" y="4595635"/>
            <a:ext cx="316764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KJ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设计专业的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设计服务达千次。</a:t>
            </a: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13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组合 208"/>
          <p:cNvGrpSpPr/>
          <p:nvPr/>
        </p:nvGrpSpPr>
        <p:grpSpPr>
          <a:xfrm>
            <a:off x="6027737" y="4639581"/>
            <a:ext cx="184150" cy="644525"/>
            <a:chOff x="2752726" y="4344988"/>
            <a:chExt cx="184150" cy="644525"/>
          </a:xfrm>
          <a:solidFill>
            <a:schemeClr val="accent6"/>
          </a:solidFill>
        </p:grpSpPr>
        <p:sp>
          <p:nvSpPr>
            <p:cNvPr id="5" name="Freeform 101"/>
            <p:cNvSpPr/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2"/>
            <p:cNvSpPr/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3"/>
            <p:cNvSpPr/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4"/>
            <p:cNvSpPr/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215"/>
          <p:cNvGrpSpPr/>
          <p:nvPr/>
        </p:nvGrpSpPr>
        <p:grpSpPr>
          <a:xfrm>
            <a:off x="5418137" y="5225368"/>
            <a:ext cx="1414463" cy="1541463"/>
            <a:chOff x="2143126" y="4930775"/>
            <a:chExt cx="1414463" cy="1541463"/>
          </a:xfrm>
        </p:grpSpPr>
        <p:sp>
          <p:nvSpPr>
            <p:cNvPr id="10" name="Freeform 5"/>
            <p:cNvSpPr/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solidFill>
              <a:srgbClr val="B1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9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A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A9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B9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9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D9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D9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E9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F9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F9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0A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1A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1A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2A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2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3A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4A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4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5A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9"/>
            <p:cNvSpPr/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0"/>
            <p:cNvSpPr/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7A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2"/>
            <p:cNvSpPr/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7A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3"/>
            <p:cNvSpPr/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4"/>
            <p:cNvSpPr/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9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AA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A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9"/>
            <p:cNvSpPr/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C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0"/>
            <p:cNvSpPr/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CA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1"/>
            <p:cNvSpPr/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DA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2"/>
            <p:cNvSpPr/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EA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3"/>
            <p:cNvSpPr/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E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4"/>
            <p:cNvSpPr/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FA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5"/>
            <p:cNvSpPr/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FA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0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1B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1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2B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3B3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4B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4B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B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6B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6B6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7B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7B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9"/>
            <p:cNvSpPr/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8B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0"/>
            <p:cNvSpPr/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9B9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1"/>
            <p:cNvSpPr/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9B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2"/>
            <p:cNvSpPr/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AB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3"/>
            <p:cNvSpPr/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BB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4"/>
            <p:cNvSpPr/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B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5"/>
            <p:cNvSpPr/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C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6"/>
            <p:cNvSpPr/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C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7"/>
            <p:cNvSpPr/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DB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8"/>
            <p:cNvSpPr/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EBE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89"/>
            <p:cNvSpPr/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EBE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0"/>
            <p:cNvSpPr/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FBF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1"/>
            <p:cNvSpPr/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FBF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2"/>
            <p:cNvSpPr/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0C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3"/>
            <p:cNvSpPr/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1C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4"/>
            <p:cNvSpPr/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1C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95"/>
            <p:cNvSpPr/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6"/>
            <p:cNvSpPr/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3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7"/>
            <p:cNvSpPr/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3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8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4C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99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4C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0"/>
            <p:cNvSpPr/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solidFill>
              <a:srgbClr val="F24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209"/>
          <p:cNvGrpSpPr/>
          <p:nvPr/>
        </p:nvGrpSpPr>
        <p:grpSpPr>
          <a:xfrm>
            <a:off x="5830887" y="4634818"/>
            <a:ext cx="203200" cy="601663"/>
            <a:chOff x="2555876" y="4340225"/>
            <a:chExt cx="203200" cy="601663"/>
          </a:xfrm>
          <a:solidFill>
            <a:schemeClr val="accent4"/>
          </a:solidFill>
        </p:grpSpPr>
        <p:sp>
          <p:nvSpPr>
            <p:cNvPr id="108" name="Freeform 105"/>
            <p:cNvSpPr/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07"/>
            <p:cNvSpPr/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09"/>
            <p:cNvSpPr/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" name="组合 207"/>
          <p:cNvGrpSpPr/>
          <p:nvPr/>
        </p:nvGrpSpPr>
        <p:grpSpPr>
          <a:xfrm>
            <a:off x="6294437" y="4641168"/>
            <a:ext cx="796925" cy="612776"/>
            <a:chOff x="3019426" y="4346575"/>
            <a:chExt cx="796925" cy="612776"/>
          </a:xfrm>
          <a:solidFill>
            <a:schemeClr val="accent5"/>
          </a:solidFill>
        </p:grpSpPr>
        <p:sp>
          <p:nvSpPr>
            <p:cNvPr id="113" name="Freeform 110"/>
            <p:cNvSpPr/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2"/>
            <p:cNvSpPr/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3"/>
            <p:cNvSpPr/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4"/>
            <p:cNvSpPr/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15"/>
            <p:cNvSpPr/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7305674" y="2513918"/>
            <a:ext cx="392113" cy="492125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rgbClr val="1041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0" name="组合 204"/>
          <p:cNvGrpSpPr/>
          <p:nvPr/>
        </p:nvGrpSpPr>
        <p:grpSpPr>
          <a:xfrm>
            <a:off x="4476749" y="2347231"/>
            <a:ext cx="404813" cy="611188"/>
            <a:chOff x="1201738" y="2052638"/>
            <a:chExt cx="404813" cy="611188"/>
          </a:xfrm>
          <a:solidFill>
            <a:schemeClr val="accent2"/>
          </a:solidFill>
        </p:grpSpPr>
        <p:sp>
          <p:nvSpPr>
            <p:cNvPr id="121" name="Freeform 117"/>
            <p:cNvSpPr/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18"/>
            <p:cNvSpPr/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19"/>
            <p:cNvSpPr/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20"/>
            <p:cNvSpPr/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5" name="组合 201"/>
          <p:cNvGrpSpPr/>
          <p:nvPr/>
        </p:nvGrpSpPr>
        <p:grpSpPr>
          <a:xfrm>
            <a:off x="5386387" y="2007506"/>
            <a:ext cx="601663" cy="601663"/>
            <a:chOff x="2111376" y="1712913"/>
            <a:chExt cx="601663" cy="601663"/>
          </a:xfrm>
          <a:solidFill>
            <a:schemeClr val="accent5"/>
          </a:solidFill>
        </p:grpSpPr>
        <p:sp>
          <p:nvSpPr>
            <p:cNvPr id="126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25"/>
            <p:cNvSpPr/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1" name="组合 203"/>
          <p:cNvGrpSpPr/>
          <p:nvPr/>
        </p:nvGrpSpPr>
        <p:grpSpPr>
          <a:xfrm>
            <a:off x="4768849" y="1836056"/>
            <a:ext cx="381000" cy="484187"/>
            <a:chOff x="1493838" y="1541463"/>
            <a:chExt cx="381000" cy="484187"/>
          </a:xfrm>
          <a:solidFill>
            <a:schemeClr val="accent4"/>
          </a:solidFill>
        </p:grpSpPr>
        <p:sp>
          <p:nvSpPr>
            <p:cNvPr id="132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4" name="Freeform 128"/>
          <p:cNvSpPr>
            <a:spLocks noEditPoints="1"/>
          </p:cNvSpPr>
          <p:nvPr/>
        </p:nvSpPr>
        <p:spPr bwMode="auto">
          <a:xfrm>
            <a:off x="6684962" y="4203018"/>
            <a:ext cx="508000" cy="396875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5" name="组合 206"/>
          <p:cNvGrpSpPr/>
          <p:nvPr/>
        </p:nvGrpSpPr>
        <p:grpSpPr>
          <a:xfrm>
            <a:off x="5168899" y="4599893"/>
            <a:ext cx="495300" cy="644526"/>
            <a:chOff x="1893888" y="4305300"/>
            <a:chExt cx="495300" cy="644526"/>
          </a:xfrm>
          <a:solidFill>
            <a:schemeClr val="accent3"/>
          </a:solidFill>
        </p:grpSpPr>
        <p:sp>
          <p:nvSpPr>
            <p:cNvPr id="136" name="Freeform 129"/>
            <p:cNvSpPr/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31"/>
            <p:cNvSpPr/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32"/>
            <p:cNvSpPr/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33"/>
            <p:cNvSpPr/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134"/>
            <p:cNvSpPr/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36"/>
            <p:cNvSpPr/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4" name="组合 198"/>
          <p:cNvGrpSpPr/>
          <p:nvPr/>
        </p:nvGrpSpPr>
        <p:grpSpPr>
          <a:xfrm>
            <a:off x="7121524" y="2109106"/>
            <a:ext cx="323850" cy="576262"/>
            <a:chOff x="3846513" y="1814513"/>
            <a:chExt cx="323850" cy="576262"/>
          </a:xfrm>
          <a:solidFill>
            <a:schemeClr val="accent5"/>
          </a:solidFill>
        </p:grpSpPr>
        <p:sp>
          <p:nvSpPr>
            <p:cNvPr id="145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38"/>
            <p:cNvSpPr/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39"/>
            <p:cNvSpPr/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8" name="Freeform 140"/>
          <p:cNvSpPr/>
          <p:nvPr/>
        </p:nvSpPr>
        <p:spPr bwMode="auto">
          <a:xfrm>
            <a:off x="5840412" y="1453468"/>
            <a:ext cx="515938" cy="420688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rgbClr val="E722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9" name="Freeform 141"/>
          <p:cNvSpPr>
            <a:spLocks noEditPoints="1"/>
          </p:cNvSpPr>
          <p:nvPr/>
        </p:nvSpPr>
        <p:spPr bwMode="auto">
          <a:xfrm>
            <a:off x="5881687" y="4026806"/>
            <a:ext cx="628650" cy="519113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rgbClr val="152F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0" name="Freeform 142"/>
          <p:cNvSpPr>
            <a:spLocks noEditPoints="1"/>
          </p:cNvSpPr>
          <p:nvPr/>
        </p:nvSpPr>
        <p:spPr bwMode="auto">
          <a:xfrm>
            <a:off x="4589462" y="2985406"/>
            <a:ext cx="808038" cy="941388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E722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1" name="Freeform 143"/>
          <p:cNvSpPr>
            <a:spLocks noEditPoints="1"/>
          </p:cNvSpPr>
          <p:nvPr/>
        </p:nvSpPr>
        <p:spPr bwMode="auto">
          <a:xfrm>
            <a:off x="4444999" y="3263218"/>
            <a:ext cx="339725" cy="684213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rgbClr val="1041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2" name="组合 213"/>
          <p:cNvGrpSpPr/>
          <p:nvPr/>
        </p:nvGrpSpPr>
        <p:grpSpPr>
          <a:xfrm>
            <a:off x="5432424" y="3348943"/>
            <a:ext cx="571500" cy="574675"/>
            <a:chOff x="2157413" y="3054350"/>
            <a:chExt cx="571500" cy="574675"/>
          </a:xfrm>
          <a:solidFill>
            <a:schemeClr val="accent5"/>
          </a:solidFill>
        </p:grpSpPr>
        <p:sp>
          <p:nvSpPr>
            <p:cNvPr id="153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45"/>
            <p:cNvSpPr/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5" name="组合 211"/>
          <p:cNvGrpSpPr/>
          <p:nvPr/>
        </p:nvGrpSpPr>
        <p:grpSpPr>
          <a:xfrm>
            <a:off x="5326062" y="4087131"/>
            <a:ext cx="447675" cy="422275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156" name="Freeform 146"/>
            <p:cNvSpPr/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47"/>
            <p:cNvSpPr/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8" name="组合 200"/>
          <p:cNvGrpSpPr/>
          <p:nvPr/>
        </p:nvGrpSpPr>
        <p:grpSpPr>
          <a:xfrm>
            <a:off x="6465887" y="1524906"/>
            <a:ext cx="676275" cy="555625"/>
            <a:chOff x="3190876" y="1230313"/>
            <a:chExt cx="676275" cy="555625"/>
          </a:xfrm>
          <a:solidFill>
            <a:schemeClr val="accent3"/>
          </a:solidFill>
        </p:grpSpPr>
        <p:sp>
          <p:nvSpPr>
            <p:cNvPr id="159" name="Freeform 148"/>
            <p:cNvSpPr/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49"/>
            <p:cNvSpPr/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50"/>
            <p:cNvSpPr/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2" name="Freeform 151"/>
          <p:cNvSpPr>
            <a:spLocks noEditPoints="1"/>
          </p:cNvSpPr>
          <p:nvPr/>
        </p:nvSpPr>
        <p:spPr bwMode="auto">
          <a:xfrm>
            <a:off x="4827587" y="3926793"/>
            <a:ext cx="381000" cy="6604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Freeform 152"/>
          <p:cNvSpPr>
            <a:spLocks noEditPoints="1"/>
          </p:cNvSpPr>
          <p:nvPr/>
        </p:nvSpPr>
        <p:spPr bwMode="auto">
          <a:xfrm>
            <a:off x="7199312" y="3063193"/>
            <a:ext cx="547688" cy="595313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4" name="Freeform 153"/>
          <p:cNvSpPr>
            <a:spLocks noEditPoints="1"/>
          </p:cNvSpPr>
          <p:nvPr/>
        </p:nvSpPr>
        <p:spPr bwMode="auto">
          <a:xfrm>
            <a:off x="5203824" y="1518556"/>
            <a:ext cx="515938" cy="504825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5" name="Freeform 154"/>
          <p:cNvSpPr>
            <a:spLocks noEditPoints="1"/>
          </p:cNvSpPr>
          <p:nvPr/>
        </p:nvSpPr>
        <p:spPr bwMode="auto">
          <a:xfrm>
            <a:off x="7016749" y="3671206"/>
            <a:ext cx="488950" cy="512763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EB612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6" name="组合 212"/>
          <p:cNvGrpSpPr/>
          <p:nvPr/>
        </p:nvGrpSpPr>
        <p:grpSpPr>
          <a:xfrm>
            <a:off x="4979987" y="2550431"/>
            <a:ext cx="619125" cy="650875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167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67"/>
            <p:cNvSpPr/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0" name="Freeform 168"/>
          <p:cNvSpPr>
            <a:spLocks noEditPoints="1"/>
          </p:cNvSpPr>
          <p:nvPr/>
        </p:nvSpPr>
        <p:spPr bwMode="auto">
          <a:xfrm>
            <a:off x="6346824" y="2712356"/>
            <a:ext cx="788988" cy="515938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Freeform 169"/>
          <p:cNvSpPr>
            <a:spLocks noEditPoints="1"/>
          </p:cNvSpPr>
          <p:nvPr/>
        </p:nvSpPr>
        <p:spPr bwMode="auto">
          <a:xfrm>
            <a:off x="5210174" y="3280681"/>
            <a:ext cx="185738" cy="320675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rgbClr val="1041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2" name="Freeform 170"/>
          <p:cNvSpPr>
            <a:spLocks noEditPoints="1"/>
          </p:cNvSpPr>
          <p:nvPr/>
        </p:nvSpPr>
        <p:spPr bwMode="auto">
          <a:xfrm>
            <a:off x="6643687" y="2171018"/>
            <a:ext cx="369888" cy="455613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rgbClr val="E722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3" name="Freeform 171"/>
          <p:cNvSpPr>
            <a:spLocks noEditPoints="1"/>
          </p:cNvSpPr>
          <p:nvPr/>
        </p:nvSpPr>
        <p:spPr bwMode="auto">
          <a:xfrm>
            <a:off x="5732462" y="2648856"/>
            <a:ext cx="561975" cy="565150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rgbClr val="E722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" name="Freeform 172"/>
          <p:cNvSpPr>
            <a:spLocks noEditPoints="1"/>
          </p:cNvSpPr>
          <p:nvPr/>
        </p:nvSpPr>
        <p:spPr bwMode="auto">
          <a:xfrm>
            <a:off x="6148387" y="3374343"/>
            <a:ext cx="633413" cy="482600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rgbClr val="E722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5" name="组合 210"/>
          <p:cNvGrpSpPr/>
          <p:nvPr/>
        </p:nvGrpSpPr>
        <p:grpSpPr>
          <a:xfrm>
            <a:off x="6367462" y="2631393"/>
            <a:ext cx="209550" cy="200025"/>
            <a:chOff x="3092451" y="2336800"/>
            <a:chExt cx="209550" cy="200025"/>
          </a:xfrm>
          <a:solidFill>
            <a:schemeClr val="accent6"/>
          </a:solidFill>
        </p:grpSpPr>
        <p:sp>
          <p:nvSpPr>
            <p:cNvPr id="186" name="Freeform 173"/>
            <p:cNvSpPr/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174"/>
            <p:cNvSpPr/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8" name="Freeform 175"/>
          <p:cNvSpPr>
            <a:spLocks noEditPoints="1"/>
          </p:cNvSpPr>
          <p:nvPr/>
        </p:nvSpPr>
        <p:spPr bwMode="auto">
          <a:xfrm>
            <a:off x="6589712" y="3953781"/>
            <a:ext cx="217488" cy="303213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9" name="Freeform 176"/>
          <p:cNvSpPr>
            <a:spLocks noEditPoints="1"/>
          </p:cNvSpPr>
          <p:nvPr/>
        </p:nvSpPr>
        <p:spPr bwMode="auto">
          <a:xfrm>
            <a:off x="4825999" y="2369456"/>
            <a:ext cx="279400" cy="303213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rgbClr val="152F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0" name="Freeform 177"/>
          <p:cNvSpPr>
            <a:spLocks noEditPoints="1"/>
          </p:cNvSpPr>
          <p:nvPr/>
        </p:nvSpPr>
        <p:spPr bwMode="auto">
          <a:xfrm>
            <a:off x="6078537" y="1956706"/>
            <a:ext cx="419100" cy="606425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rgbClr val="1041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1" name="组合 197"/>
          <p:cNvGrpSpPr/>
          <p:nvPr/>
        </p:nvGrpSpPr>
        <p:grpSpPr>
          <a:xfrm>
            <a:off x="6418262" y="1872568"/>
            <a:ext cx="363538" cy="220663"/>
            <a:chOff x="3143251" y="1577975"/>
            <a:chExt cx="363538" cy="220663"/>
          </a:xfrm>
          <a:solidFill>
            <a:schemeClr val="accent6"/>
          </a:solidFill>
        </p:grpSpPr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79"/>
            <p:cNvSpPr/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80"/>
            <p:cNvSpPr/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5" name="Freeform 181"/>
          <p:cNvSpPr>
            <a:spLocks noEditPoints="1"/>
          </p:cNvSpPr>
          <p:nvPr/>
        </p:nvSpPr>
        <p:spPr bwMode="auto">
          <a:xfrm>
            <a:off x="6430962" y="3155268"/>
            <a:ext cx="436563" cy="15557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rgbClr val="1041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6" name="组合 205"/>
          <p:cNvGrpSpPr/>
          <p:nvPr/>
        </p:nvGrpSpPr>
        <p:grpSpPr>
          <a:xfrm>
            <a:off x="4791074" y="3547381"/>
            <a:ext cx="247651" cy="312737"/>
            <a:chOff x="1516063" y="3252788"/>
            <a:chExt cx="247651" cy="312737"/>
          </a:xfrm>
          <a:solidFill>
            <a:schemeClr val="accent4"/>
          </a:solidFill>
        </p:grpSpPr>
        <p:sp>
          <p:nvSpPr>
            <p:cNvPr id="197" name="Freeform 182"/>
            <p:cNvSpPr/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183"/>
            <p:cNvSpPr/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184"/>
            <p:cNvSpPr/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0" name="Freeform 185"/>
          <p:cNvSpPr>
            <a:spLocks noEditPoints="1"/>
          </p:cNvSpPr>
          <p:nvPr/>
        </p:nvSpPr>
        <p:spPr bwMode="auto">
          <a:xfrm>
            <a:off x="5168899" y="2339293"/>
            <a:ext cx="200025" cy="153988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1" name="组合 199"/>
          <p:cNvGrpSpPr/>
          <p:nvPr/>
        </p:nvGrpSpPr>
        <p:grpSpPr>
          <a:xfrm>
            <a:off x="6940549" y="3394981"/>
            <a:ext cx="265113" cy="334963"/>
            <a:chOff x="3665538" y="3100388"/>
            <a:chExt cx="265113" cy="334963"/>
          </a:xfrm>
          <a:solidFill>
            <a:schemeClr val="accent6"/>
          </a:solidFill>
        </p:grpSpPr>
        <p:sp>
          <p:nvSpPr>
            <p:cNvPr id="202" name="Freeform 186"/>
            <p:cNvSpPr/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187"/>
            <p:cNvSpPr/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188"/>
            <p:cNvSpPr/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5" name="Freeform 189"/>
          <p:cNvSpPr>
            <a:spLocks noEditPoints="1"/>
          </p:cNvSpPr>
          <p:nvPr/>
        </p:nvSpPr>
        <p:spPr bwMode="auto">
          <a:xfrm>
            <a:off x="5641974" y="5011056"/>
            <a:ext cx="217488" cy="233363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6" name="组合 214"/>
          <p:cNvGrpSpPr/>
          <p:nvPr/>
        </p:nvGrpSpPr>
        <p:grpSpPr>
          <a:xfrm>
            <a:off x="5954712" y="3218768"/>
            <a:ext cx="160337" cy="255588"/>
            <a:chOff x="2679701" y="2924175"/>
            <a:chExt cx="160337" cy="255588"/>
          </a:xfrm>
          <a:solidFill>
            <a:schemeClr val="accent6"/>
          </a:solidFill>
        </p:grpSpPr>
        <p:sp>
          <p:nvSpPr>
            <p:cNvPr id="207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1" name="Freeform 194"/>
          <p:cNvSpPr>
            <a:spLocks noEditPoints="1"/>
          </p:cNvSpPr>
          <p:nvPr/>
        </p:nvSpPr>
        <p:spPr bwMode="auto">
          <a:xfrm>
            <a:off x="5937249" y="1909081"/>
            <a:ext cx="217488" cy="236538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rgbClr val="4F82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6" name="Group 215"/>
          <p:cNvGrpSpPr/>
          <p:nvPr/>
        </p:nvGrpSpPr>
        <p:grpSpPr>
          <a:xfrm>
            <a:off x="834638" y="1829430"/>
            <a:ext cx="2988991" cy="891536"/>
            <a:chOff x="1105468" y="1689881"/>
            <a:chExt cx="2988991" cy="891536"/>
          </a:xfrm>
        </p:grpSpPr>
        <p:sp>
          <p:nvSpPr>
            <p:cNvPr id="212" name="TextBox 211"/>
            <p:cNvSpPr txBox="1"/>
            <p:nvPr/>
          </p:nvSpPr>
          <p:spPr>
            <a:xfrm>
              <a:off x="2247823" y="1689881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824616" y="3222878"/>
            <a:ext cx="2988991" cy="891536"/>
            <a:chOff x="1105468" y="1689881"/>
            <a:chExt cx="2988991" cy="891536"/>
          </a:xfrm>
        </p:grpSpPr>
        <p:sp>
          <p:nvSpPr>
            <p:cNvPr id="218" name="TextBox 217"/>
            <p:cNvSpPr txBox="1"/>
            <p:nvPr/>
          </p:nvSpPr>
          <p:spPr>
            <a:xfrm>
              <a:off x="2247823" y="1689881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837813" y="4620028"/>
            <a:ext cx="2988991" cy="891536"/>
            <a:chOff x="1105468" y="1689881"/>
            <a:chExt cx="2988991" cy="891536"/>
          </a:xfrm>
        </p:grpSpPr>
        <p:sp>
          <p:nvSpPr>
            <p:cNvPr id="221" name="TextBox 220"/>
            <p:cNvSpPr txBox="1"/>
            <p:nvPr/>
          </p:nvSpPr>
          <p:spPr>
            <a:xfrm>
              <a:off x="2247824" y="1689881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8159936" y="1829430"/>
            <a:ext cx="2988991" cy="891536"/>
            <a:chOff x="1105468" y="1689881"/>
            <a:chExt cx="2988991" cy="891536"/>
          </a:xfrm>
        </p:grpSpPr>
        <p:sp>
          <p:nvSpPr>
            <p:cNvPr id="224" name="TextBox 223"/>
            <p:cNvSpPr txBox="1"/>
            <p:nvPr/>
          </p:nvSpPr>
          <p:spPr>
            <a:xfrm>
              <a:off x="1105468" y="1689881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5" name="Rectangle 224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8162925" y="3223287"/>
            <a:ext cx="2988991" cy="891536"/>
            <a:chOff x="1105468" y="1689881"/>
            <a:chExt cx="2988991" cy="891536"/>
          </a:xfrm>
        </p:grpSpPr>
        <p:sp>
          <p:nvSpPr>
            <p:cNvPr id="227" name="TextBox 226"/>
            <p:cNvSpPr txBox="1"/>
            <p:nvPr/>
          </p:nvSpPr>
          <p:spPr>
            <a:xfrm>
              <a:off x="1105468" y="1689881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8159935" y="4616263"/>
            <a:ext cx="2988991" cy="891536"/>
            <a:chOff x="1105468" y="1689881"/>
            <a:chExt cx="2988991" cy="891536"/>
          </a:xfrm>
        </p:grpSpPr>
        <p:sp>
          <p:nvSpPr>
            <p:cNvPr id="230" name="TextBox 229"/>
            <p:cNvSpPr txBox="1"/>
            <p:nvPr/>
          </p:nvSpPr>
          <p:spPr>
            <a:xfrm>
              <a:off x="1105468" y="1689881"/>
              <a:ext cx="18870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1105468" y="2011966"/>
              <a:ext cx="2988991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7088716" y="3802593"/>
            <a:ext cx="2631017" cy="2064807"/>
          </a:xfrm>
        </p:spPr>
        <p:txBody>
          <a:bodyPr>
            <a:normAutofit/>
          </a:bodyPr>
          <a:lstStyle/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15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832419" y="1081336"/>
            <a:ext cx="4720516" cy="5776664"/>
            <a:chOff x="6879858" y="429930"/>
            <a:chExt cx="5192568" cy="6354330"/>
          </a:xfrm>
        </p:grpSpPr>
        <p:sp>
          <p:nvSpPr>
            <p:cNvPr id="5" name="Freeform 5"/>
            <p:cNvSpPr/>
            <p:nvPr/>
          </p:nvSpPr>
          <p:spPr bwMode="auto">
            <a:xfrm>
              <a:off x="6879858" y="429930"/>
              <a:ext cx="5192568" cy="6354330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879858" y="546828"/>
              <a:ext cx="2561648" cy="6237432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040052" y="429930"/>
              <a:ext cx="4732193" cy="2908012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040052" y="546828"/>
              <a:ext cx="2401454" cy="2791114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917631" y="2372454"/>
              <a:ext cx="236682" cy="785091"/>
            </a:xfrm>
            <a:custGeom>
              <a:avLst/>
              <a:gdLst>
                <a:gd name="T0" fmla="*/ 164 w 164"/>
                <a:gd name="T1" fmla="*/ 0 h 544"/>
                <a:gd name="T2" fmla="*/ 164 w 164"/>
                <a:gd name="T3" fmla="*/ 544 h 544"/>
                <a:gd name="T4" fmla="*/ 72 w 164"/>
                <a:gd name="T5" fmla="*/ 544 h 544"/>
                <a:gd name="T6" fmla="*/ 72 w 164"/>
                <a:gd name="T7" fmla="*/ 75 h 544"/>
                <a:gd name="T8" fmla="*/ 41 w 164"/>
                <a:gd name="T9" fmla="*/ 134 h 544"/>
                <a:gd name="T10" fmla="*/ 0 w 164"/>
                <a:gd name="T11" fmla="*/ 110 h 544"/>
                <a:gd name="T12" fmla="*/ 63 w 164"/>
                <a:gd name="T13" fmla="*/ 0 h 544"/>
                <a:gd name="T14" fmla="*/ 164 w 164"/>
                <a:gd name="T15" fmla="*/ 0 h 544"/>
                <a:gd name="T16" fmla="*/ 164 w 164"/>
                <a:gd name="T1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620461" y="2372454"/>
              <a:ext cx="347807" cy="785091"/>
            </a:xfrm>
            <a:custGeom>
              <a:avLst/>
              <a:gdLst>
                <a:gd name="T0" fmla="*/ 105 w 110"/>
                <a:gd name="T1" fmla="*/ 98 h 249"/>
                <a:gd name="T2" fmla="*/ 110 w 110"/>
                <a:gd name="T3" fmla="*/ 79 h 249"/>
                <a:gd name="T4" fmla="*/ 110 w 110"/>
                <a:gd name="T5" fmla="*/ 38 h 249"/>
                <a:gd name="T6" fmla="*/ 99 w 110"/>
                <a:gd name="T7" fmla="*/ 11 h 249"/>
                <a:gd name="T8" fmla="*/ 72 w 110"/>
                <a:gd name="T9" fmla="*/ 0 h 249"/>
                <a:gd name="T10" fmla="*/ 38 w 110"/>
                <a:gd name="T11" fmla="*/ 0 h 249"/>
                <a:gd name="T12" fmla="*/ 11 w 110"/>
                <a:gd name="T13" fmla="*/ 11 h 249"/>
                <a:gd name="T14" fmla="*/ 0 w 110"/>
                <a:gd name="T15" fmla="*/ 38 h 249"/>
                <a:gd name="T16" fmla="*/ 0 w 110"/>
                <a:gd name="T17" fmla="*/ 70 h 249"/>
                <a:gd name="T18" fmla="*/ 41 w 110"/>
                <a:gd name="T19" fmla="*/ 70 h 249"/>
                <a:gd name="T20" fmla="*/ 41 w 110"/>
                <a:gd name="T21" fmla="*/ 35 h 249"/>
                <a:gd name="T22" fmla="*/ 69 w 110"/>
                <a:gd name="T23" fmla="*/ 35 h 249"/>
                <a:gd name="T24" fmla="*/ 69 w 110"/>
                <a:gd name="T25" fmla="*/ 91 h 249"/>
                <a:gd name="T26" fmla="*/ 0 w 110"/>
                <a:gd name="T27" fmla="*/ 215 h 249"/>
                <a:gd name="T28" fmla="*/ 0 w 110"/>
                <a:gd name="T29" fmla="*/ 249 h 249"/>
                <a:gd name="T30" fmla="*/ 110 w 110"/>
                <a:gd name="T31" fmla="*/ 249 h 249"/>
                <a:gd name="T32" fmla="*/ 110 w 110"/>
                <a:gd name="T33" fmla="*/ 215 h 249"/>
                <a:gd name="T34" fmla="*/ 40 w 110"/>
                <a:gd name="T35" fmla="*/ 215 h 249"/>
                <a:gd name="T36" fmla="*/ 105 w 110"/>
                <a:gd name="T37" fmla="*/ 9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910415" y="3516896"/>
              <a:ext cx="350694" cy="789421"/>
            </a:xfrm>
            <a:custGeom>
              <a:avLst/>
              <a:gdLst>
                <a:gd name="T0" fmla="*/ 73 w 111"/>
                <a:gd name="T1" fmla="*/ 0 h 250"/>
                <a:gd name="T2" fmla="*/ 100 w 111"/>
                <a:gd name="T3" fmla="*/ 11 h 250"/>
                <a:gd name="T4" fmla="*/ 111 w 111"/>
                <a:gd name="T5" fmla="*/ 38 h 250"/>
                <a:gd name="T6" fmla="*/ 111 w 111"/>
                <a:gd name="T7" fmla="*/ 91 h 250"/>
                <a:gd name="T8" fmla="*/ 105 w 111"/>
                <a:gd name="T9" fmla="*/ 111 h 250"/>
                <a:gd name="T10" fmla="*/ 90 w 111"/>
                <a:gd name="T11" fmla="*/ 125 h 250"/>
                <a:gd name="T12" fmla="*/ 105 w 111"/>
                <a:gd name="T13" fmla="*/ 139 h 250"/>
                <a:gd name="T14" fmla="*/ 111 w 111"/>
                <a:gd name="T15" fmla="*/ 159 h 250"/>
                <a:gd name="T16" fmla="*/ 111 w 111"/>
                <a:gd name="T17" fmla="*/ 211 h 250"/>
                <a:gd name="T18" fmla="*/ 100 w 111"/>
                <a:gd name="T19" fmla="*/ 238 h 250"/>
                <a:gd name="T20" fmla="*/ 73 w 111"/>
                <a:gd name="T21" fmla="*/ 250 h 250"/>
                <a:gd name="T22" fmla="*/ 38 w 111"/>
                <a:gd name="T23" fmla="*/ 250 h 250"/>
                <a:gd name="T24" fmla="*/ 12 w 111"/>
                <a:gd name="T25" fmla="*/ 238 h 250"/>
                <a:gd name="T26" fmla="*/ 0 w 111"/>
                <a:gd name="T27" fmla="*/ 211 h 250"/>
                <a:gd name="T28" fmla="*/ 0 w 111"/>
                <a:gd name="T29" fmla="*/ 180 h 250"/>
                <a:gd name="T30" fmla="*/ 41 w 111"/>
                <a:gd name="T31" fmla="*/ 180 h 250"/>
                <a:gd name="T32" fmla="*/ 41 w 111"/>
                <a:gd name="T33" fmla="*/ 215 h 250"/>
                <a:gd name="T34" fmla="*/ 70 w 111"/>
                <a:gd name="T35" fmla="*/ 215 h 250"/>
                <a:gd name="T36" fmla="*/ 70 w 111"/>
                <a:gd name="T37" fmla="*/ 142 h 250"/>
                <a:gd name="T38" fmla="*/ 41 w 111"/>
                <a:gd name="T39" fmla="*/ 142 h 250"/>
                <a:gd name="T40" fmla="*/ 41 w 111"/>
                <a:gd name="T41" fmla="*/ 107 h 250"/>
                <a:gd name="T42" fmla="*/ 70 w 111"/>
                <a:gd name="T43" fmla="*/ 107 h 250"/>
                <a:gd name="T44" fmla="*/ 70 w 111"/>
                <a:gd name="T45" fmla="*/ 35 h 250"/>
                <a:gd name="T46" fmla="*/ 41 w 111"/>
                <a:gd name="T47" fmla="*/ 35 h 250"/>
                <a:gd name="T48" fmla="*/ 41 w 111"/>
                <a:gd name="T49" fmla="*/ 70 h 250"/>
                <a:gd name="T50" fmla="*/ 0 w 111"/>
                <a:gd name="T51" fmla="*/ 70 h 250"/>
                <a:gd name="T52" fmla="*/ 0 w 111"/>
                <a:gd name="T53" fmla="*/ 38 h 250"/>
                <a:gd name="T54" fmla="*/ 12 w 111"/>
                <a:gd name="T55" fmla="*/ 11 h 250"/>
                <a:gd name="T56" fmla="*/ 38 w 111"/>
                <a:gd name="T57" fmla="*/ 0 h 250"/>
                <a:gd name="T58" fmla="*/ 73 w 111"/>
                <a:gd name="T5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9620461" y="3516896"/>
              <a:ext cx="401205" cy="786535"/>
            </a:xfrm>
            <a:custGeom>
              <a:avLst/>
              <a:gdLst>
                <a:gd name="T0" fmla="*/ 241 w 278"/>
                <a:gd name="T1" fmla="*/ 0 h 545"/>
                <a:gd name="T2" fmla="*/ 241 w 278"/>
                <a:gd name="T3" fmla="*/ 317 h 545"/>
                <a:gd name="T4" fmla="*/ 278 w 278"/>
                <a:gd name="T5" fmla="*/ 317 h 545"/>
                <a:gd name="T6" fmla="*/ 278 w 278"/>
                <a:gd name="T7" fmla="*/ 394 h 545"/>
                <a:gd name="T8" fmla="*/ 241 w 278"/>
                <a:gd name="T9" fmla="*/ 394 h 545"/>
                <a:gd name="T10" fmla="*/ 241 w 278"/>
                <a:gd name="T11" fmla="*/ 545 h 545"/>
                <a:gd name="T12" fmla="*/ 151 w 278"/>
                <a:gd name="T13" fmla="*/ 545 h 545"/>
                <a:gd name="T14" fmla="*/ 151 w 278"/>
                <a:gd name="T15" fmla="*/ 394 h 545"/>
                <a:gd name="T16" fmla="*/ 0 w 278"/>
                <a:gd name="T17" fmla="*/ 394 h 545"/>
                <a:gd name="T18" fmla="*/ 0 w 278"/>
                <a:gd name="T19" fmla="*/ 317 h 545"/>
                <a:gd name="T20" fmla="*/ 97 w 278"/>
                <a:gd name="T21" fmla="*/ 0 h 545"/>
                <a:gd name="T22" fmla="*/ 241 w 278"/>
                <a:gd name="T23" fmla="*/ 0 h 545"/>
                <a:gd name="T24" fmla="*/ 241 w 278"/>
                <a:gd name="T25" fmla="*/ 0 h 545"/>
                <a:gd name="T26" fmla="*/ 151 w 278"/>
                <a:gd name="T27" fmla="*/ 317 h 545"/>
                <a:gd name="T28" fmla="*/ 151 w 278"/>
                <a:gd name="T29" fmla="*/ 68 h 545"/>
                <a:gd name="T30" fmla="*/ 79 w 278"/>
                <a:gd name="T31" fmla="*/ 317 h 545"/>
                <a:gd name="T32" fmla="*/ 151 w 278"/>
                <a:gd name="T33" fmla="*/ 317 h 545"/>
                <a:gd name="T34" fmla="*/ 151 w 278"/>
                <a:gd name="T35" fmla="*/ 31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880108" y="1698487"/>
              <a:ext cx="412750" cy="476250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598812" y="1792295"/>
              <a:ext cx="393989" cy="308841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8875779" y="4530010"/>
              <a:ext cx="451716" cy="45460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9649324" y="4530010"/>
              <a:ext cx="290080" cy="482023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02"/>
            <p:cNvSpPr txBox="1"/>
            <p:nvPr/>
          </p:nvSpPr>
          <p:spPr>
            <a:xfrm>
              <a:off x="7497189" y="2806081"/>
              <a:ext cx="1218796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03"/>
            <p:cNvSpPr txBox="1"/>
            <p:nvPr/>
          </p:nvSpPr>
          <p:spPr>
            <a:xfrm>
              <a:off x="10109078" y="2806081"/>
              <a:ext cx="1218796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04"/>
            <p:cNvSpPr txBox="1"/>
            <p:nvPr/>
          </p:nvSpPr>
          <p:spPr>
            <a:xfrm>
              <a:off x="7497189" y="3470472"/>
              <a:ext cx="1218796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05"/>
            <p:cNvSpPr txBox="1"/>
            <p:nvPr/>
          </p:nvSpPr>
          <p:spPr>
            <a:xfrm>
              <a:off x="10109078" y="3470472"/>
              <a:ext cx="1218796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38412" y="1529518"/>
            <a:ext cx="4857618" cy="931818"/>
            <a:chOff x="6846702" y="1805187"/>
            <a:chExt cx="4857618" cy="931818"/>
          </a:xfrm>
        </p:grpSpPr>
        <p:sp>
          <p:nvSpPr>
            <p:cNvPr id="33" name="TextBox 32"/>
            <p:cNvSpPr txBox="1"/>
            <p:nvPr/>
          </p:nvSpPr>
          <p:spPr>
            <a:xfrm>
              <a:off x="7457040" y="1984372"/>
              <a:ext cx="137730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46702" y="1805187"/>
              <a:ext cx="5790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01.</a:t>
              </a:r>
              <a:endParaRPr lang="en-GB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846702" y="2402298"/>
              <a:ext cx="4857618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38412" y="2630505"/>
            <a:ext cx="4857618" cy="931818"/>
            <a:chOff x="6846702" y="1805187"/>
            <a:chExt cx="4857618" cy="931818"/>
          </a:xfrm>
        </p:grpSpPr>
        <p:sp>
          <p:nvSpPr>
            <p:cNvPr id="37" name="TextBox 36"/>
            <p:cNvSpPr txBox="1"/>
            <p:nvPr/>
          </p:nvSpPr>
          <p:spPr>
            <a:xfrm>
              <a:off x="7419152" y="1943480"/>
              <a:ext cx="134524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46702" y="1805187"/>
              <a:ext cx="62388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02.</a:t>
              </a:r>
              <a:endParaRPr lang="en-GB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846702" y="2402298"/>
              <a:ext cx="4857618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38412" y="3731492"/>
            <a:ext cx="4857618" cy="931818"/>
            <a:chOff x="6846702" y="1805187"/>
            <a:chExt cx="4857618" cy="931818"/>
          </a:xfrm>
        </p:grpSpPr>
        <p:sp>
          <p:nvSpPr>
            <p:cNvPr id="41" name="TextBox 40"/>
            <p:cNvSpPr txBox="1"/>
            <p:nvPr/>
          </p:nvSpPr>
          <p:spPr>
            <a:xfrm>
              <a:off x="7457040" y="1936250"/>
              <a:ext cx="134524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846702" y="1805187"/>
              <a:ext cx="63350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03.</a:t>
              </a:r>
              <a:endParaRPr lang="en-GB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846702" y="2402298"/>
              <a:ext cx="4857618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138412" y="4808682"/>
            <a:ext cx="4857618" cy="931818"/>
            <a:chOff x="6846702" y="1805187"/>
            <a:chExt cx="4857618" cy="931818"/>
          </a:xfrm>
        </p:grpSpPr>
        <p:sp>
          <p:nvSpPr>
            <p:cNvPr id="45" name="TextBox 44"/>
            <p:cNvSpPr txBox="1"/>
            <p:nvPr/>
          </p:nvSpPr>
          <p:spPr>
            <a:xfrm>
              <a:off x="7420790" y="1922240"/>
              <a:ext cx="134524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46702" y="1805187"/>
              <a:ext cx="62228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04.</a:t>
              </a:r>
              <a:endParaRPr lang="en-GB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846702" y="2402298"/>
              <a:ext cx="4857618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16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209358" y="1688394"/>
            <a:ext cx="1781907" cy="2239107"/>
            <a:chOff x="1676795" y="1900014"/>
            <a:chExt cx="1781907" cy="2239107"/>
          </a:xfrm>
        </p:grpSpPr>
        <p:sp>
          <p:nvSpPr>
            <p:cNvPr id="14" name="Oval 13"/>
            <p:cNvSpPr/>
            <p:nvPr/>
          </p:nvSpPr>
          <p:spPr>
            <a:xfrm>
              <a:off x="1676795" y="1900014"/>
              <a:ext cx="1781907" cy="178190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110548" y="3224721"/>
              <a:ext cx="914400" cy="914400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2457065" y="3483019"/>
              <a:ext cx="221366" cy="397804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75278" y="2208425"/>
              <a:ext cx="10935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>
                  <a:solidFill>
                    <a:srgbClr val="10417F"/>
                  </a:solidFill>
                  <a:cs typeface="+mn-ea"/>
                  <a:sym typeface="+mn-lt"/>
                </a:rPr>
                <a:t>90%</a:t>
              </a:r>
              <a:endParaRPr lang="en-GB" sz="4000" dirty="0">
                <a:solidFill>
                  <a:srgbClr val="1041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872946" y="1688394"/>
            <a:ext cx="1781907" cy="2239107"/>
            <a:chOff x="3872946" y="1688394"/>
            <a:chExt cx="1781907" cy="2239107"/>
          </a:xfrm>
        </p:grpSpPr>
        <p:grpSp>
          <p:nvGrpSpPr>
            <p:cNvPr id="19" name="Group 18"/>
            <p:cNvGrpSpPr/>
            <p:nvPr/>
          </p:nvGrpSpPr>
          <p:grpSpPr>
            <a:xfrm>
              <a:off x="3872946" y="1688394"/>
              <a:ext cx="1781907" cy="2239107"/>
              <a:chOff x="1676795" y="1900014"/>
              <a:chExt cx="1781907" cy="223910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1676795" y="1900014"/>
                <a:ext cx="1781907" cy="1781907"/>
              </a:xfrm>
              <a:prstGeom prst="ellipse">
                <a:avLst/>
              </a:prstGeom>
              <a:noFill/>
              <a:ln>
                <a:solidFill>
                  <a:srgbClr val="E722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110548" y="3224721"/>
                <a:ext cx="914400" cy="914400"/>
              </a:xfrm>
              <a:prstGeom prst="ellipse">
                <a:avLst/>
              </a:prstGeom>
              <a:solidFill>
                <a:srgbClr val="E722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975278" y="2208425"/>
                <a:ext cx="105509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E7221A"/>
                    </a:solidFill>
                    <a:cs typeface="+mn-ea"/>
                    <a:sym typeface="+mn-lt"/>
                  </a:rPr>
                  <a:t>42%</a:t>
                </a:r>
                <a:endParaRPr lang="en-GB" sz="4000" dirty="0">
                  <a:solidFill>
                    <a:srgbClr val="E7221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AutoShape 14"/>
            <p:cNvSpPr/>
            <p:nvPr/>
          </p:nvSpPr>
          <p:spPr bwMode="auto">
            <a:xfrm>
              <a:off x="4576946" y="3299844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536533" y="1688394"/>
            <a:ext cx="1781907" cy="2239107"/>
            <a:chOff x="6536533" y="1688394"/>
            <a:chExt cx="1781907" cy="2239107"/>
          </a:xfrm>
        </p:grpSpPr>
        <p:grpSp>
          <p:nvGrpSpPr>
            <p:cNvPr id="24" name="Group 23"/>
            <p:cNvGrpSpPr/>
            <p:nvPr/>
          </p:nvGrpSpPr>
          <p:grpSpPr>
            <a:xfrm>
              <a:off x="6536533" y="1688394"/>
              <a:ext cx="1781907" cy="2239107"/>
              <a:chOff x="1676795" y="1900014"/>
              <a:chExt cx="1781907" cy="2239107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676795" y="1900014"/>
                <a:ext cx="1781907" cy="1781907"/>
              </a:xfrm>
              <a:prstGeom prst="ellipse">
                <a:avLst/>
              </a:prstGeom>
              <a:noFill/>
              <a:ln>
                <a:solidFill>
                  <a:srgbClr val="4F82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2110548" y="3224721"/>
                <a:ext cx="914400" cy="914400"/>
              </a:xfrm>
              <a:prstGeom prst="ellipse">
                <a:avLst/>
              </a:prstGeom>
              <a:solidFill>
                <a:srgbClr val="4F8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975278" y="2212657"/>
                <a:ext cx="93166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4F824D"/>
                    </a:solidFill>
                    <a:cs typeface="+mn-ea"/>
                    <a:sym typeface="+mn-lt"/>
                  </a:rPr>
                  <a:t>11%</a:t>
                </a:r>
                <a:endParaRPr lang="en-GB" sz="4000" dirty="0">
                  <a:solidFill>
                    <a:srgbClr val="4F824D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AutoShape 13"/>
            <p:cNvSpPr/>
            <p:nvPr/>
          </p:nvSpPr>
          <p:spPr bwMode="auto">
            <a:xfrm>
              <a:off x="7280037" y="3288061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00732" y="1688394"/>
            <a:ext cx="1781907" cy="2239107"/>
            <a:chOff x="9200732" y="1688394"/>
            <a:chExt cx="1781907" cy="2239107"/>
          </a:xfrm>
        </p:grpSpPr>
        <p:grpSp>
          <p:nvGrpSpPr>
            <p:cNvPr id="29" name="Group 28"/>
            <p:cNvGrpSpPr/>
            <p:nvPr/>
          </p:nvGrpSpPr>
          <p:grpSpPr>
            <a:xfrm>
              <a:off x="9200732" y="1688394"/>
              <a:ext cx="1781907" cy="2239107"/>
              <a:chOff x="1676795" y="1900014"/>
              <a:chExt cx="1781907" cy="2239107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1676795" y="1900014"/>
                <a:ext cx="1781907" cy="1781907"/>
              </a:xfrm>
              <a:prstGeom prst="ellipse">
                <a:avLst/>
              </a:prstGeom>
              <a:noFill/>
              <a:ln>
                <a:solidFill>
                  <a:srgbClr val="EB6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110548" y="3224721"/>
                <a:ext cx="914400" cy="914400"/>
              </a:xfrm>
              <a:prstGeom prst="ellipse">
                <a:avLst/>
              </a:prstGeom>
              <a:solidFill>
                <a:srgbClr val="EB6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75278" y="2208425"/>
                <a:ext cx="101662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EB612E"/>
                    </a:solidFill>
                    <a:cs typeface="+mn-ea"/>
                    <a:sym typeface="+mn-lt"/>
                  </a:rPr>
                  <a:t>75%</a:t>
                </a:r>
                <a:endParaRPr lang="en-GB" sz="4000" dirty="0">
                  <a:solidFill>
                    <a:srgbClr val="EB612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9887068" y="3306780"/>
              <a:ext cx="409233" cy="327040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35494" y="4062969"/>
            <a:ext cx="2329634" cy="1254190"/>
            <a:chOff x="935494" y="4185799"/>
            <a:chExt cx="2329634" cy="1254190"/>
          </a:xfrm>
        </p:grpSpPr>
        <p:sp>
          <p:nvSpPr>
            <p:cNvPr id="42" name="TextBox 41"/>
            <p:cNvSpPr txBox="1"/>
            <p:nvPr/>
          </p:nvSpPr>
          <p:spPr>
            <a:xfrm>
              <a:off x="1597609" y="4185799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494" y="4585909"/>
              <a:ext cx="232963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599081" y="4062969"/>
            <a:ext cx="2329634" cy="1254190"/>
            <a:chOff x="935494" y="4185799"/>
            <a:chExt cx="2329634" cy="1254190"/>
          </a:xfrm>
        </p:grpSpPr>
        <p:sp>
          <p:nvSpPr>
            <p:cNvPr id="46" name="TextBox 45"/>
            <p:cNvSpPr txBox="1"/>
            <p:nvPr/>
          </p:nvSpPr>
          <p:spPr>
            <a:xfrm>
              <a:off x="1597611" y="4185799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35494" y="4585909"/>
              <a:ext cx="232963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262668" y="4062969"/>
            <a:ext cx="2329634" cy="1254190"/>
            <a:chOff x="935494" y="4185799"/>
            <a:chExt cx="2329634" cy="1254190"/>
          </a:xfrm>
        </p:grpSpPr>
        <p:sp>
          <p:nvSpPr>
            <p:cNvPr id="49" name="TextBox 48"/>
            <p:cNvSpPr txBox="1"/>
            <p:nvPr/>
          </p:nvSpPr>
          <p:spPr>
            <a:xfrm>
              <a:off x="1597611" y="4185799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35494" y="4585909"/>
              <a:ext cx="232963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926867" y="4062969"/>
            <a:ext cx="2329634" cy="1254190"/>
            <a:chOff x="935494" y="4185799"/>
            <a:chExt cx="2329634" cy="1254190"/>
          </a:xfrm>
        </p:grpSpPr>
        <p:sp>
          <p:nvSpPr>
            <p:cNvPr id="52" name="TextBox 51"/>
            <p:cNvSpPr txBox="1"/>
            <p:nvPr/>
          </p:nvSpPr>
          <p:spPr>
            <a:xfrm>
              <a:off x="1596999" y="4185799"/>
              <a:ext cx="1042272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35494" y="4585909"/>
              <a:ext cx="232963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200" smtClean="0">
                <a:cs typeface="+mn-ea"/>
                <a:sym typeface="+mn-lt"/>
              </a:rPr>
              <a:t>17</a:t>
            </a:fld>
            <a:endParaRPr lang="en-GB" sz="1200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80845" y="3427646"/>
            <a:ext cx="11030311" cy="2754949"/>
            <a:chOff x="580845" y="3509534"/>
            <a:chExt cx="11030311" cy="2754949"/>
          </a:xfrm>
        </p:grpSpPr>
        <p:sp>
          <p:nvSpPr>
            <p:cNvPr id="5" name="TextBox 4"/>
            <p:cNvSpPr txBox="1"/>
            <p:nvPr/>
          </p:nvSpPr>
          <p:spPr>
            <a:xfrm>
              <a:off x="1236156" y="3509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80845" y="4490588"/>
              <a:ext cx="241861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AutoShape 130"/>
            <p:cNvSpPr/>
            <p:nvPr/>
          </p:nvSpPr>
          <p:spPr bwMode="auto">
            <a:xfrm>
              <a:off x="1232518" y="3949309"/>
              <a:ext cx="383755" cy="383755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16273" y="3968598"/>
              <a:ext cx="9204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368M</a:t>
              </a:r>
              <a:endPara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06718" y="350953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51409" y="4490588"/>
              <a:ext cx="241861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30"/>
            <p:cNvSpPr/>
            <p:nvPr/>
          </p:nvSpPr>
          <p:spPr bwMode="auto">
            <a:xfrm>
              <a:off x="4103082" y="3949307"/>
              <a:ext cx="383755" cy="383755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86837" y="3968596"/>
              <a:ext cx="9204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236M</a:t>
              </a:r>
              <a:endParaRPr lang="en-GB"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77285" y="350953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321974" y="4490588"/>
              <a:ext cx="241861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30"/>
            <p:cNvSpPr/>
            <p:nvPr/>
          </p:nvSpPr>
          <p:spPr bwMode="auto">
            <a:xfrm>
              <a:off x="6973646" y="3949307"/>
              <a:ext cx="383755" cy="383755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57401" y="3968596"/>
              <a:ext cx="809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197M</a:t>
              </a:r>
              <a:endParaRPr lang="en-GB"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827811" y="3509534"/>
              <a:ext cx="11480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192539" y="4490588"/>
              <a:ext cx="241861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30"/>
            <p:cNvSpPr/>
            <p:nvPr/>
          </p:nvSpPr>
          <p:spPr bwMode="auto">
            <a:xfrm>
              <a:off x="9844210" y="3949307"/>
              <a:ext cx="383755" cy="383755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227965" y="3968596"/>
              <a:ext cx="8515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310M</a:t>
              </a:r>
              <a:endParaRPr lang="en-GB"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538826" y="5859620"/>
              <a:ext cx="645534" cy="387795"/>
              <a:chOff x="1063489" y="6162734"/>
              <a:chExt cx="645534" cy="387795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1063489" y="6162734"/>
                <a:ext cx="387795" cy="387795"/>
              </a:xfrm>
              <a:prstGeom prst="roundRect">
                <a:avLst/>
              </a:prstGeom>
              <a:noFill/>
              <a:ln w="41275">
                <a:solidFill>
                  <a:srgbClr val="1041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Right Arrow 31"/>
              <p:cNvSpPr/>
              <p:nvPr/>
            </p:nvSpPr>
            <p:spPr>
              <a:xfrm>
                <a:off x="1359089" y="6196871"/>
                <a:ext cx="349934" cy="353658"/>
              </a:xfrm>
              <a:prstGeom prst="rightArrow">
                <a:avLst/>
              </a:prstGeom>
              <a:solidFill>
                <a:srgbClr val="1041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4409389" y="5876688"/>
              <a:ext cx="645534" cy="387795"/>
              <a:chOff x="1063489" y="6162734"/>
              <a:chExt cx="645534" cy="387795"/>
            </a:xfrm>
          </p:grpSpPr>
          <p:sp>
            <p:nvSpPr>
              <p:cNvPr id="29" name="Rounded Rectangle 28"/>
              <p:cNvSpPr/>
              <p:nvPr/>
            </p:nvSpPr>
            <p:spPr>
              <a:xfrm>
                <a:off x="1063489" y="6162734"/>
                <a:ext cx="387795" cy="387795"/>
              </a:xfrm>
              <a:prstGeom prst="roundRect">
                <a:avLst/>
              </a:prstGeom>
              <a:noFill/>
              <a:ln w="41275">
                <a:solidFill>
                  <a:srgbClr val="E722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Right Arrow 29"/>
              <p:cNvSpPr/>
              <p:nvPr/>
            </p:nvSpPr>
            <p:spPr>
              <a:xfrm>
                <a:off x="1359089" y="6196871"/>
                <a:ext cx="349934" cy="353658"/>
              </a:xfrm>
              <a:prstGeom prst="rightArrow">
                <a:avLst/>
              </a:prstGeom>
              <a:solidFill>
                <a:srgbClr val="E722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10150518" y="5876688"/>
              <a:ext cx="645534" cy="387795"/>
              <a:chOff x="1063489" y="6162734"/>
              <a:chExt cx="645534" cy="387795"/>
            </a:xfrm>
          </p:grpSpPr>
          <p:sp>
            <p:nvSpPr>
              <p:cNvPr id="27" name="Rounded Rectangle 26"/>
              <p:cNvSpPr/>
              <p:nvPr/>
            </p:nvSpPr>
            <p:spPr>
              <a:xfrm>
                <a:off x="1063489" y="6162734"/>
                <a:ext cx="387795" cy="387795"/>
              </a:xfrm>
              <a:prstGeom prst="roundRect">
                <a:avLst/>
              </a:prstGeom>
              <a:noFill/>
              <a:ln w="41275">
                <a:solidFill>
                  <a:srgbClr val="EB6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Right Arrow 27"/>
              <p:cNvSpPr/>
              <p:nvPr/>
            </p:nvSpPr>
            <p:spPr>
              <a:xfrm>
                <a:off x="1359089" y="6196871"/>
                <a:ext cx="349934" cy="353658"/>
              </a:xfrm>
              <a:prstGeom prst="rightArrow">
                <a:avLst/>
              </a:prstGeom>
              <a:solidFill>
                <a:srgbClr val="EB6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7279954" y="5876688"/>
              <a:ext cx="645534" cy="387795"/>
              <a:chOff x="1063489" y="6162734"/>
              <a:chExt cx="645534" cy="387795"/>
            </a:xfrm>
          </p:grpSpPr>
          <p:sp>
            <p:nvSpPr>
              <p:cNvPr id="25" name="Rounded Rectangle 24"/>
              <p:cNvSpPr/>
              <p:nvPr/>
            </p:nvSpPr>
            <p:spPr>
              <a:xfrm>
                <a:off x="1063489" y="6162734"/>
                <a:ext cx="387795" cy="387795"/>
              </a:xfrm>
              <a:prstGeom prst="roundRect">
                <a:avLst/>
              </a:prstGeom>
              <a:noFill/>
              <a:ln w="41275">
                <a:solidFill>
                  <a:srgbClr val="4F82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Right Arrow 25"/>
              <p:cNvSpPr/>
              <p:nvPr/>
            </p:nvSpPr>
            <p:spPr>
              <a:xfrm>
                <a:off x="1359089" y="6196871"/>
                <a:ext cx="349934" cy="353658"/>
              </a:xfrm>
              <a:prstGeom prst="rightArrow">
                <a:avLst/>
              </a:prstGeom>
              <a:solidFill>
                <a:srgbClr val="4F8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3432624" y="1404986"/>
            <a:ext cx="1619915" cy="1619915"/>
            <a:chOff x="3432624" y="1486874"/>
            <a:chExt cx="1619915" cy="1619915"/>
          </a:xfrm>
        </p:grpSpPr>
        <p:sp>
          <p:nvSpPr>
            <p:cNvPr id="34" name="Oval 33"/>
            <p:cNvSpPr/>
            <p:nvPr/>
          </p:nvSpPr>
          <p:spPr>
            <a:xfrm>
              <a:off x="3432624" y="1486874"/>
              <a:ext cx="1619915" cy="1619915"/>
            </a:xfrm>
            <a:prstGeom prst="ellipse">
              <a:avLst/>
            </a:prstGeom>
            <a:solidFill>
              <a:srgbClr val="10417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5" name="AutoShape 15"/>
            <p:cNvSpPr/>
            <p:nvPr/>
          </p:nvSpPr>
          <p:spPr bwMode="auto">
            <a:xfrm>
              <a:off x="4072891" y="1965628"/>
              <a:ext cx="339380" cy="662399"/>
            </a:xfrm>
            <a:custGeom>
              <a:avLst/>
              <a:gdLst>
                <a:gd name="T0" fmla="*/ 262945285 w 21600"/>
                <a:gd name="T1" fmla="*/ 616631 h 21437"/>
                <a:gd name="T2" fmla="*/ 262945285 w 21600"/>
                <a:gd name="T3" fmla="*/ 451557226 h 21437"/>
                <a:gd name="T4" fmla="*/ 180361170 w 21600"/>
                <a:gd name="T5" fmla="*/ 514655930 h 21437"/>
                <a:gd name="T6" fmla="*/ 173604519 w 21600"/>
                <a:gd name="T7" fmla="*/ 869221096 h 21437"/>
                <a:gd name="T8" fmla="*/ 262945285 w 21600"/>
                <a:gd name="T9" fmla="*/ 869221096 h 21437"/>
                <a:gd name="T10" fmla="*/ 252829379 w 21600"/>
                <a:gd name="T11" fmla="*/ 1326201898 h 21437"/>
                <a:gd name="T12" fmla="*/ 176977025 w 21600"/>
                <a:gd name="T13" fmla="*/ 1326201898 h 21437"/>
                <a:gd name="T14" fmla="*/ 176977025 w 21600"/>
                <a:gd name="T15" fmla="*/ 2147483646 h 21437"/>
                <a:gd name="T16" fmla="*/ 57300181 w 21600"/>
                <a:gd name="T17" fmla="*/ 2147483646 h 21437"/>
                <a:gd name="T18" fmla="*/ 57300181 w 21600"/>
                <a:gd name="T19" fmla="*/ 1326201898 h 21437"/>
                <a:gd name="T20" fmla="*/ 0 w 21600"/>
                <a:gd name="T21" fmla="*/ 1326201898 h 21437"/>
                <a:gd name="T22" fmla="*/ 0 w 21600"/>
                <a:gd name="T23" fmla="*/ 869221096 h 21437"/>
                <a:gd name="T24" fmla="*/ 55620013 w 21600"/>
                <a:gd name="T25" fmla="*/ 869221096 h 21437"/>
                <a:gd name="T26" fmla="*/ 87648428 w 21600"/>
                <a:gd name="T27" fmla="*/ 152203103 h 21437"/>
                <a:gd name="T28" fmla="*/ 262945285 w 21600"/>
                <a:gd name="T29" fmla="*/ 616631 h 21437"/>
                <a:gd name="T30" fmla="*/ 262945285 w 21600"/>
                <a:gd name="T31" fmla="*/ 616631 h 214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668236" y="1404986"/>
            <a:ext cx="1619915" cy="1619915"/>
            <a:chOff x="4668236" y="1486874"/>
            <a:chExt cx="1619915" cy="1619915"/>
          </a:xfrm>
        </p:grpSpPr>
        <p:sp>
          <p:nvSpPr>
            <p:cNvPr id="37" name="Oval 36"/>
            <p:cNvSpPr/>
            <p:nvPr/>
          </p:nvSpPr>
          <p:spPr>
            <a:xfrm>
              <a:off x="4668236" y="1486874"/>
              <a:ext cx="1619915" cy="1619915"/>
            </a:xfrm>
            <a:prstGeom prst="ellipse">
              <a:avLst/>
            </a:prstGeom>
            <a:solidFill>
              <a:srgbClr val="E7221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4760888" y="2197327"/>
              <a:ext cx="199000" cy="19900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9" name="AutoShape 14"/>
            <p:cNvSpPr/>
            <p:nvPr/>
          </p:nvSpPr>
          <p:spPr bwMode="auto">
            <a:xfrm>
              <a:off x="5177102" y="2022307"/>
              <a:ext cx="602181" cy="549042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903848" y="1404985"/>
            <a:ext cx="1619915" cy="1619915"/>
            <a:chOff x="5903848" y="1486873"/>
            <a:chExt cx="1619915" cy="1619915"/>
          </a:xfrm>
        </p:grpSpPr>
        <p:sp>
          <p:nvSpPr>
            <p:cNvPr id="41" name="Oval 40"/>
            <p:cNvSpPr/>
            <p:nvPr/>
          </p:nvSpPr>
          <p:spPr>
            <a:xfrm>
              <a:off x="5903848" y="1486873"/>
              <a:ext cx="1619915" cy="1619915"/>
            </a:xfrm>
            <a:prstGeom prst="ellipse">
              <a:avLst/>
            </a:prstGeom>
            <a:solidFill>
              <a:srgbClr val="4F824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2" name="AutoShape 13"/>
            <p:cNvSpPr/>
            <p:nvPr/>
          </p:nvSpPr>
          <p:spPr bwMode="auto">
            <a:xfrm>
              <a:off x="6426470" y="1925459"/>
              <a:ext cx="574670" cy="742735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lIns="0" tIns="0" rIns="0" bIns="0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5996500" y="2197327"/>
              <a:ext cx="199000" cy="19900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39460" y="1404984"/>
            <a:ext cx="1619915" cy="1619915"/>
            <a:chOff x="7139460" y="1486872"/>
            <a:chExt cx="1619915" cy="1619915"/>
          </a:xfrm>
        </p:grpSpPr>
        <p:sp>
          <p:nvSpPr>
            <p:cNvPr id="45" name="Oval 44"/>
            <p:cNvSpPr/>
            <p:nvPr/>
          </p:nvSpPr>
          <p:spPr>
            <a:xfrm>
              <a:off x="7139460" y="1486872"/>
              <a:ext cx="1619915" cy="1619915"/>
            </a:xfrm>
            <a:prstGeom prst="ellipse">
              <a:avLst/>
            </a:prstGeom>
            <a:solidFill>
              <a:srgbClr val="EB612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7621074" y="1970064"/>
              <a:ext cx="658456" cy="601285"/>
              <a:chOff x="5289550" y="3940175"/>
              <a:chExt cx="1060450" cy="1065213"/>
            </a:xfrm>
            <a:solidFill>
              <a:schemeClr val="bg2"/>
            </a:solidFill>
          </p:grpSpPr>
          <p:sp>
            <p:nvSpPr>
              <p:cNvPr id="48" name="AutoShape 16"/>
              <p:cNvSpPr/>
              <p:nvPr/>
            </p:nvSpPr>
            <p:spPr bwMode="auto">
              <a:xfrm>
                <a:off x="5289550" y="4270375"/>
                <a:ext cx="193675" cy="735013"/>
              </a:xfrm>
              <a:custGeom>
                <a:avLst/>
                <a:gdLst>
                  <a:gd name="T0" fmla="*/ 0 w 21600"/>
                  <a:gd name="T1" fmla="*/ 0 h 21600"/>
                  <a:gd name="T2" fmla="*/ 15570878 w 21600"/>
                  <a:gd name="T3" fmla="*/ 0 h 21600"/>
                  <a:gd name="T4" fmla="*/ 15570878 w 21600"/>
                  <a:gd name="T5" fmla="*/ 851094045 h 21600"/>
                  <a:gd name="T6" fmla="*/ 0 w 21600"/>
                  <a:gd name="T7" fmla="*/ 851094045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49" name="AutoShape 17"/>
              <p:cNvSpPr/>
              <p:nvPr/>
            </p:nvSpPr>
            <p:spPr bwMode="auto">
              <a:xfrm>
                <a:off x="5686425" y="4248150"/>
                <a:ext cx="663575" cy="752475"/>
              </a:xfrm>
              <a:custGeom>
                <a:avLst/>
                <a:gdLst>
                  <a:gd name="T0" fmla="*/ 558134868 w 21600"/>
                  <a:gd name="T1" fmla="*/ 72380501 h 21600"/>
                  <a:gd name="T2" fmla="*/ 626271363 w 21600"/>
                  <a:gd name="T3" fmla="*/ 312562229 h 21600"/>
                  <a:gd name="T4" fmla="*/ 626271363 w 21600"/>
                  <a:gd name="T5" fmla="*/ 913205924 h 21600"/>
                  <a:gd name="T6" fmla="*/ 440419551 w 21600"/>
                  <a:gd name="T7" fmla="*/ 913205924 h 21600"/>
                  <a:gd name="T8" fmla="*/ 440419551 w 21600"/>
                  <a:gd name="T9" fmla="*/ 370651349 h 21600"/>
                  <a:gd name="T10" fmla="*/ 425893771 w 21600"/>
                  <a:gd name="T11" fmla="*/ 262673450 h 21600"/>
                  <a:gd name="T12" fmla="*/ 324790931 w 21600"/>
                  <a:gd name="T13" fmla="*/ 193928902 h 21600"/>
                  <a:gd name="T14" fmla="*/ 199073268 w 21600"/>
                  <a:gd name="T15" fmla="*/ 294551148 h 21600"/>
                  <a:gd name="T16" fmla="*/ 181386752 w 21600"/>
                  <a:gd name="T17" fmla="*/ 430433432 h 21600"/>
                  <a:gd name="T18" fmla="*/ 181386752 w 21600"/>
                  <a:gd name="T19" fmla="*/ 913205924 h 21600"/>
                  <a:gd name="T20" fmla="*/ 0 w 21600"/>
                  <a:gd name="T21" fmla="*/ 913205924 h 21600"/>
                  <a:gd name="T22" fmla="*/ 0 w 21600"/>
                  <a:gd name="T23" fmla="*/ 22872767 h 21600"/>
                  <a:gd name="T24" fmla="*/ 175645722 w 21600"/>
                  <a:gd name="T25" fmla="*/ 22872767 h 21600"/>
                  <a:gd name="T26" fmla="*/ 175645722 w 21600"/>
                  <a:gd name="T27" fmla="*/ 152962526 h 21600"/>
                  <a:gd name="T28" fmla="*/ 241578472 w 21600"/>
                  <a:gd name="T29" fmla="*/ 53989559 h 21600"/>
                  <a:gd name="T30" fmla="*/ 382894971 w 21600"/>
                  <a:gd name="T31" fmla="*/ 0 h 21600"/>
                  <a:gd name="T32" fmla="*/ 558134868 w 21600"/>
                  <a:gd name="T33" fmla="*/ 72380501 h 21600"/>
                  <a:gd name="T34" fmla="*/ 558134868 w 21600"/>
                  <a:gd name="T35" fmla="*/ 72380501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9250" y="1712"/>
                    </a:moveTo>
                    <a:cubicBezTo>
                      <a:pt x="20816" y="2855"/>
                      <a:pt x="21600" y="4748"/>
                      <a:pt x="21600" y="7393"/>
                    </a:cubicBezTo>
                    <a:lnTo>
                      <a:pt x="21600" y="21600"/>
                    </a:lnTo>
                    <a:lnTo>
                      <a:pt x="15190" y="21600"/>
                    </a:lnTo>
                    <a:lnTo>
                      <a:pt x="15190" y="8767"/>
                    </a:lnTo>
                    <a:cubicBezTo>
                      <a:pt x="15190" y="7658"/>
                      <a:pt x="15023" y="6806"/>
                      <a:pt x="14689" y="6213"/>
                    </a:cubicBezTo>
                    <a:cubicBezTo>
                      <a:pt x="14078" y="5129"/>
                      <a:pt x="12917" y="4587"/>
                      <a:pt x="11202" y="4587"/>
                    </a:cubicBezTo>
                    <a:cubicBezTo>
                      <a:pt x="9096" y="4587"/>
                      <a:pt x="7651" y="5380"/>
                      <a:pt x="6866" y="6967"/>
                    </a:cubicBezTo>
                    <a:cubicBezTo>
                      <a:pt x="6459" y="7807"/>
                      <a:pt x="6256" y="8877"/>
                      <a:pt x="6256" y="10181"/>
                    </a:cubicBezTo>
                    <a:lnTo>
                      <a:pt x="6256" y="21600"/>
                    </a:lnTo>
                    <a:lnTo>
                      <a:pt x="0" y="21600"/>
                    </a:lnTo>
                    <a:lnTo>
                      <a:pt x="0" y="541"/>
                    </a:lnTo>
                    <a:lnTo>
                      <a:pt x="6058" y="541"/>
                    </a:lnTo>
                    <a:lnTo>
                      <a:pt x="6058" y="3618"/>
                    </a:lnTo>
                    <a:cubicBezTo>
                      <a:pt x="6860" y="2535"/>
                      <a:pt x="7617" y="1754"/>
                      <a:pt x="8332" y="1277"/>
                    </a:cubicBezTo>
                    <a:cubicBezTo>
                      <a:pt x="9614" y="425"/>
                      <a:pt x="11239" y="0"/>
                      <a:pt x="13206" y="0"/>
                    </a:cubicBezTo>
                    <a:cubicBezTo>
                      <a:pt x="15668" y="0"/>
                      <a:pt x="17683" y="570"/>
                      <a:pt x="19250" y="1712"/>
                    </a:cubicBezTo>
                    <a:close/>
                    <a:moveTo>
                      <a:pt x="19250" y="17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50" name="AutoShape 18"/>
              <p:cNvSpPr/>
              <p:nvPr/>
            </p:nvSpPr>
            <p:spPr bwMode="auto">
              <a:xfrm>
                <a:off x="5289550" y="3940175"/>
                <a:ext cx="238125" cy="236538"/>
              </a:xfrm>
              <a:custGeom>
                <a:avLst/>
                <a:gdLst>
                  <a:gd name="T0" fmla="*/ 28940599 w 21600"/>
                  <a:gd name="T1" fmla="*/ 14182906 h 21600"/>
                  <a:gd name="T2" fmla="*/ 14468905 w 21600"/>
                  <a:gd name="T3" fmla="*/ 28365812 h 21600"/>
                  <a:gd name="T4" fmla="*/ 0 w 21600"/>
                  <a:gd name="T5" fmla="*/ 14182906 h 21600"/>
                  <a:gd name="T6" fmla="*/ 14468905 w 21600"/>
                  <a:gd name="T7" fmla="*/ 0 h 21600"/>
                  <a:gd name="T8" fmla="*/ 28940599 w 21600"/>
                  <a:gd name="T9" fmla="*/ 14182906 h 21600"/>
                  <a:gd name="T10" fmla="*/ 28940599 w 21600"/>
                  <a:gd name="T11" fmla="*/ 14182906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6"/>
                      <a:pt x="16764" y="21600"/>
                      <a:pt x="10799" y="21600"/>
                    </a:cubicBezTo>
                    <a:cubicBezTo>
                      <a:pt x="4835" y="21600"/>
                      <a:pt x="0" y="16766"/>
                      <a:pt x="0" y="10800"/>
                    </a:cubicBezTo>
                    <a:cubicBezTo>
                      <a:pt x="0" y="4834"/>
                      <a:pt x="4835" y="0"/>
                      <a:pt x="10799" y="0"/>
                    </a:cubicBezTo>
                    <a:cubicBezTo>
                      <a:pt x="16764" y="0"/>
                      <a:pt x="21600" y="4834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7229221" y="2197327"/>
              <a:ext cx="199000" cy="199000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18</a:t>
            </a:fld>
            <a:endParaRPr lang="en-GB">
              <a:cs typeface="+mn-ea"/>
              <a:sym typeface="+mn-lt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H="1" flipV="1">
            <a:off x="4041849" y="3146365"/>
            <a:ext cx="1797050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  <a:rou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a-DK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Line 33"/>
          <p:cNvSpPr>
            <a:spLocks noChangeShapeType="1"/>
          </p:cNvSpPr>
          <p:nvPr/>
        </p:nvSpPr>
        <p:spPr bwMode="auto">
          <a:xfrm flipH="1">
            <a:off x="4914974" y="4368304"/>
            <a:ext cx="1787525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  <a:rou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a-DK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8" name="Line 33"/>
          <p:cNvSpPr>
            <a:spLocks noChangeShapeType="1"/>
          </p:cNvSpPr>
          <p:nvPr/>
        </p:nvSpPr>
        <p:spPr bwMode="auto">
          <a:xfrm flipH="1">
            <a:off x="5190977" y="5523463"/>
            <a:ext cx="2465609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  <a:round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a-DK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723012" y="2321378"/>
            <a:ext cx="4660116" cy="4225929"/>
            <a:chOff x="5723012" y="2321378"/>
            <a:chExt cx="4660116" cy="4225929"/>
          </a:xfrm>
        </p:grpSpPr>
        <p:grpSp>
          <p:nvGrpSpPr>
            <p:cNvPr id="4" name="Group 8"/>
            <p:cNvGrpSpPr/>
            <p:nvPr/>
          </p:nvGrpSpPr>
          <p:grpSpPr bwMode="auto">
            <a:xfrm>
              <a:off x="5723012" y="2321378"/>
              <a:ext cx="2425700" cy="3163886"/>
              <a:chOff x="944562" y="687387"/>
              <a:chExt cx="2451101" cy="3228975"/>
            </a:xfrm>
          </p:grpSpPr>
          <p:sp>
            <p:nvSpPr>
              <p:cNvPr id="5" name="Freeform 44"/>
              <p:cNvSpPr/>
              <p:nvPr/>
            </p:nvSpPr>
            <p:spPr bwMode="auto">
              <a:xfrm>
                <a:off x="986269" y="721411"/>
                <a:ext cx="2367687" cy="469846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 10"/>
              <p:cNvSpPr/>
              <p:nvPr/>
            </p:nvSpPr>
            <p:spPr bwMode="auto">
              <a:xfrm>
                <a:off x="944562" y="969294"/>
                <a:ext cx="503695" cy="2947068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52F59"/>
              </a:solidFill>
              <a:ln w="9525">
                <a:solidFill>
                  <a:srgbClr val="152F59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11"/>
              <p:cNvSpPr/>
              <p:nvPr/>
            </p:nvSpPr>
            <p:spPr bwMode="auto">
              <a:xfrm>
                <a:off x="1448257" y="838062"/>
                <a:ext cx="1947406" cy="3070199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8000">
                    <a:schemeClr val="tx1">
                      <a:lumMod val="75000"/>
                      <a:lumOff val="25000"/>
                    </a:schemeClr>
                  </a:gs>
                  <a:gs pos="55000">
                    <a:schemeClr val="bg1">
                      <a:lumMod val="8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200000"/>
              </a:gradFill>
              <a:ln w="9525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2"/>
              <p:cNvSpPr/>
              <p:nvPr/>
            </p:nvSpPr>
            <p:spPr bwMode="auto">
              <a:xfrm>
                <a:off x="944562" y="687387"/>
                <a:ext cx="2067715" cy="319172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152F59"/>
              </a:solidFill>
              <a:ln w="9525">
                <a:solidFill>
                  <a:srgbClr val="152F59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9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Group 8"/>
            <p:cNvGrpSpPr/>
            <p:nvPr/>
          </p:nvGrpSpPr>
          <p:grpSpPr bwMode="auto">
            <a:xfrm>
              <a:off x="6072262" y="2462666"/>
              <a:ext cx="2509837" cy="3271837"/>
              <a:chOff x="944562" y="687387"/>
              <a:chExt cx="2451101" cy="3228975"/>
            </a:xfrm>
          </p:grpSpPr>
          <p:sp>
            <p:nvSpPr>
              <p:cNvPr id="11" name="Freeform 9"/>
              <p:cNvSpPr/>
              <p:nvPr/>
            </p:nvSpPr>
            <p:spPr bwMode="auto">
              <a:xfrm>
                <a:off x="986421" y="720287"/>
                <a:ext cx="2367383" cy="470011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824D"/>
              </a:solidFill>
              <a:ln w="9525">
                <a:solidFill>
                  <a:srgbClr val="4F824D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A6F0C"/>
                  </a:gs>
                  <a:gs pos="7001">
                    <a:srgbClr val="2A6F0C"/>
                  </a:gs>
                  <a:gs pos="55000">
                    <a:srgbClr val="77D729"/>
                  </a:gs>
                  <a:gs pos="100000">
                    <a:srgbClr val="2A6F0C"/>
                  </a:gs>
                </a:gsLst>
                <a:lin ang="19200000"/>
              </a:gradFill>
              <a:ln w="9525">
                <a:solidFill>
                  <a:srgbClr val="2A6F0C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4F824D"/>
              </a:solidFill>
              <a:ln w="9525">
                <a:solidFill>
                  <a:srgbClr val="4F824D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5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Group 14"/>
            <p:cNvGrpSpPr/>
            <p:nvPr/>
          </p:nvGrpSpPr>
          <p:grpSpPr bwMode="auto">
            <a:xfrm>
              <a:off x="6473898" y="2588078"/>
              <a:ext cx="2578099" cy="3360737"/>
              <a:chOff x="944562" y="687387"/>
              <a:chExt cx="2451101" cy="3228975"/>
            </a:xfrm>
          </p:grpSpPr>
          <p:sp>
            <p:nvSpPr>
              <p:cNvPr id="17" name="Freeform 9"/>
              <p:cNvSpPr/>
              <p:nvPr/>
            </p:nvSpPr>
            <p:spPr bwMode="auto">
              <a:xfrm>
                <a:off x="985314" y="720943"/>
                <a:ext cx="2369599" cy="469780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612E"/>
              </a:solidFill>
              <a:ln w="9525">
                <a:solidFill>
                  <a:srgbClr val="EB612E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09E00"/>
                  </a:gs>
                  <a:gs pos="7001">
                    <a:srgbClr val="D09E00"/>
                  </a:gs>
                  <a:gs pos="55000">
                    <a:srgbClr val="FFFF00"/>
                  </a:gs>
                  <a:gs pos="100000">
                    <a:srgbClr val="FFC000"/>
                  </a:gs>
                </a:gsLst>
                <a:lin ang="19200000"/>
              </a:gradFill>
              <a:ln w="9525">
                <a:solidFill>
                  <a:srgbClr val="D09E00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EB612E"/>
              </a:solidFill>
              <a:ln w="9525">
                <a:solidFill>
                  <a:srgbClr val="EB612E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1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" name="Group 14"/>
            <p:cNvGrpSpPr/>
            <p:nvPr/>
          </p:nvGrpSpPr>
          <p:grpSpPr bwMode="auto">
            <a:xfrm>
              <a:off x="6959674" y="2702378"/>
              <a:ext cx="2693988" cy="3548065"/>
              <a:chOff x="944562" y="687387"/>
              <a:chExt cx="2451101" cy="3228975"/>
            </a:xfrm>
          </p:grpSpPr>
          <p:sp>
            <p:nvSpPr>
              <p:cNvPr id="23" name="Freeform 9"/>
              <p:cNvSpPr/>
              <p:nvPr/>
            </p:nvSpPr>
            <p:spPr bwMode="auto">
              <a:xfrm>
                <a:off x="986449" y="720616"/>
                <a:ext cx="2367326" cy="469537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0"/>
              <p:cNvSpPr/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221A"/>
              </a:solidFill>
              <a:ln w="9525">
                <a:solidFill>
                  <a:schemeClr val="accent2">
                    <a:lumMod val="75000"/>
                  </a:schemeClr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D68"/>
                  </a:gs>
                  <a:gs pos="7001">
                    <a:srgbClr val="006D68"/>
                  </a:gs>
                  <a:gs pos="55000">
                    <a:srgbClr val="00F0E8"/>
                  </a:gs>
                  <a:gs pos="100000">
                    <a:srgbClr val="006D68"/>
                  </a:gs>
                </a:gsLst>
                <a:lin ang="19200000"/>
              </a:gradFill>
              <a:ln w="9525">
                <a:solidFill>
                  <a:srgbClr val="006D68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E7221A"/>
              </a:solidFill>
              <a:ln w="9525">
                <a:solidFill>
                  <a:schemeClr val="accent2">
                    <a:lumMod val="75000"/>
                  </a:schemeClr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7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8" name="Group 14"/>
            <p:cNvGrpSpPr/>
            <p:nvPr/>
          </p:nvGrpSpPr>
          <p:grpSpPr bwMode="auto">
            <a:xfrm>
              <a:off x="7439099" y="2854779"/>
              <a:ext cx="2803525" cy="3692528"/>
              <a:chOff x="944562" y="687387"/>
              <a:chExt cx="2451101" cy="3228975"/>
            </a:xfrm>
          </p:grpSpPr>
          <p:sp>
            <p:nvSpPr>
              <p:cNvPr id="29" name="Freeform 9"/>
              <p:cNvSpPr/>
              <p:nvPr/>
            </p:nvSpPr>
            <p:spPr bwMode="auto">
              <a:xfrm>
                <a:off x="986200" y="720704"/>
                <a:ext cx="2367825" cy="470603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0"/>
              <p:cNvSpPr/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417F"/>
              </a:solidFill>
              <a:ln w="9525">
                <a:solidFill>
                  <a:srgbClr val="152F59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1"/>
              <p:cNvSpPr/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10417F"/>
              </a:solidFill>
              <a:ln w="9525">
                <a:solidFill>
                  <a:srgbClr val="152F59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2"/>
              <p:cNvSpPr/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10417F"/>
              </a:solidFill>
              <a:ln w="9525">
                <a:solidFill>
                  <a:srgbClr val="006D68"/>
                </a:solidFill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3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9" name="Rectangle 42"/>
            <p:cNvSpPr>
              <a:spLocks noChangeArrowheads="1"/>
            </p:cNvSpPr>
            <p:nvPr/>
          </p:nvSpPr>
          <p:spPr bwMode="auto">
            <a:xfrm>
              <a:off x="8050895" y="3283892"/>
              <a:ext cx="2332233" cy="2452979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>
                <a:rot lat="20520000" lon="1560000" rev="21594000"/>
              </a:camera>
              <a:lightRig rig="threePt" dir="t"/>
            </a:scene3d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2000" noProof="1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sz="2000" noProof="1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400" noProof="1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设计服务达千次。自成立以来为各中小企业、白领、学生</a:t>
              </a:r>
              <a:r>
                <a:rPr lang="en-GB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endParaRPr lang="da-DK" sz="1600" noProof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1524" y="2679401"/>
            <a:ext cx="3284547" cy="882189"/>
            <a:chOff x="618978" y="1947358"/>
            <a:chExt cx="3284547" cy="882189"/>
          </a:xfrm>
        </p:grpSpPr>
        <p:sp>
          <p:nvSpPr>
            <p:cNvPr id="48" name="TextBox 47"/>
            <p:cNvSpPr txBox="1"/>
            <p:nvPr/>
          </p:nvSpPr>
          <p:spPr>
            <a:xfrm>
              <a:off x="2689406" y="194735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18978" y="2260096"/>
              <a:ext cx="328454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444369" y="3837841"/>
            <a:ext cx="3284547" cy="882189"/>
            <a:chOff x="618978" y="1947358"/>
            <a:chExt cx="3284547" cy="882189"/>
          </a:xfrm>
        </p:grpSpPr>
        <p:sp>
          <p:nvSpPr>
            <p:cNvPr id="52" name="TextBox 51"/>
            <p:cNvSpPr txBox="1"/>
            <p:nvPr/>
          </p:nvSpPr>
          <p:spPr>
            <a:xfrm>
              <a:off x="2689406" y="194735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8978" y="2260096"/>
              <a:ext cx="328454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836677" y="4997762"/>
            <a:ext cx="3284547" cy="882189"/>
            <a:chOff x="618978" y="1947358"/>
            <a:chExt cx="3284547" cy="882189"/>
          </a:xfrm>
        </p:grpSpPr>
        <p:sp>
          <p:nvSpPr>
            <p:cNvPr id="55" name="TextBox 54"/>
            <p:cNvSpPr txBox="1"/>
            <p:nvPr/>
          </p:nvSpPr>
          <p:spPr>
            <a:xfrm>
              <a:off x="2689406" y="194735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8978" y="2260096"/>
              <a:ext cx="3284547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57" name="Rectangle 56"/>
          <p:cNvSpPr/>
          <p:nvPr/>
        </p:nvSpPr>
        <p:spPr>
          <a:xfrm>
            <a:off x="1256234" y="1410606"/>
            <a:ext cx="9679529" cy="315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8" grpId="0" animBg="1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19</a:t>
            </a:fld>
            <a:endParaRPr lang="en-GB">
              <a:cs typeface="+mn-ea"/>
              <a:sym typeface="+mn-lt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 flipV="1">
            <a:off x="3285455" y="3911116"/>
            <a:ext cx="2743398" cy="2156108"/>
          </a:xfrm>
          <a:prstGeom prst="round2DiagRect">
            <a:avLst>
              <a:gd name="adj1" fmla="val 30369"/>
              <a:gd name="adj2" fmla="val 0"/>
            </a:avLst>
          </a:prstGeom>
          <a:solidFill>
            <a:srgbClr val="4F8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ound Diagonal Corner Rectangle 13"/>
          <p:cNvSpPr/>
          <p:nvPr/>
        </p:nvSpPr>
        <p:spPr>
          <a:xfrm flipH="1" flipV="1">
            <a:off x="6163147" y="3911116"/>
            <a:ext cx="2743398" cy="2156108"/>
          </a:xfrm>
          <a:prstGeom prst="round2DiagRect">
            <a:avLst>
              <a:gd name="adj1" fmla="val 30369"/>
              <a:gd name="adj2" fmla="val 0"/>
            </a:avLst>
          </a:prstGeom>
          <a:solidFill>
            <a:srgbClr val="EB6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ound Diagonal Corner Rectangle 19"/>
          <p:cNvSpPr/>
          <p:nvPr/>
        </p:nvSpPr>
        <p:spPr>
          <a:xfrm flipH="1">
            <a:off x="6163147" y="1632150"/>
            <a:ext cx="2743398" cy="2156108"/>
          </a:xfrm>
          <a:prstGeom prst="round2DiagRect">
            <a:avLst>
              <a:gd name="adj1" fmla="val 30369"/>
              <a:gd name="adj2" fmla="val 0"/>
            </a:avLst>
          </a:prstGeom>
          <a:solidFill>
            <a:srgbClr val="E72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ound Diagonal Corner Rectangle 25"/>
          <p:cNvSpPr/>
          <p:nvPr/>
        </p:nvSpPr>
        <p:spPr>
          <a:xfrm>
            <a:off x="3285455" y="1632150"/>
            <a:ext cx="2743398" cy="2156108"/>
          </a:xfrm>
          <a:prstGeom prst="round2DiagRect">
            <a:avLst>
              <a:gd name="adj1" fmla="val 30369"/>
              <a:gd name="adj2" fmla="val 0"/>
            </a:avLst>
          </a:prstGeom>
          <a:solidFill>
            <a:srgbClr val="104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115951" y="2869638"/>
            <a:ext cx="1960098" cy="1960098"/>
            <a:chOff x="5115951" y="2869638"/>
            <a:chExt cx="1960098" cy="1960098"/>
          </a:xfrm>
        </p:grpSpPr>
        <p:sp>
          <p:nvSpPr>
            <p:cNvPr id="30" name="Oval 29"/>
            <p:cNvSpPr/>
            <p:nvPr/>
          </p:nvSpPr>
          <p:spPr>
            <a:xfrm>
              <a:off x="5115951" y="2869638"/>
              <a:ext cx="1960098" cy="1960098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803263" y="3214932"/>
              <a:ext cx="585475" cy="598562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44833" y="38763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86314" y="4338007"/>
            <a:ext cx="2551485" cy="917669"/>
            <a:chOff x="8716043" y="2874498"/>
            <a:chExt cx="3070023" cy="917669"/>
          </a:xfrm>
        </p:grpSpPr>
        <p:sp>
          <p:nvSpPr>
            <p:cNvPr id="34" name="TextBox 33"/>
            <p:cNvSpPr txBox="1"/>
            <p:nvPr/>
          </p:nvSpPr>
          <p:spPr>
            <a:xfrm>
              <a:off x="8716043" y="3222716"/>
              <a:ext cx="3070021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968769" y="2874498"/>
              <a:ext cx="1817297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85800" y="2102689"/>
            <a:ext cx="2551484" cy="917669"/>
            <a:chOff x="8716043" y="2874498"/>
            <a:chExt cx="3070022" cy="917669"/>
          </a:xfrm>
        </p:grpSpPr>
        <p:sp>
          <p:nvSpPr>
            <p:cNvPr id="37" name="TextBox 36"/>
            <p:cNvSpPr txBox="1"/>
            <p:nvPr/>
          </p:nvSpPr>
          <p:spPr>
            <a:xfrm>
              <a:off x="8716043" y="3222716"/>
              <a:ext cx="3070021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968768" y="2874498"/>
              <a:ext cx="1817297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026451" y="4338007"/>
            <a:ext cx="2931087" cy="917669"/>
            <a:chOff x="8596287" y="2874498"/>
            <a:chExt cx="2931087" cy="917669"/>
          </a:xfrm>
        </p:grpSpPr>
        <p:sp>
          <p:nvSpPr>
            <p:cNvPr id="40" name="TextBox 39"/>
            <p:cNvSpPr txBox="1"/>
            <p:nvPr/>
          </p:nvSpPr>
          <p:spPr>
            <a:xfrm>
              <a:off x="8596287" y="3222716"/>
              <a:ext cx="2931087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596287" y="2874498"/>
              <a:ext cx="1510350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005021" y="2059041"/>
            <a:ext cx="2778670" cy="917669"/>
            <a:chOff x="8596287" y="2874498"/>
            <a:chExt cx="2778670" cy="917669"/>
          </a:xfrm>
        </p:grpSpPr>
        <p:sp>
          <p:nvSpPr>
            <p:cNvPr id="43" name="TextBox 42"/>
            <p:cNvSpPr txBox="1"/>
            <p:nvPr/>
          </p:nvSpPr>
          <p:spPr>
            <a:xfrm>
              <a:off x="8596287" y="3222716"/>
              <a:ext cx="2778670" cy="569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96287" y="2874498"/>
              <a:ext cx="1510350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588998" y="2129957"/>
            <a:ext cx="21363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GB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466690" y="2129957"/>
            <a:ext cx="21363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GB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466690" y="4686225"/>
            <a:ext cx="21363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GB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588998" y="4686225"/>
            <a:ext cx="21363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GB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859" y="0"/>
            <a:ext cx="619363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96" y="1417539"/>
            <a:ext cx="646693" cy="716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96" y="2363826"/>
            <a:ext cx="646693" cy="7160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96" y="3310112"/>
            <a:ext cx="646693" cy="7160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96" y="4256399"/>
            <a:ext cx="646693" cy="7160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96" y="5202684"/>
            <a:ext cx="646693" cy="71606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81237" y="4296847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152F59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45207" y="1426757"/>
            <a:ext cx="35831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>
                <a:solidFill>
                  <a:srgbClr val="152F59"/>
                </a:solidFill>
                <a:latin typeface="+mj-ea"/>
                <a:ea typeface="+mj-ea"/>
              </a:rPr>
              <a:t>点击输入标题内容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45207" y="2452055"/>
            <a:ext cx="35831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>
                <a:solidFill>
                  <a:srgbClr val="10417F"/>
                </a:solidFill>
                <a:latin typeface="+mj-ea"/>
                <a:ea typeface="+mj-ea"/>
              </a:rPr>
              <a:t>点击输入标题内容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45207" y="3477354"/>
            <a:ext cx="35831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>
                <a:solidFill>
                  <a:srgbClr val="B51D4A"/>
                </a:solidFill>
                <a:latin typeface="+mj-ea"/>
                <a:ea typeface="+mj-ea"/>
              </a:rPr>
              <a:t>点击输入标题内容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45207" y="4502653"/>
            <a:ext cx="35831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>
                <a:solidFill>
                  <a:srgbClr val="E7221A"/>
                </a:solidFill>
                <a:latin typeface="+mj-ea"/>
                <a:ea typeface="+mj-ea"/>
              </a:rPr>
              <a:t>点击输入标题内容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45207" y="5527954"/>
            <a:ext cx="35831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>
                <a:solidFill>
                  <a:srgbClr val="4F824D"/>
                </a:solidFill>
                <a:latin typeface="+mj-ea"/>
                <a:ea typeface="+mj-ea"/>
              </a:rPr>
              <a:t>点击输入标题内容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7088716" y="3802593"/>
            <a:ext cx="2631017" cy="2064807"/>
          </a:xfrm>
        </p:spPr>
        <p:txBody>
          <a:bodyPr>
            <a:normAutofit/>
          </a:bodyPr>
          <a:lstStyle/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21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67802" y="1902099"/>
            <a:ext cx="10256393" cy="1647031"/>
            <a:chOff x="967802" y="1902099"/>
            <a:chExt cx="10256393" cy="1647031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E7221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>
                  <a:cs typeface="+mn-ea"/>
                  <a:sym typeface="+mn-lt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>
                  <a:cs typeface="+mn-ea"/>
                  <a:sym typeface="+mn-lt"/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4F824D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216466" rIns="139284" bIns="216466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400" kern="1200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EB612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10417F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16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20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29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3404391" y="3645268"/>
            <a:ext cx="2513428" cy="925117"/>
            <a:chOff x="520106" y="2219893"/>
            <a:chExt cx="2513428" cy="925117"/>
          </a:xfrm>
        </p:grpSpPr>
        <p:sp>
          <p:nvSpPr>
            <p:cNvPr id="37" name="TextBox 36"/>
            <p:cNvSpPr txBox="1"/>
            <p:nvPr/>
          </p:nvSpPr>
          <p:spPr>
            <a:xfrm>
              <a:off x="1274118" y="221989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0106" y="2544846"/>
              <a:ext cx="251342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274177" y="3645268"/>
            <a:ext cx="2513428" cy="925117"/>
            <a:chOff x="520106" y="2219893"/>
            <a:chExt cx="2513428" cy="925117"/>
          </a:xfrm>
        </p:grpSpPr>
        <p:sp>
          <p:nvSpPr>
            <p:cNvPr id="40" name="TextBox 39"/>
            <p:cNvSpPr txBox="1"/>
            <p:nvPr/>
          </p:nvSpPr>
          <p:spPr>
            <a:xfrm>
              <a:off x="1021646" y="2219893"/>
              <a:ext cx="15103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20106" y="2544846"/>
              <a:ext cx="251342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4605" y="3645268"/>
            <a:ext cx="2513428" cy="925117"/>
            <a:chOff x="520106" y="2219893"/>
            <a:chExt cx="2513428" cy="925117"/>
          </a:xfrm>
        </p:grpSpPr>
        <p:sp>
          <p:nvSpPr>
            <p:cNvPr id="43" name="TextBox 42"/>
            <p:cNvSpPr txBox="1"/>
            <p:nvPr/>
          </p:nvSpPr>
          <p:spPr>
            <a:xfrm>
              <a:off x="1274125" y="221989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20106" y="2544846"/>
              <a:ext cx="251342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143965" y="3645268"/>
            <a:ext cx="2513428" cy="925117"/>
            <a:chOff x="520106" y="2219893"/>
            <a:chExt cx="2513428" cy="925117"/>
          </a:xfrm>
        </p:grpSpPr>
        <p:sp>
          <p:nvSpPr>
            <p:cNvPr id="46" name="TextBox 45"/>
            <p:cNvSpPr txBox="1"/>
            <p:nvPr/>
          </p:nvSpPr>
          <p:spPr>
            <a:xfrm>
              <a:off x="1274119" y="221989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20106" y="2544846"/>
              <a:ext cx="251342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100" dirty="0" smtClean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</a:p>
            <a:p>
              <a:pPr algn="ctr"/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924155" y="5187128"/>
            <a:ext cx="103436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4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</a:t>
            </a:r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、设计专业的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</a:t>
            </a:r>
            <a:endParaRPr lang="en-GB" sz="14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3444983" y="4965895"/>
            <a:ext cx="50837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22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8911271" y="1626444"/>
            <a:ext cx="2619375" cy="1831730"/>
            <a:chOff x="8911271" y="1626444"/>
            <a:chExt cx="2619375" cy="1831730"/>
          </a:xfrm>
        </p:grpSpPr>
        <p:sp>
          <p:nvSpPr>
            <p:cNvPr id="34" name="Freeform 33"/>
            <p:cNvSpPr/>
            <p:nvPr/>
          </p:nvSpPr>
          <p:spPr>
            <a:xfrm>
              <a:off x="9435146" y="1626444"/>
              <a:ext cx="2095500" cy="1831730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11271" y="2018434"/>
              <a:ext cx="1047750" cy="1047750"/>
            </a:xfrm>
            <a:custGeom>
              <a:avLst/>
              <a:gdLst>
                <a:gd name="connsiteX0" fmla="*/ 0 w 1047750"/>
                <a:gd name="connsiteY0" fmla="*/ 523875 h 1047750"/>
                <a:gd name="connsiteX1" fmla="*/ 523875 w 1047750"/>
                <a:gd name="connsiteY1" fmla="*/ 0 h 1047750"/>
                <a:gd name="connsiteX2" fmla="*/ 1047750 w 1047750"/>
                <a:gd name="connsiteY2" fmla="*/ 523875 h 1047750"/>
                <a:gd name="connsiteX3" fmla="*/ 523875 w 1047750"/>
                <a:gd name="connsiteY3" fmla="*/ 1047750 h 1047750"/>
                <a:gd name="connsiteX4" fmla="*/ 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0" y="523875"/>
                  </a:move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lose/>
                </a:path>
              </a:pathLst>
            </a:custGeom>
            <a:solidFill>
              <a:srgbClr val="EB612E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314" tIns="169314" rIns="169314" bIns="16931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500" kern="1200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9202974" y="2323234"/>
              <a:ext cx="464344" cy="465138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9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2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6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6160927" y="1626444"/>
            <a:ext cx="2619375" cy="1831730"/>
            <a:chOff x="6160927" y="1626444"/>
            <a:chExt cx="2619375" cy="1831730"/>
          </a:xfrm>
        </p:grpSpPr>
        <p:sp>
          <p:nvSpPr>
            <p:cNvPr id="32" name="Freeform 31"/>
            <p:cNvSpPr/>
            <p:nvPr/>
          </p:nvSpPr>
          <p:spPr>
            <a:xfrm>
              <a:off x="6684802" y="1626444"/>
              <a:ext cx="2095500" cy="1831730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0927" y="2018434"/>
              <a:ext cx="1047750" cy="1047750"/>
            </a:xfrm>
            <a:custGeom>
              <a:avLst/>
              <a:gdLst>
                <a:gd name="connsiteX0" fmla="*/ 0 w 1047750"/>
                <a:gd name="connsiteY0" fmla="*/ 523875 h 1047750"/>
                <a:gd name="connsiteX1" fmla="*/ 523875 w 1047750"/>
                <a:gd name="connsiteY1" fmla="*/ 0 h 1047750"/>
                <a:gd name="connsiteX2" fmla="*/ 1047750 w 1047750"/>
                <a:gd name="connsiteY2" fmla="*/ 523875 h 1047750"/>
                <a:gd name="connsiteX3" fmla="*/ 523875 w 1047750"/>
                <a:gd name="connsiteY3" fmla="*/ 1047750 h 1047750"/>
                <a:gd name="connsiteX4" fmla="*/ 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0" y="523875"/>
                  </a:move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lose/>
                </a:path>
              </a:pathLst>
            </a:custGeom>
            <a:solidFill>
              <a:srgbClr val="4F824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314" tIns="169314" rIns="169314" bIns="16931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500" kern="1200">
                <a:cs typeface="+mn-ea"/>
                <a:sym typeface="+mn-lt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452630" y="2323234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17" name="AutoShape 16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17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3410583" y="1626444"/>
            <a:ext cx="2619375" cy="1831730"/>
            <a:chOff x="3410583" y="1626444"/>
            <a:chExt cx="2619375" cy="1831730"/>
          </a:xfrm>
        </p:grpSpPr>
        <p:sp>
          <p:nvSpPr>
            <p:cNvPr id="30" name="Freeform 29"/>
            <p:cNvSpPr/>
            <p:nvPr/>
          </p:nvSpPr>
          <p:spPr>
            <a:xfrm>
              <a:off x="3934458" y="1626444"/>
              <a:ext cx="2095500" cy="1831730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10583" y="2018434"/>
              <a:ext cx="1047750" cy="1047750"/>
            </a:xfrm>
            <a:custGeom>
              <a:avLst/>
              <a:gdLst>
                <a:gd name="connsiteX0" fmla="*/ 0 w 1047750"/>
                <a:gd name="connsiteY0" fmla="*/ 523875 h 1047750"/>
                <a:gd name="connsiteX1" fmla="*/ 523875 w 1047750"/>
                <a:gd name="connsiteY1" fmla="*/ 0 h 1047750"/>
                <a:gd name="connsiteX2" fmla="*/ 1047750 w 1047750"/>
                <a:gd name="connsiteY2" fmla="*/ 523875 h 1047750"/>
                <a:gd name="connsiteX3" fmla="*/ 523875 w 1047750"/>
                <a:gd name="connsiteY3" fmla="*/ 1047750 h 1047750"/>
                <a:gd name="connsiteX4" fmla="*/ 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0" y="523875"/>
                  </a:move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lose/>
                </a:path>
              </a:pathLst>
            </a:custGeom>
            <a:solidFill>
              <a:srgbClr val="E7221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314" tIns="169314" rIns="169314" bIns="16931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500" kern="1200">
                <a:cs typeface="+mn-ea"/>
                <a:sym typeface="+mn-lt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731258" y="2309740"/>
              <a:ext cx="406400" cy="464344"/>
              <a:chOff x="9174163" y="2577307"/>
              <a:chExt cx="406400" cy="464344"/>
            </a:xfrm>
            <a:solidFill>
              <a:schemeClr val="bg1"/>
            </a:solidFill>
          </p:grpSpPr>
          <p:sp>
            <p:nvSpPr>
              <p:cNvPr id="13" name="AutoShape 48"/>
              <p:cNvSpPr/>
              <p:nvPr/>
            </p:nvSpPr>
            <p:spPr bwMode="auto">
              <a:xfrm>
                <a:off x="9174163" y="2577307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" name="AutoShape 49"/>
              <p:cNvSpPr/>
              <p:nvPr/>
            </p:nvSpPr>
            <p:spPr bwMode="auto">
              <a:xfrm>
                <a:off x="9493250" y="2940050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AutoShape 50"/>
              <p:cNvSpPr/>
              <p:nvPr/>
            </p:nvSpPr>
            <p:spPr bwMode="auto">
              <a:xfrm>
                <a:off x="9493250" y="2852738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6" name="AutoShape 51"/>
              <p:cNvSpPr/>
              <p:nvPr/>
            </p:nvSpPr>
            <p:spPr bwMode="auto">
              <a:xfrm>
                <a:off x="9493250" y="2765425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660239" y="1626444"/>
            <a:ext cx="2619375" cy="1831730"/>
            <a:chOff x="660239" y="1626444"/>
            <a:chExt cx="2619375" cy="1831730"/>
          </a:xfrm>
        </p:grpSpPr>
        <p:sp>
          <p:nvSpPr>
            <p:cNvPr id="28" name="Freeform 27"/>
            <p:cNvSpPr/>
            <p:nvPr/>
          </p:nvSpPr>
          <p:spPr>
            <a:xfrm>
              <a:off x="1184114" y="1626444"/>
              <a:ext cx="2095500" cy="1831730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GB" sz="2400" kern="1200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0239" y="2018434"/>
              <a:ext cx="1047750" cy="1047750"/>
            </a:xfrm>
            <a:custGeom>
              <a:avLst/>
              <a:gdLst>
                <a:gd name="connsiteX0" fmla="*/ 0 w 1047750"/>
                <a:gd name="connsiteY0" fmla="*/ 523875 h 1047750"/>
                <a:gd name="connsiteX1" fmla="*/ 523875 w 1047750"/>
                <a:gd name="connsiteY1" fmla="*/ 0 h 1047750"/>
                <a:gd name="connsiteX2" fmla="*/ 1047750 w 1047750"/>
                <a:gd name="connsiteY2" fmla="*/ 523875 h 1047750"/>
                <a:gd name="connsiteX3" fmla="*/ 523875 w 1047750"/>
                <a:gd name="connsiteY3" fmla="*/ 1047750 h 1047750"/>
                <a:gd name="connsiteX4" fmla="*/ 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0" y="523875"/>
                  </a:move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lose/>
                </a:path>
              </a:pathLst>
            </a:custGeom>
            <a:solidFill>
              <a:srgbClr val="10417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9314" tIns="169314" rIns="169314" bIns="16931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500" kern="1200">
                <a:cs typeface="+mn-ea"/>
                <a:sym typeface="+mn-lt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951942" y="2310137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0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1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831170" y="3551872"/>
            <a:ext cx="2228728" cy="938783"/>
            <a:chOff x="931599" y="3501830"/>
            <a:chExt cx="2228728" cy="938783"/>
          </a:xfrm>
        </p:grpSpPr>
        <p:sp>
          <p:nvSpPr>
            <p:cNvPr id="37" name="TextBox 36"/>
            <p:cNvSpPr txBox="1"/>
            <p:nvPr/>
          </p:nvSpPr>
          <p:spPr>
            <a:xfrm>
              <a:off x="1476351" y="3501830"/>
              <a:ext cx="1510350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31599" y="3871162"/>
              <a:ext cx="2228728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581514" y="3551872"/>
            <a:ext cx="2228728" cy="938783"/>
            <a:chOff x="3581514" y="3551872"/>
            <a:chExt cx="2228728" cy="938783"/>
          </a:xfrm>
        </p:grpSpPr>
        <p:sp>
          <p:nvSpPr>
            <p:cNvPr id="40" name="TextBox 39"/>
            <p:cNvSpPr txBox="1"/>
            <p:nvPr/>
          </p:nvSpPr>
          <p:spPr>
            <a:xfrm>
              <a:off x="4051578" y="3551872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581514" y="3921204"/>
              <a:ext cx="2228728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55645" y="3551872"/>
            <a:ext cx="2228728" cy="938783"/>
            <a:chOff x="931599" y="3501830"/>
            <a:chExt cx="2228728" cy="938783"/>
          </a:xfrm>
        </p:grpSpPr>
        <p:sp>
          <p:nvSpPr>
            <p:cNvPr id="43" name="TextBox 42"/>
            <p:cNvSpPr txBox="1"/>
            <p:nvPr/>
          </p:nvSpPr>
          <p:spPr>
            <a:xfrm>
              <a:off x="1233689" y="3501830"/>
              <a:ext cx="1510350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31599" y="3871162"/>
              <a:ext cx="2228728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118888" y="3551872"/>
            <a:ext cx="2228728" cy="938783"/>
            <a:chOff x="931599" y="3501830"/>
            <a:chExt cx="2228728" cy="938783"/>
          </a:xfrm>
        </p:grpSpPr>
        <p:sp>
          <p:nvSpPr>
            <p:cNvPr id="46" name="TextBox 45"/>
            <p:cNvSpPr txBox="1"/>
            <p:nvPr/>
          </p:nvSpPr>
          <p:spPr>
            <a:xfrm>
              <a:off x="1262761" y="3501830"/>
              <a:ext cx="1510350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31599" y="3871162"/>
              <a:ext cx="2228728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0" y="5403273"/>
            <a:ext cx="12192000" cy="914400"/>
            <a:chOff x="0" y="5403273"/>
            <a:chExt cx="12192000" cy="914400"/>
          </a:xfrm>
        </p:grpSpPr>
        <p:sp>
          <p:nvSpPr>
            <p:cNvPr id="49" name="Rectangle 48"/>
            <p:cNvSpPr/>
            <p:nvPr/>
          </p:nvSpPr>
          <p:spPr>
            <a:xfrm>
              <a:off x="0" y="5403273"/>
              <a:ext cx="12192000" cy="9144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801967" y="5491141"/>
              <a:ext cx="8617519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r>
                <a:rPr lang="en-GB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490189" y="5444974"/>
              <a:ext cx="12747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mtClean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en-GB"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581896" y="5444698"/>
              <a:ext cx="831273" cy="831273"/>
              <a:chOff x="2448341" y="6497349"/>
              <a:chExt cx="831273" cy="831273"/>
            </a:xfrm>
          </p:grpSpPr>
          <p:sp>
            <p:nvSpPr>
              <p:cNvPr id="53" name="Oval 52"/>
              <p:cNvSpPr/>
              <p:nvPr/>
            </p:nvSpPr>
            <p:spPr>
              <a:xfrm>
                <a:off x="2448341" y="6497349"/>
                <a:ext cx="831273" cy="831273"/>
              </a:xfrm>
              <a:prstGeom prst="ellipse">
                <a:avLst/>
              </a:prstGeom>
              <a:solidFill>
                <a:srgbClr val="E7221A"/>
              </a:solidFill>
              <a:ln>
                <a:solidFill>
                  <a:srgbClr val="F8F8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4" name="Group 53"/>
              <p:cNvGrpSpPr/>
              <p:nvPr/>
            </p:nvGrpSpPr>
            <p:grpSpPr>
              <a:xfrm>
                <a:off x="2631805" y="6685609"/>
                <a:ext cx="464344" cy="465138"/>
                <a:chOff x="7287419" y="3505994"/>
                <a:chExt cx="464344" cy="465138"/>
              </a:xfrm>
              <a:solidFill>
                <a:schemeClr val="bg1"/>
              </a:solidFill>
            </p:grpSpPr>
            <p:sp>
              <p:nvSpPr>
                <p:cNvPr id="55" name="AutoShape 37"/>
                <p:cNvSpPr/>
                <p:nvPr/>
              </p:nvSpPr>
              <p:spPr bwMode="auto">
                <a:xfrm>
                  <a:off x="7287419" y="354965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AutoShape 38"/>
                <p:cNvSpPr/>
                <p:nvPr/>
              </p:nvSpPr>
              <p:spPr bwMode="auto">
                <a:xfrm>
                  <a:off x="7490619" y="373856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AutoShape 39"/>
                <p:cNvSpPr/>
                <p:nvPr/>
              </p:nvSpPr>
              <p:spPr bwMode="auto">
                <a:xfrm>
                  <a:off x="7679532" y="350599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AutoShape 40"/>
                <p:cNvSpPr/>
                <p:nvPr/>
              </p:nvSpPr>
              <p:spPr bwMode="auto">
                <a:xfrm>
                  <a:off x="7403307" y="372427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AutoShape 41"/>
                <p:cNvSpPr/>
                <p:nvPr/>
              </p:nvSpPr>
              <p:spPr bwMode="auto">
                <a:xfrm>
                  <a:off x="7461250" y="382587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AutoShape 42"/>
                <p:cNvSpPr/>
                <p:nvPr/>
              </p:nvSpPr>
              <p:spPr bwMode="auto">
                <a:xfrm>
                  <a:off x="7693819" y="360759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050" smtClean="0">
                <a:cs typeface="+mn-ea"/>
                <a:sym typeface="+mn-lt"/>
              </a:rPr>
              <a:t>23</a:t>
            </a:fld>
            <a:endParaRPr lang="en-GB" sz="1050">
              <a:cs typeface="+mn-ea"/>
              <a:sym typeface="+mn-lt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0" y="1189018"/>
          <a:ext cx="5979886" cy="417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17257" y="3198167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9962" y="3198166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en-US" sz="2400" smtClean="0">
                <a:solidFill>
                  <a:schemeClr val="bg1"/>
                </a:solidFill>
                <a:cs typeface="+mn-ea"/>
                <a:sym typeface="+mn-lt"/>
              </a:rPr>
              <a:t>5%</a:t>
            </a:r>
            <a:endParaRPr lang="en-GB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0613" y="198622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873" y="1524560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10%</a:t>
            </a:r>
            <a:endParaRPr lang="en-GB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96241" y="5478425"/>
            <a:ext cx="2463302" cy="816539"/>
            <a:chOff x="1759610" y="5331766"/>
            <a:chExt cx="2463302" cy="816539"/>
          </a:xfrm>
        </p:grpSpPr>
        <p:sp>
          <p:nvSpPr>
            <p:cNvPr id="17" name="TextBox 16"/>
            <p:cNvSpPr txBox="1"/>
            <p:nvPr/>
          </p:nvSpPr>
          <p:spPr>
            <a:xfrm>
              <a:off x="2417224" y="5331766"/>
              <a:ext cx="11480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cs typeface="+mn-ea"/>
                  <a:sym typeface="+mn-lt"/>
                </a:rPr>
                <a:t> </a:t>
              </a:r>
              <a:r>
                <a:rPr lang="zh-CN" altLang="en-US" b="1" dirty="0" smtClean="0">
                  <a:cs typeface="+mn-ea"/>
                  <a:sym typeface="+mn-lt"/>
                </a:rPr>
                <a:t>输入标题</a:t>
              </a:r>
              <a:endParaRPr lang="en-GB" b="1" dirty="0"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759610" y="5625085"/>
              <a:ext cx="24633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>
                  <a:cs typeface="+mn-ea"/>
                  <a:sym typeface="+mn-lt"/>
                </a:rPr>
                <a:t>KJ</a:t>
              </a:r>
              <a:r>
                <a:rPr lang="zh-CN" altLang="en-US" sz="1400" dirty="0" smtClean="0">
                  <a:cs typeface="+mn-ea"/>
                  <a:sym typeface="+mn-lt"/>
                </a:rPr>
                <a:t>设计专业的</a:t>
              </a:r>
              <a:r>
                <a:rPr lang="en-US" altLang="zh-CN" sz="1400" dirty="0" smtClean="0">
                  <a:cs typeface="+mn-ea"/>
                  <a:sym typeface="+mn-lt"/>
                </a:rPr>
                <a:t>PPT</a:t>
              </a:r>
              <a:r>
                <a:rPr lang="zh-CN" altLang="en-US" sz="1400" dirty="0" smtClean="0">
                  <a:cs typeface="+mn-ea"/>
                  <a:sym typeface="+mn-lt"/>
                </a:rPr>
                <a:t>设计工作室</a:t>
              </a:r>
              <a:r>
                <a:rPr lang="en-GB" sz="1400" dirty="0" smtClean="0">
                  <a:cs typeface="+mn-ea"/>
                  <a:sym typeface="+mn-lt"/>
                </a:rPr>
                <a:t>, </a:t>
              </a:r>
            </a:p>
            <a:p>
              <a:pPr algn="ctr"/>
              <a:r>
                <a:rPr lang="en-GB" sz="1400" dirty="0" smtClean="0">
                  <a:cs typeface="+mn-ea"/>
                  <a:sym typeface="+mn-lt"/>
                </a:rPr>
                <a:t> </a:t>
              </a:r>
              <a:endParaRPr lang="en-GB" sz="1400" dirty="0">
                <a:cs typeface="+mn-ea"/>
                <a:sym typeface="+mn-lt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5573176" y="1916813"/>
            <a:ext cx="6414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设计服务达千次。自成立以来为各中小企业、白领、学生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 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73176" y="14548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  <a:endParaRPr lang="en-GB" sz="24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759811" y="3108403"/>
            <a:ext cx="464344" cy="464344"/>
            <a:chOff x="3510757" y="2582069"/>
            <a:chExt cx="464344" cy="464344"/>
          </a:xfrm>
        </p:grpSpPr>
        <p:sp>
          <p:nvSpPr>
            <p:cNvPr id="23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6342306" y="3080306"/>
            <a:ext cx="521062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 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915455" y="3825438"/>
            <a:ext cx="2406915" cy="963437"/>
            <a:chOff x="5561428" y="3906259"/>
            <a:chExt cx="2406915" cy="963437"/>
          </a:xfrm>
        </p:grpSpPr>
        <p:sp>
          <p:nvSpPr>
            <p:cNvPr id="26" name="Rounded Rectangle 25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GB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262944" y="4193152"/>
              <a:ext cx="15103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561428" y="4608086"/>
              <a:ext cx="240691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, 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134272" y="3819175"/>
            <a:ext cx="2406915" cy="963437"/>
            <a:chOff x="5561428" y="3906259"/>
            <a:chExt cx="2406915" cy="963437"/>
          </a:xfrm>
        </p:grpSpPr>
        <p:sp>
          <p:nvSpPr>
            <p:cNvPr id="31" name="Rounded Rectangle 30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GB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62944" y="4193152"/>
              <a:ext cx="15103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561428" y="4608086"/>
              <a:ext cx="240691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, 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27203" y="5176443"/>
            <a:ext cx="2406915" cy="963437"/>
            <a:chOff x="5561428" y="3906259"/>
            <a:chExt cx="2406915" cy="963437"/>
          </a:xfrm>
        </p:grpSpPr>
        <p:sp>
          <p:nvSpPr>
            <p:cNvPr id="35" name="Rounded Rectangle 34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GB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62944" y="4193152"/>
              <a:ext cx="15103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561428" y="4608086"/>
              <a:ext cx="240691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, 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146020" y="5170180"/>
            <a:ext cx="2406915" cy="963437"/>
            <a:chOff x="5561428" y="3906259"/>
            <a:chExt cx="2406915" cy="963437"/>
          </a:xfrm>
        </p:grpSpPr>
        <p:sp>
          <p:nvSpPr>
            <p:cNvPr id="39" name="Rounded Rectangle 38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GB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62944" y="4193152"/>
              <a:ext cx="15103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6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561428" y="4608086"/>
              <a:ext cx="240691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,  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20" grpId="0"/>
      <p:bldP spid="21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24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13132" y="1321377"/>
            <a:ext cx="10565734" cy="2899425"/>
            <a:chOff x="813132" y="1321377"/>
            <a:chExt cx="10565734" cy="2899425"/>
          </a:xfrm>
          <a:effectLst/>
        </p:grpSpPr>
        <p:grpSp>
          <p:nvGrpSpPr>
            <p:cNvPr id="31" name="Group 30"/>
            <p:cNvGrpSpPr/>
            <p:nvPr/>
          </p:nvGrpSpPr>
          <p:grpSpPr>
            <a:xfrm>
              <a:off x="813132" y="1321377"/>
              <a:ext cx="10565734" cy="2899425"/>
              <a:chOff x="770011" y="1801812"/>
              <a:chExt cx="10565734" cy="2899425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770011" y="1801812"/>
                <a:ext cx="10565734" cy="2899425"/>
                <a:chOff x="2061782" y="992186"/>
                <a:chExt cx="10565734" cy="2899425"/>
              </a:xfrm>
            </p:grpSpPr>
            <p:sp>
              <p:nvSpPr>
                <p:cNvPr id="36" name="Freeform 35"/>
                <p:cNvSpPr/>
                <p:nvPr/>
              </p:nvSpPr>
              <p:spPr>
                <a:xfrm>
                  <a:off x="2227729" y="2033006"/>
                  <a:ext cx="2920666" cy="962492"/>
                </a:xfrm>
                <a:custGeom>
                  <a:avLst/>
                  <a:gdLst>
                    <a:gd name="connsiteX0" fmla="*/ 0 w 2920666"/>
                    <a:gd name="connsiteY0" fmla="*/ 0 h 962492"/>
                    <a:gd name="connsiteX1" fmla="*/ 2920666 w 2920666"/>
                    <a:gd name="connsiteY1" fmla="*/ 0 h 962492"/>
                    <a:gd name="connsiteX2" fmla="*/ 2920666 w 2920666"/>
                    <a:gd name="connsiteY2" fmla="*/ 962492 h 962492"/>
                    <a:gd name="connsiteX3" fmla="*/ 0 w 2920666"/>
                    <a:gd name="connsiteY3" fmla="*/ 962492 h 962492"/>
                    <a:gd name="connsiteX4" fmla="*/ 0 w 2920666"/>
                    <a:gd name="connsiteY4" fmla="*/ 0 h 962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0666" h="962492">
                      <a:moveTo>
                        <a:pt x="0" y="0"/>
                      </a:moveTo>
                      <a:lnTo>
                        <a:pt x="2920666" y="0"/>
                      </a:lnTo>
                      <a:lnTo>
                        <a:pt x="2920666" y="962492"/>
                      </a:lnTo>
                      <a:lnTo>
                        <a:pt x="0" y="9624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73660" tIns="73660" rIns="73660" bIns="73660" numCol="1" spcCol="1270" anchor="ctr" anchorCtr="0">
                  <a:noAutofit/>
                </a:bodyPr>
                <a:lstStyle/>
                <a:p>
                  <a:pPr lvl="0" algn="ctr" defTabSz="2578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GB" sz="5800" kern="120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2224410" y="1740275"/>
                  <a:ext cx="232325" cy="232325"/>
                </a:xfrm>
                <a:prstGeom prst="ellipse">
                  <a:avLst/>
                </a:prstGeom>
                <a:solidFill>
                  <a:srgbClr val="EB612E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2387038" y="1415019"/>
                  <a:ext cx="232325" cy="232325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2777345" y="1480070"/>
                  <a:ext cx="365083" cy="365083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>
                  <a:off x="3102601" y="1122289"/>
                  <a:ext cx="232325" cy="232325"/>
                </a:xfrm>
                <a:prstGeom prst="ellipse">
                  <a:avLst/>
                </a:prstGeom>
                <a:solidFill>
                  <a:srgbClr val="E7221A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525434" y="992186"/>
                  <a:ext cx="232325" cy="232325"/>
                </a:xfrm>
                <a:prstGeom prst="ellipse">
                  <a:avLst/>
                </a:prstGeom>
                <a:solidFill>
                  <a:srgbClr val="10417F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4045843" y="1219866"/>
                  <a:ext cx="232325" cy="232325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4371099" y="1382494"/>
                  <a:ext cx="365083" cy="365083"/>
                </a:xfrm>
                <a:prstGeom prst="ellipse">
                  <a:avLst/>
                </a:prstGeom>
                <a:solidFill>
                  <a:srgbClr val="152F5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4826458" y="1740275"/>
                  <a:ext cx="232325" cy="232325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5021611" y="2098057"/>
                  <a:ext cx="232325" cy="232325"/>
                </a:xfrm>
                <a:prstGeom prst="ellipse">
                  <a:avLst/>
                </a:prstGeom>
                <a:solidFill>
                  <a:srgbClr val="EB612E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3330280" y="1415019"/>
                  <a:ext cx="597408" cy="597408"/>
                </a:xfrm>
                <a:prstGeom prst="ellipse">
                  <a:avLst/>
                </a:prstGeom>
                <a:solidFill>
                  <a:srgbClr val="10417F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2061782" y="2650992"/>
                  <a:ext cx="232325" cy="232325"/>
                </a:xfrm>
                <a:prstGeom prst="ellipse">
                  <a:avLst/>
                </a:prstGeom>
                <a:solidFill>
                  <a:srgbClr val="EB612E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2256935" y="2943722"/>
                  <a:ext cx="365083" cy="365083"/>
                </a:xfrm>
                <a:prstGeom prst="ellipse">
                  <a:avLst/>
                </a:prstGeom>
                <a:solidFill>
                  <a:srgbClr val="E7221A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2744819" y="3203927"/>
                  <a:ext cx="531030" cy="531030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3427857" y="3626760"/>
                  <a:ext cx="232325" cy="232325"/>
                </a:xfrm>
                <a:prstGeom prst="ellipse">
                  <a:avLst/>
                </a:prstGeom>
                <a:solidFill>
                  <a:srgbClr val="10417F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557959" y="3203927"/>
                  <a:ext cx="365083" cy="365083"/>
                </a:xfrm>
                <a:prstGeom prst="ellipse">
                  <a:avLst/>
                </a:prstGeom>
                <a:solidFill>
                  <a:srgbClr val="152F5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3883215" y="3659286"/>
                  <a:ext cx="232325" cy="232325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4175946" y="3138876"/>
                  <a:ext cx="531030" cy="531030"/>
                </a:xfrm>
                <a:prstGeom prst="ellipse">
                  <a:avLst/>
                </a:prstGeom>
                <a:solidFill>
                  <a:srgbClr val="EB612E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4891509" y="3008774"/>
                  <a:ext cx="365083" cy="365083"/>
                </a:xfrm>
                <a:prstGeom prst="ellipse">
                  <a:avLst/>
                </a:prstGeom>
                <a:solidFill>
                  <a:srgbClr val="4F824D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Chevron 54"/>
                <p:cNvSpPr/>
                <p:nvPr/>
              </p:nvSpPr>
              <p:spPr>
                <a:xfrm>
                  <a:off x="5256592" y="1479529"/>
                  <a:ext cx="1072197" cy="2046942"/>
                </a:xfrm>
                <a:prstGeom prst="chevron">
                  <a:avLst>
                    <a:gd name="adj" fmla="val 62310"/>
                  </a:avLst>
                </a:prstGeom>
                <a:solidFill>
                  <a:srgbClr val="4F824D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Chevron 55"/>
                <p:cNvSpPr/>
                <p:nvPr/>
              </p:nvSpPr>
              <p:spPr>
                <a:xfrm>
                  <a:off x="8645791" y="1479529"/>
                  <a:ext cx="1072197" cy="2046942"/>
                </a:xfrm>
                <a:prstGeom prst="chevron">
                  <a:avLst>
                    <a:gd name="adj" fmla="val 62310"/>
                  </a:avLst>
                </a:prstGeom>
                <a:solidFill>
                  <a:srgbClr val="E7221A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10141968" y="1334315"/>
                  <a:ext cx="2485548" cy="2485548"/>
                </a:xfrm>
                <a:custGeom>
                  <a:avLst/>
                  <a:gdLst>
                    <a:gd name="connsiteX0" fmla="*/ 0 w 2485548"/>
                    <a:gd name="connsiteY0" fmla="*/ 1242774 h 2485548"/>
                    <a:gd name="connsiteX1" fmla="*/ 1242774 w 2485548"/>
                    <a:gd name="connsiteY1" fmla="*/ 0 h 2485548"/>
                    <a:gd name="connsiteX2" fmla="*/ 2485548 w 2485548"/>
                    <a:gd name="connsiteY2" fmla="*/ 1242774 h 2485548"/>
                    <a:gd name="connsiteX3" fmla="*/ 1242774 w 2485548"/>
                    <a:gd name="connsiteY3" fmla="*/ 2485548 h 2485548"/>
                    <a:gd name="connsiteX4" fmla="*/ 0 w 2485548"/>
                    <a:gd name="connsiteY4" fmla="*/ 1242774 h 2485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5548" h="2485548">
                      <a:moveTo>
                        <a:pt x="0" y="1242774"/>
                      </a:moveTo>
                      <a:cubicBezTo>
                        <a:pt x="0" y="556409"/>
                        <a:pt x="556409" y="0"/>
                        <a:pt x="1242774" y="0"/>
                      </a:cubicBezTo>
                      <a:cubicBezTo>
                        <a:pt x="1929139" y="0"/>
                        <a:pt x="2485548" y="556409"/>
                        <a:pt x="2485548" y="1242774"/>
                      </a:cubicBezTo>
                      <a:cubicBezTo>
                        <a:pt x="2485548" y="1929139"/>
                        <a:pt x="1929139" y="2485548"/>
                        <a:pt x="1242774" y="2485548"/>
                      </a:cubicBezTo>
                      <a:cubicBezTo>
                        <a:pt x="556409" y="2485548"/>
                        <a:pt x="0" y="1929139"/>
                        <a:pt x="0" y="1242774"/>
                      </a:cubicBezTo>
                      <a:close/>
                    </a:path>
                  </a:pathLst>
                </a:custGeom>
                <a:solidFill>
                  <a:srgbClr val="10417F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364000" tIns="364000" rIns="364000" bIns="364000" numCol="1" spcCol="1270" anchor="ctr" anchorCtr="0">
                  <a:noAutofit/>
                </a:bodyPr>
                <a:lstStyle/>
                <a:p>
                  <a:pPr lvl="0" algn="ctr" defTabSz="2755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GB" sz="6200" kern="120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5658035" y="307680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3F3F3F"/>
                    </a:solidFill>
                    <a:cs typeface="+mn-ea"/>
                    <a:sym typeface="+mn-lt"/>
                  </a:rPr>
                  <a:t>输入标题</a:t>
                </a:r>
                <a:endParaRPr lang="en-GB" altLang="zh-CN" sz="2400" b="1" dirty="0">
                  <a:solidFill>
                    <a:srgbClr val="3F3F3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641939" y="308472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3F3F3F"/>
                    </a:solidFill>
                    <a:cs typeface="+mn-ea"/>
                    <a:sym typeface="+mn-lt"/>
                  </a:rPr>
                  <a:t>输入标题</a:t>
                </a:r>
                <a:endParaRPr lang="en-GB" altLang="zh-CN" sz="2400" b="1" dirty="0">
                  <a:solidFill>
                    <a:srgbClr val="3F3F3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179901" y="3440818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GB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AutoShape 117"/>
            <p:cNvSpPr/>
            <p:nvPr/>
          </p:nvSpPr>
          <p:spPr bwMode="auto">
            <a:xfrm>
              <a:off x="9796169" y="2288968"/>
              <a:ext cx="679846" cy="61731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1" name="Rectangle 60"/>
          <p:cNvSpPr/>
          <p:nvPr/>
        </p:nvSpPr>
        <p:spPr>
          <a:xfrm>
            <a:off x="1190826" y="4443430"/>
            <a:ext cx="25044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设计服务达千次。自成立以来为各中小企业、白领、学生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  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843764" y="4443430"/>
            <a:ext cx="25044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设计服务达千次。自成立以来为各中小企业、白领、学生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  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3933" y="4443430"/>
            <a:ext cx="25044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设计服务达千次。自成立以来为各中小企业、白领、学生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  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200" smtClean="0">
                <a:cs typeface="+mn-ea"/>
                <a:sym typeface="+mn-lt"/>
              </a:rPr>
              <a:t>25</a:t>
            </a:fld>
            <a:endParaRPr lang="en-GB" sz="1200"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74440" y="1371212"/>
            <a:ext cx="1440160" cy="1368152"/>
            <a:chOff x="874440" y="1371212"/>
            <a:chExt cx="1440160" cy="1368152"/>
          </a:xfrm>
        </p:grpSpPr>
        <p:sp>
          <p:nvSpPr>
            <p:cNvPr id="8" name="矩形 22"/>
            <p:cNvSpPr/>
            <p:nvPr/>
          </p:nvSpPr>
          <p:spPr>
            <a:xfrm>
              <a:off x="874440" y="1371212"/>
              <a:ext cx="1440160" cy="1368152"/>
            </a:xfrm>
            <a:prstGeom prst="rect">
              <a:avLst/>
            </a:prstGeom>
            <a:solidFill>
              <a:srgbClr val="10417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1123396" y="1676723"/>
              <a:ext cx="942247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06488" y="2523340"/>
            <a:ext cx="1440160" cy="1368152"/>
            <a:chOff x="1306488" y="2523340"/>
            <a:chExt cx="1440160" cy="1368152"/>
          </a:xfrm>
        </p:grpSpPr>
        <p:sp>
          <p:nvSpPr>
            <p:cNvPr id="11" name="矩形 25"/>
            <p:cNvSpPr/>
            <p:nvPr/>
          </p:nvSpPr>
          <p:spPr>
            <a:xfrm>
              <a:off x="1306488" y="2523340"/>
              <a:ext cx="1440160" cy="1368152"/>
            </a:xfrm>
            <a:prstGeom prst="rect">
              <a:avLst/>
            </a:prstGeom>
            <a:solidFill>
              <a:srgbClr val="E7221A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dist="114300" algn="l" rotWithShape="0">
                <a:sysClr val="window" lastClr="FFFFFF">
                  <a:alpha val="8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1555444" y="2865492"/>
              <a:ext cx="942247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4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74440" y="3675468"/>
            <a:ext cx="1440160" cy="1368152"/>
            <a:chOff x="874440" y="3675468"/>
            <a:chExt cx="1440160" cy="1368152"/>
          </a:xfrm>
        </p:grpSpPr>
        <p:sp>
          <p:nvSpPr>
            <p:cNvPr id="14" name="矩形 28"/>
            <p:cNvSpPr/>
            <p:nvPr/>
          </p:nvSpPr>
          <p:spPr>
            <a:xfrm>
              <a:off x="874440" y="3675468"/>
              <a:ext cx="1440160" cy="1368152"/>
            </a:xfrm>
            <a:prstGeom prst="rect">
              <a:avLst/>
            </a:prstGeom>
            <a:solidFill>
              <a:srgbClr val="4F824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084320" y="4001698"/>
              <a:ext cx="942247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4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06488" y="4827596"/>
            <a:ext cx="1440160" cy="1368152"/>
            <a:chOff x="1306488" y="4827596"/>
            <a:chExt cx="1440160" cy="1368152"/>
          </a:xfrm>
        </p:grpSpPr>
        <p:sp>
          <p:nvSpPr>
            <p:cNvPr id="17" name="矩形 31"/>
            <p:cNvSpPr/>
            <p:nvPr/>
          </p:nvSpPr>
          <p:spPr>
            <a:xfrm>
              <a:off x="1306488" y="4827596"/>
              <a:ext cx="1440160" cy="1368152"/>
            </a:xfrm>
            <a:prstGeom prst="rect">
              <a:avLst/>
            </a:prstGeom>
            <a:solidFill>
              <a:srgbClr val="EB612E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1516368" y="5190467"/>
              <a:ext cx="942247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4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178696" y="1439355"/>
            <a:ext cx="4464496" cy="1368152"/>
            <a:chOff x="3178696" y="1439355"/>
            <a:chExt cx="4464496" cy="1368152"/>
          </a:xfrm>
        </p:grpSpPr>
        <p:sp>
          <p:nvSpPr>
            <p:cNvPr id="10" name="矩形 24"/>
            <p:cNvSpPr/>
            <p:nvPr/>
          </p:nvSpPr>
          <p:spPr>
            <a:xfrm>
              <a:off x="3178696" y="1439355"/>
              <a:ext cx="4464496" cy="1368152"/>
            </a:xfrm>
            <a:prstGeom prst="rect">
              <a:avLst/>
            </a:prstGeom>
            <a:solidFill>
              <a:srgbClr val="10417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450024" y="1649023"/>
              <a:ext cx="3921839" cy="61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10744" y="2523340"/>
            <a:ext cx="4464496" cy="1368152"/>
            <a:chOff x="3610744" y="2523340"/>
            <a:chExt cx="4464496" cy="1368152"/>
          </a:xfrm>
        </p:grpSpPr>
        <p:sp>
          <p:nvSpPr>
            <p:cNvPr id="13" name="矩形 27"/>
            <p:cNvSpPr/>
            <p:nvPr/>
          </p:nvSpPr>
          <p:spPr>
            <a:xfrm>
              <a:off x="3610744" y="2523340"/>
              <a:ext cx="4464496" cy="1368152"/>
            </a:xfrm>
            <a:prstGeom prst="rect">
              <a:avLst/>
            </a:prstGeom>
            <a:solidFill>
              <a:srgbClr val="E7221A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882072" y="2807507"/>
              <a:ext cx="3921839" cy="61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78696" y="3675468"/>
            <a:ext cx="4464496" cy="1368152"/>
            <a:chOff x="3178696" y="3675468"/>
            <a:chExt cx="4464496" cy="1368152"/>
          </a:xfrm>
        </p:grpSpPr>
        <p:sp>
          <p:nvSpPr>
            <p:cNvPr id="16" name="矩形 30"/>
            <p:cNvSpPr/>
            <p:nvPr/>
          </p:nvSpPr>
          <p:spPr>
            <a:xfrm>
              <a:off x="3178696" y="3675468"/>
              <a:ext cx="4464496" cy="1368152"/>
            </a:xfrm>
            <a:prstGeom prst="rect">
              <a:avLst/>
            </a:prstGeom>
            <a:solidFill>
              <a:srgbClr val="4F824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50023" y="3939724"/>
              <a:ext cx="3921839" cy="61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10744" y="4827596"/>
            <a:ext cx="4464496" cy="1368152"/>
            <a:chOff x="3610744" y="4827596"/>
            <a:chExt cx="4464496" cy="1368152"/>
          </a:xfrm>
        </p:grpSpPr>
        <p:sp>
          <p:nvSpPr>
            <p:cNvPr id="19" name="矩形 33"/>
            <p:cNvSpPr/>
            <p:nvPr/>
          </p:nvSpPr>
          <p:spPr>
            <a:xfrm>
              <a:off x="3610744" y="4827596"/>
              <a:ext cx="4464496" cy="1368152"/>
            </a:xfrm>
            <a:prstGeom prst="rect">
              <a:avLst/>
            </a:prstGeom>
            <a:solidFill>
              <a:srgbClr val="EB612E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882072" y="5200949"/>
              <a:ext cx="3921839" cy="61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设计服务达千次。</a:t>
              </a:r>
              <a:endParaRPr lang="en-GB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8346568" y="2606470"/>
            <a:ext cx="36407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47595" y="3560577"/>
            <a:ext cx="3639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51630" y="20924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  <a:endParaRPr lang="en-GB" sz="24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400" smtClean="0">
                <a:cs typeface="+mn-ea"/>
                <a:sym typeface="+mn-lt"/>
              </a:rPr>
              <a:t>26</a:t>
            </a:fld>
            <a:endParaRPr lang="en-GB" sz="1400">
              <a:cs typeface="+mn-ea"/>
              <a:sym typeface="+mn-lt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544324" y="1569492"/>
          <a:ext cx="6566090" cy="452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289118" y="1842447"/>
            <a:ext cx="558166" cy="635986"/>
            <a:chOff x="8699852" y="3125337"/>
            <a:chExt cx="558166" cy="635986"/>
          </a:xfrm>
        </p:grpSpPr>
        <p:sp>
          <p:nvSpPr>
            <p:cNvPr id="6" name="Pentagon 5"/>
            <p:cNvSpPr/>
            <p:nvPr/>
          </p:nvSpPr>
          <p:spPr>
            <a:xfrm rot="5400000">
              <a:off x="8673766" y="3201014"/>
              <a:ext cx="635986" cy="484632"/>
            </a:xfrm>
            <a:prstGeom prst="homePlat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699852" y="3179929"/>
              <a:ext cx="558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924027" y="1879608"/>
            <a:ext cx="2458893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KJ</a:t>
            </a:r>
            <a:r>
              <a:rPr lang="zh-CN" altLang="en-US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设计专业的</a:t>
            </a:r>
            <a:r>
              <a: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设计工作室</a:t>
            </a:r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endParaRPr lang="en-GB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904336" y="1473115"/>
            <a:ext cx="558166" cy="635986"/>
            <a:chOff x="8699852" y="3125337"/>
            <a:chExt cx="558166" cy="635986"/>
          </a:xfrm>
        </p:grpSpPr>
        <p:sp>
          <p:nvSpPr>
            <p:cNvPr id="10" name="Pentagon 9"/>
            <p:cNvSpPr/>
            <p:nvPr/>
          </p:nvSpPr>
          <p:spPr>
            <a:xfrm rot="5400000">
              <a:off x="8673766" y="3201014"/>
              <a:ext cx="635986" cy="484632"/>
            </a:xfrm>
            <a:prstGeom prst="homePlat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99852" y="3179929"/>
              <a:ext cx="558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4129821" y="1510276"/>
            <a:ext cx="1776020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KJ</a:t>
            </a:r>
            <a:r>
              <a:rPr lang="zh-CN" altLang="en-US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设计专业的</a:t>
            </a:r>
            <a:r>
              <a: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设计工作室</a:t>
            </a:r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 flipV="1">
            <a:off x="4382921" y="4546979"/>
            <a:ext cx="558166" cy="635986"/>
            <a:chOff x="8699852" y="3125337"/>
            <a:chExt cx="558166" cy="635986"/>
          </a:xfrm>
        </p:grpSpPr>
        <p:sp>
          <p:nvSpPr>
            <p:cNvPr id="14" name="Pentagon 13"/>
            <p:cNvSpPr/>
            <p:nvPr/>
          </p:nvSpPr>
          <p:spPr>
            <a:xfrm rot="5400000">
              <a:off x="8673766" y="3201014"/>
              <a:ext cx="635986" cy="484632"/>
            </a:xfrm>
            <a:prstGeom prst="homePlat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flipV="1">
              <a:off x="8699852" y="3179929"/>
              <a:ext cx="558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5017831" y="4584140"/>
            <a:ext cx="177602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i="1" dirty="0" smtClean="0">
                <a:solidFill>
                  <a:schemeClr val="accent4"/>
                </a:solidFill>
                <a:cs typeface="+mn-ea"/>
                <a:sym typeface="+mn-lt"/>
              </a:rPr>
              <a:t>KJ</a:t>
            </a:r>
            <a:r>
              <a:rPr lang="zh-CN" altLang="en-US" sz="1100" i="1" dirty="0" smtClean="0">
                <a:solidFill>
                  <a:schemeClr val="accent4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i="1" dirty="0" smtClean="0">
                <a:solidFill>
                  <a:schemeClr val="accent4"/>
                </a:solidFill>
                <a:cs typeface="+mn-ea"/>
                <a:sym typeface="+mn-lt"/>
              </a:rPr>
              <a:t>PPT</a:t>
            </a:r>
            <a:r>
              <a:rPr lang="zh-CN" altLang="en-US" sz="1100" i="1" dirty="0" smtClean="0">
                <a:solidFill>
                  <a:schemeClr val="accent4"/>
                </a:solidFill>
                <a:cs typeface="+mn-ea"/>
                <a:sym typeface="+mn-lt"/>
              </a:rPr>
              <a:t>设计工作室</a:t>
            </a:r>
            <a:r>
              <a:rPr lang="en-GB" sz="1100" i="1" dirty="0" smtClean="0">
                <a:solidFill>
                  <a:schemeClr val="accent4"/>
                </a:solidFill>
                <a:cs typeface="+mn-ea"/>
                <a:sym typeface="+mn-lt"/>
              </a:rPr>
              <a:t>,</a:t>
            </a:r>
            <a:r>
              <a:rPr lang="zh-CN" altLang="en-US" sz="1100" i="1" dirty="0" smtClean="0">
                <a:solidFill>
                  <a:schemeClr val="accent4"/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885603" y="1568724"/>
            <a:ext cx="980157" cy="240790"/>
            <a:chOff x="8243248" y="1658673"/>
            <a:chExt cx="1078173" cy="264869"/>
          </a:xfrm>
          <a:solidFill>
            <a:schemeClr val="accent1"/>
          </a:solidFill>
        </p:grpSpPr>
        <p:cxnSp>
          <p:nvCxnSpPr>
            <p:cNvPr id="18" name="Straight Connector 17"/>
            <p:cNvCxnSpPr/>
            <p:nvPr/>
          </p:nvCxnSpPr>
          <p:spPr>
            <a:xfrm>
              <a:off x="8243248" y="1791108"/>
              <a:ext cx="1078173" cy="0"/>
            </a:xfrm>
            <a:prstGeom prst="line">
              <a:avLst/>
            </a:prstGeom>
            <a:grpFill/>
            <a:ln w="38100">
              <a:solidFill>
                <a:srgbClr val="E722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8649899" y="1658673"/>
              <a:ext cx="264869" cy="264869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7885603" y="2160440"/>
            <a:ext cx="40976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885603" y="3106078"/>
            <a:ext cx="980157" cy="240790"/>
            <a:chOff x="8243248" y="1658673"/>
            <a:chExt cx="1078173" cy="264869"/>
          </a:xfrm>
          <a:solidFill>
            <a:schemeClr val="accent4"/>
          </a:solidFill>
        </p:grpSpPr>
        <p:cxnSp>
          <p:nvCxnSpPr>
            <p:cNvPr id="22" name="Straight Connector 21"/>
            <p:cNvCxnSpPr/>
            <p:nvPr/>
          </p:nvCxnSpPr>
          <p:spPr>
            <a:xfrm>
              <a:off x="8243248" y="1791108"/>
              <a:ext cx="1078173" cy="0"/>
            </a:xfrm>
            <a:prstGeom prst="line">
              <a:avLst/>
            </a:prstGeom>
            <a:grpFill/>
            <a:ln w="38100">
              <a:solidFill>
                <a:srgbClr val="4F8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8649899" y="1658673"/>
              <a:ext cx="264869" cy="264869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7885603" y="3697794"/>
            <a:ext cx="40976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885603" y="4643432"/>
            <a:ext cx="980157" cy="240790"/>
            <a:chOff x="8243248" y="1658673"/>
            <a:chExt cx="1078173" cy="26486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8243248" y="1791108"/>
              <a:ext cx="1078173" cy="0"/>
            </a:xfrm>
            <a:prstGeom prst="line">
              <a:avLst/>
            </a:prstGeom>
            <a:ln w="38100">
              <a:solidFill>
                <a:srgbClr val="152F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8649899" y="1658673"/>
              <a:ext cx="264869" cy="264869"/>
            </a:xfrm>
            <a:prstGeom prst="ellipse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7885603" y="5235148"/>
            <a:ext cx="40976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85603" y="1833395"/>
            <a:ext cx="1510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endParaRPr lang="en-GB" sz="1600" b="1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85603" y="3371572"/>
            <a:ext cx="1510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endParaRPr lang="en-GB" sz="1600" b="1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85603" y="4907778"/>
            <a:ext cx="1510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600" b="1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endParaRPr lang="en-GB" sz="1600" b="1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12" grpId="0"/>
      <p:bldP spid="16" grpId="0"/>
      <p:bldP spid="20" grpId="0"/>
      <p:bldP spid="24" grpId="0"/>
      <p:bldP spid="28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200" smtClean="0">
                <a:cs typeface="+mn-ea"/>
                <a:sym typeface="+mn-lt"/>
              </a:rPr>
              <a:t>27</a:t>
            </a:fld>
            <a:endParaRPr lang="en-GB" sz="1200">
              <a:cs typeface="+mn-ea"/>
              <a:sym typeface="+mn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668560" y="1579829"/>
            <a:ext cx="4854880" cy="3698341"/>
            <a:chOff x="3668560" y="1579829"/>
            <a:chExt cx="4854880" cy="369834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Group 6"/>
            <p:cNvGrpSpPr/>
            <p:nvPr/>
          </p:nvGrpSpPr>
          <p:grpSpPr>
            <a:xfrm>
              <a:off x="3668560" y="1579829"/>
              <a:ext cx="4854880" cy="3698341"/>
              <a:chOff x="2541984" y="721629"/>
              <a:chExt cx="7108031" cy="5414740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2541984" y="721629"/>
                <a:ext cx="1974453" cy="1974453"/>
              </a:xfrm>
              <a:custGeom>
                <a:avLst/>
                <a:gdLst>
                  <a:gd name="connsiteX0" fmla="*/ 0 w 1974453"/>
                  <a:gd name="connsiteY0" fmla="*/ 987227 h 1974453"/>
                  <a:gd name="connsiteX1" fmla="*/ 987227 w 1974453"/>
                  <a:gd name="connsiteY1" fmla="*/ 0 h 1974453"/>
                  <a:gd name="connsiteX2" fmla="*/ 1974454 w 1974453"/>
                  <a:gd name="connsiteY2" fmla="*/ 987227 h 1974453"/>
                  <a:gd name="connsiteX3" fmla="*/ 987227 w 1974453"/>
                  <a:gd name="connsiteY3" fmla="*/ 1974454 h 1974453"/>
                  <a:gd name="connsiteX4" fmla="*/ 0 w 1974453"/>
                  <a:gd name="connsiteY4" fmla="*/ 987227 h 1974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453" h="1974453">
                    <a:moveTo>
                      <a:pt x="0" y="987227"/>
                    </a:moveTo>
                    <a:cubicBezTo>
                      <a:pt x="0" y="441997"/>
                      <a:pt x="441997" y="0"/>
                      <a:pt x="987227" y="0"/>
                    </a:cubicBezTo>
                    <a:cubicBezTo>
                      <a:pt x="1532457" y="0"/>
                      <a:pt x="1974454" y="441997"/>
                      <a:pt x="1974454" y="987227"/>
                    </a:cubicBezTo>
                    <a:cubicBezTo>
                      <a:pt x="1974454" y="1532457"/>
                      <a:pt x="1532457" y="1974454"/>
                      <a:pt x="987227" y="1974454"/>
                    </a:cubicBezTo>
                    <a:cubicBezTo>
                      <a:pt x="441997" y="1974454"/>
                      <a:pt x="0" y="1532457"/>
                      <a:pt x="0" y="987227"/>
                    </a:cubicBezTo>
                    <a:close/>
                  </a:path>
                </a:pathLst>
              </a:custGeom>
              <a:solidFill>
                <a:srgbClr val="10417F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5032" tIns="345032" rIns="345032" bIns="345032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400" kern="1200"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956619" y="2856408"/>
                <a:ext cx="1145182" cy="1145182"/>
              </a:xfrm>
              <a:custGeom>
                <a:avLst/>
                <a:gdLst>
                  <a:gd name="connsiteX0" fmla="*/ 151794 w 1145182"/>
                  <a:gd name="connsiteY0" fmla="*/ 437918 h 1145182"/>
                  <a:gd name="connsiteX1" fmla="*/ 437918 w 1145182"/>
                  <a:gd name="connsiteY1" fmla="*/ 437918 h 1145182"/>
                  <a:gd name="connsiteX2" fmla="*/ 437918 w 1145182"/>
                  <a:gd name="connsiteY2" fmla="*/ 151794 h 1145182"/>
                  <a:gd name="connsiteX3" fmla="*/ 707264 w 1145182"/>
                  <a:gd name="connsiteY3" fmla="*/ 151794 h 1145182"/>
                  <a:gd name="connsiteX4" fmla="*/ 707264 w 1145182"/>
                  <a:gd name="connsiteY4" fmla="*/ 437918 h 1145182"/>
                  <a:gd name="connsiteX5" fmla="*/ 993388 w 1145182"/>
                  <a:gd name="connsiteY5" fmla="*/ 437918 h 1145182"/>
                  <a:gd name="connsiteX6" fmla="*/ 993388 w 1145182"/>
                  <a:gd name="connsiteY6" fmla="*/ 707264 h 1145182"/>
                  <a:gd name="connsiteX7" fmla="*/ 707264 w 1145182"/>
                  <a:gd name="connsiteY7" fmla="*/ 707264 h 1145182"/>
                  <a:gd name="connsiteX8" fmla="*/ 707264 w 1145182"/>
                  <a:gd name="connsiteY8" fmla="*/ 993388 h 1145182"/>
                  <a:gd name="connsiteX9" fmla="*/ 437918 w 1145182"/>
                  <a:gd name="connsiteY9" fmla="*/ 993388 h 1145182"/>
                  <a:gd name="connsiteX10" fmla="*/ 437918 w 1145182"/>
                  <a:gd name="connsiteY10" fmla="*/ 707264 h 1145182"/>
                  <a:gd name="connsiteX11" fmla="*/ 151794 w 1145182"/>
                  <a:gd name="connsiteY11" fmla="*/ 707264 h 1145182"/>
                  <a:gd name="connsiteX12" fmla="*/ 151794 w 1145182"/>
                  <a:gd name="connsiteY12" fmla="*/ 437918 h 1145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45182" h="1145182">
                    <a:moveTo>
                      <a:pt x="151794" y="437918"/>
                    </a:moveTo>
                    <a:lnTo>
                      <a:pt x="437918" y="437918"/>
                    </a:lnTo>
                    <a:lnTo>
                      <a:pt x="437918" y="151794"/>
                    </a:lnTo>
                    <a:lnTo>
                      <a:pt x="707264" y="151794"/>
                    </a:lnTo>
                    <a:lnTo>
                      <a:pt x="707264" y="437918"/>
                    </a:lnTo>
                    <a:lnTo>
                      <a:pt x="993388" y="437918"/>
                    </a:lnTo>
                    <a:lnTo>
                      <a:pt x="993388" y="707264"/>
                    </a:lnTo>
                    <a:lnTo>
                      <a:pt x="707264" y="707264"/>
                    </a:lnTo>
                    <a:lnTo>
                      <a:pt x="707264" y="993388"/>
                    </a:lnTo>
                    <a:lnTo>
                      <a:pt x="437918" y="993388"/>
                    </a:lnTo>
                    <a:lnTo>
                      <a:pt x="437918" y="707264"/>
                    </a:lnTo>
                    <a:lnTo>
                      <a:pt x="151794" y="707264"/>
                    </a:lnTo>
                    <a:lnTo>
                      <a:pt x="151794" y="4379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51794" tIns="437918" rIns="151794" bIns="437918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900" kern="1200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541984" y="4161916"/>
                <a:ext cx="1974453" cy="1974453"/>
              </a:xfrm>
              <a:custGeom>
                <a:avLst/>
                <a:gdLst>
                  <a:gd name="connsiteX0" fmla="*/ 0 w 1974453"/>
                  <a:gd name="connsiteY0" fmla="*/ 987227 h 1974453"/>
                  <a:gd name="connsiteX1" fmla="*/ 987227 w 1974453"/>
                  <a:gd name="connsiteY1" fmla="*/ 0 h 1974453"/>
                  <a:gd name="connsiteX2" fmla="*/ 1974454 w 1974453"/>
                  <a:gd name="connsiteY2" fmla="*/ 987227 h 1974453"/>
                  <a:gd name="connsiteX3" fmla="*/ 987227 w 1974453"/>
                  <a:gd name="connsiteY3" fmla="*/ 1974454 h 1974453"/>
                  <a:gd name="connsiteX4" fmla="*/ 0 w 1974453"/>
                  <a:gd name="connsiteY4" fmla="*/ 987227 h 1974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453" h="1974453">
                    <a:moveTo>
                      <a:pt x="0" y="987227"/>
                    </a:moveTo>
                    <a:cubicBezTo>
                      <a:pt x="0" y="441997"/>
                      <a:pt x="441997" y="0"/>
                      <a:pt x="987227" y="0"/>
                    </a:cubicBezTo>
                    <a:cubicBezTo>
                      <a:pt x="1532457" y="0"/>
                      <a:pt x="1974454" y="441997"/>
                      <a:pt x="1974454" y="987227"/>
                    </a:cubicBezTo>
                    <a:cubicBezTo>
                      <a:pt x="1974454" y="1532457"/>
                      <a:pt x="1532457" y="1974454"/>
                      <a:pt x="987227" y="1974454"/>
                    </a:cubicBezTo>
                    <a:cubicBezTo>
                      <a:pt x="441997" y="1974454"/>
                      <a:pt x="0" y="1532457"/>
                      <a:pt x="0" y="987227"/>
                    </a:cubicBezTo>
                    <a:close/>
                  </a:path>
                </a:pathLst>
              </a:custGeom>
              <a:solidFill>
                <a:srgbClr val="E7221A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5032" tIns="345032" rIns="345032" bIns="345032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400" kern="1200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812605" y="3061751"/>
                <a:ext cx="627876" cy="734496"/>
              </a:xfrm>
              <a:custGeom>
                <a:avLst/>
                <a:gdLst>
                  <a:gd name="connsiteX0" fmla="*/ 0 w 627876"/>
                  <a:gd name="connsiteY0" fmla="*/ 146899 h 734496"/>
                  <a:gd name="connsiteX1" fmla="*/ 313938 w 627876"/>
                  <a:gd name="connsiteY1" fmla="*/ 146899 h 734496"/>
                  <a:gd name="connsiteX2" fmla="*/ 313938 w 627876"/>
                  <a:gd name="connsiteY2" fmla="*/ 0 h 734496"/>
                  <a:gd name="connsiteX3" fmla="*/ 627876 w 627876"/>
                  <a:gd name="connsiteY3" fmla="*/ 367248 h 734496"/>
                  <a:gd name="connsiteX4" fmla="*/ 313938 w 627876"/>
                  <a:gd name="connsiteY4" fmla="*/ 734496 h 734496"/>
                  <a:gd name="connsiteX5" fmla="*/ 313938 w 627876"/>
                  <a:gd name="connsiteY5" fmla="*/ 587597 h 734496"/>
                  <a:gd name="connsiteX6" fmla="*/ 0 w 627876"/>
                  <a:gd name="connsiteY6" fmla="*/ 587597 h 734496"/>
                  <a:gd name="connsiteX7" fmla="*/ 0 w 627876"/>
                  <a:gd name="connsiteY7" fmla="*/ 146899 h 73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7876" h="734496">
                    <a:moveTo>
                      <a:pt x="0" y="146899"/>
                    </a:moveTo>
                    <a:lnTo>
                      <a:pt x="313938" y="146899"/>
                    </a:lnTo>
                    <a:lnTo>
                      <a:pt x="313938" y="0"/>
                    </a:lnTo>
                    <a:lnTo>
                      <a:pt x="627876" y="367248"/>
                    </a:lnTo>
                    <a:lnTo>
                      <a:pt x="313938" y="734496"/>
                    </a:lnTo>
                    <a:lnTo>
                      <a:pt x="313938" y="587597"/>
                    </a:lnTo>
                    <a:lnTo>
                      <a:pt x="0" y="587597"/>
                    </a:lnTo>
                    <a:lnTo>
                      <a:pt x="0" y="14689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146899" rIns="188363" bIns="146899" numCol="1" spcCol="1270" anchor="ctr" anchorCtr="0">
                <a:noAutofit/>
              </a:bodyPr>
              <a:lstStyle/>
              <a:p>
                <a:pPr lvl="0" algn="ctr" defTabSz="1377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3100" kern="1200"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701109" y="1454546"/>
                <a:ext cx="3948906" cy="3948906"/>
              </a:xfrm>
              <a:custGeom>
                <a:avLst/>
                <a:gdLst>
                  <a:gd name="connsiteX0" fmla="*/ 0 w 3948906"/>
                  <a:gd name="connsiteY0" fmla="*/ 1974453 h 3948906"/>
                  <a:gd name="connsiteX1" fmla="*/ 1974453 w 3948906"/>
                  <a:gd name="connsiteY1" fmla="*/ 0 h 3948906"/>
                  <a:gd name="connsiteX2" fmla="*/ 3948906 w 3948906"/>
                  <a:gd name="connsiteY2" fmla="*/ 1974453 h 3948906"/>
                  <a:gd name="connsiteX3" fmla="*/ 1974453 w 3948906"/>
                  <a:gd name="connsiteY3" fmla="*/ 3948906 h 3948906"/>
                  <a:gd name="connsiteX4" fmla="*/ 0 w 3948906"/>
                  <a:gd name="connsiteY4" fmla="*/ 1974453 h 394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8906" h="3948906">
                    <a:moveTo>
                      <a:pt x="0" y="1974453"/>
                    </a:moveTo>
                    <a:cubicBezTo>
                      <a:pt x="0" y="883993"/>
                      <a:pt x="883993" y="0"/>
                      <a:pt x="1974453" y="0"/>
                    </a:cubicBezTo>
                    <a:cubicBezTo>
                      <a:pt x="3064913" y="0"/>
                      <a:pt x="3948906" y="883993"/>
                      <a:pt x="3948906" y="1974453"/>
                    </a:cubicBezTo>
                    <a:cubicBezTo>
                      <a:pt x="3948906" y="3064913"/>
                      <a:pt x="3064913" y="3948906"/>
                      <a:pt x="1974453" y="3948906"/>
                    </a:cubicBezTo>
                    <a:cubicBezTo>
                      <a:pt x="883993" y="3948906"/>
                      <a:pt x="0" y="3064913"/>
                      <a:pt x="0" y="1974453"/>
                    </a:cubicBezTo>
                    <a:close/>
                  </a:path>
                </a:pathLst>
              </a:custGeom>
              <a:solidFill>
                <a:srgbClr val="4F824D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0854" tIns="660854" rIns="660854" bIns="660854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6500" kern="12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110676" y="4371312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6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6893934" y="2647479"/>
              <a:ext cx="561856" cy="561856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26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4110676" y="2021946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2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6042477" y="3393345"/>
              <a:ext cx="226477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GB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12464" y="1314574"/>
            <a:ext cx="3048000" cy="1563617"/>
            <a:chOff x="512464" y="1607787"/>
            <a:chExt cx="3048000" cy="1563617"/>
          </a:xfrm>
        </p:grpSpPr>
        <p:sp>
          <p:nvSpPr>
            <p:cNvPr id="34" name="TextBox 33"/>
            <p:cNvSpPr txBox="1"/>
            <p:nvPr/>
          </p:nvSpPr>
          <p:spPr>
            <a:xfrm>
              <a:off x="512796" y="1607787"/>
              <a:ext cx="561372" cy="731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2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en-GB"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512796" y="2262357"/>
              <a:ext cx="78098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1365960" y="1753843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12464" y="2317324"/>
              <a:ext cx="3048000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2464" y="3663940"/>
            <a:ext cx="3048000" cy="1563617"/>
            <a:chOff x="512464" y="1607787"/>
            <a:chExt cx="3048000" cy="1563617"/>
          </a:xfrm>
        </p:grpSpPr>
        <p:sp>
          <p:nvSpPr>
            <p:cNvPr id="44" name="TextBox 43"/>
            <p:cNvSpPr txBox="1"/>
            <p:nvPr/>
          </p:nvSpPr>
          <p:spPr>
            <a:xfrm>
              <a:off x="512796" y="1607787"/>
              <a:ext cx="611065" cy="731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2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en-GB"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512796" y="2262357"/>
              <a:ext cx="78098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1319770" y="1763934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12464" y="2317324"/>
              <a:ext cx="3048000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856165" y="2396355"/>
            <a:ext cx="3048000" cy="1563617"/>
            <a:chOff x="512464" y="1607787"/>
            <a:chExt cx="3048000" cy="1563617"/>
          </a:xfrm>
        </p:grpSpPr>
        <p:sp>
          <p:nvSpPr>
            <p:cNvPr id="50" name="TextBox 49"/>
            <p:cNvSpPr txBox="1"/>
            <p:nvPr/>
          </p:nvSpPr>
          <p:spPr>
            <a:xfrm>
              <a:off x="512796" y="1607787"/>
              <a:ext cx="622286" cy="731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2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en-GB"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512796" y="2262357"/>
              <a:ext cx="78098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1342369" y="1813298"/>
              <a:ext cx="1005403" cy="416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12464" y="2317324"/>
              <a:ext cx="3048000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200" smtClean="0">
                <a:cs typeface="+mn-ea"/>
                <a:sym typeface="+mn-lt"/>
              </a:rPr>
              <a:t>28</a:t>
            </a:fld>
            <a:endParaRPr lang="en-GB" sz="1200">
              <a:cs typeface="+mn-ea"/>
              <a:sym typeface="+mn-lt"/>
            </a:endParaRPr>
          </a:p>
        </p:txBody>
      </p:sp>
      <p:grpSp>
        <p:nvGrpSpPr>
          <p:cNvPr id="4" name="组合 211"/>
          <p:cNvGrpSpPr/>
          <p:nvPr/>
        </p:nvGrpSpPr>
        <p:grpSpPr>
          <a:xfrm>
            <a:off x="7093752" y="1207855"/>
            <a:ext cx="4459183" cy="4465275"/>
            <a:chOff x="6277234" y="1080668"/>
            <a:chExt cx="5395612" cy="54029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/>
            <p:nvPr/>
          </p:nvSpPr>
          <p:spPr bwMode="auto">
            <a:xfrm>
              <a:off x="6739609" y="5043101"/>
              <a:ext cx="556325" cy="556325"/>
            </a:xfrm>
            <a:custGeom>
              <a:avLst/>
              <a:gdLst>
                <a:gd name="T0" fmla="*/ 78 w 78"/>
                <a:gd name="T1" fmla="*/ 34 h 78"/>
                <a:gd name="T2" fmla="*/ 52 w 78"/>
                <a:gd name="T3" fmla="*/ 0 h 78"/>
                <a:gd name="T4" fmla="*/ 0 w 78"/>
                <a:gd name="T5" fmla="*/ 35 h 78"/>
                <a:gd name="T6" fmla="*/ 34 w 78"/>
                <a:gd name="T7" fmla="*/ 78 h 78"/>
                <a:gd name="T8" fmla="*/ 78 w 78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78" y="34"/>
                  </a:moveTo>
                  <a:cubicBezTo>
                    <a:pt x="69" y="23"/>
                    <a:pt x="60" y="12"/>
                    <a:pt x="52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50"/>
                    <a:pt x="22" y="65"/>
                    <a:pt x="34" y="78"/>
                  </a:cubicBezTo>
                  <a:lnTo>
                    <a:pt x="78" y="34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428847" y="1080668"/>
              <a:ext cx="399743" cy="491851"/>
            </a:xfrm>
            <a:custGeom>
              <a:avLst/>
              <a:gdLst>
                <a:gd name="T0" fmla="*/ 0 w 56"/>
                <a:gd name="T1" fmla="*/ 8 h 69"/>
                <a:gd name="T2" fmla="*/ 12 w 56"/>
                <a:gd name="T3" fmla="*/ 69 h 69"/>
                <a:gd name="T4" fmla="*/ 56 w 56"/>
                <a:gd name="T5" fmla="*/ 63 h 69"/>
                <a:gd name="T6" fmla="*/ 56 w 56"/>
                <a:gd name="T7" fmla="*/ 0 h 69"/>
                <a:gd name="T8" fmla="*/ 0 w 56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0" y="8"/>
                  </a:moveTo>
                  <a:cubicBezTo>
                    <a:pt x="12" y="69"/>
                    <a:pt x="12" y="69"/>
                    <a:pt x="12" y="69"/>
                  </a:cubicBezTo>
                  <a:cubicBezTo>
                    <a:pt x="26" y="66"/>
                    <a:pt x="41" y="64"/>
                    <a:pt x="56" y="6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7" y="1"/>
                    <a:pt x="18" y="4"/>
                    <a:pt x="0" y="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067509" y="5371001"/>
              <a:ext cx="548956" cy="578430"/>
            </a:xfrm>
            <a:custGeom>
              <a:avLst/>
              <a:gdLst>
                <a:gd name="T0" fmla="*/ 77 w 77"/>
                <a:gd name="T1" fmla="*/ 29 h 81"/>
                <a:gd name="T2" fmla="*/ 44 w 77"/>
                <a:gd name="T3" fmla="*/ 0 h 81"/>
                <a:gd name="T4" fmla="*/ 0 w 77"/>
                <a:gd name="T5" fmla="*/ 45 h 81"/>
                <a:gd name="T6" fmla="*/ 42 w 77"/>
                <a:gd name="T7" fmla="*/ 81 h 81"/>
                <a:gd name="T8" fmla="*/ 77 w 77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29"/>
                  </a:moveTo>
                  <a:cubicBezTo>
                    <a:pt x="65" y="20"/>
                    <a:pt x="54" y="1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58"/>
                    <a:pt x="27" y="70"/>
                    <a:pt x="42" y="81"/>
                  </a:cubicBezTo>
                  <a:lnTo>
                    <a:pt x="77" y="29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334340" y="4260193"/>
              <a:ext cx="526851" cy="462376"/>
            </a:xfrm>
            <a:custGeom>
              <a:avLst/>
              <a:gdLst>
                <a:gd name="T0" fmla="*/ 74 w 74"/>
                <a:gd name="T1" fmla="*/ 41 h 65"/>
                <a:gd name="T2" fmla="*/ 62 w 74"/>
                <a:gd name="T3" fmla="*/ 0 h 65"/>
                <a:gd name="T4" fmla="*/ 0 w 74"/>
                <a:gd name="T5" fmla="*/ 13 h 65"/>
                <a:gd name="T6" fmla="*/ 16 w 74"/>
                <a:gd name="T7" fmla="*/ 65 h 65"/>
                <a:gd name="T8" fmla="*/ 74 w 74"/>
                <a:gd name="T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74" y="41"/>
                  </a:moveTo>
                  <a:cubicBezTo>
                    <a:pt x="69" y="28"/>
                    <a:pt x="65" y="14"/>
                    <a:pt x="6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31"/>
                    <a:pt x="9" y="48"/>
                    <a:pt x="16" y="65"/>
                  </a:cubicBezTo>
                  <a:lnTo>
                    <a:pt x="74" y="4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277234" y="3838344"/>
              <a:ext cx="477112" cy="392375"/>
            </a:xfrm>
            <a:custGeom>
              <a:avLst/>
              <a:gdLst>
                <a:gd name="T0" fmla="*/ 67 w 67"/>
                <a:gd name="T1" fmla="*/ 42 h 55"/>
                <a:gd name="T2" fmla="*/ 63 w 67"/>
                <a:gd name="T3" fmla="*/ 0 h 55"/>
                <a:gd name="T4" fmla="*/ 0 w 67"/>
                <a:gd name="T5" fmla="*/ 0 h 55"/>
                <a:gd name="T6" fmla="*/ 5 w 67"/>
                <a:gd name="T7" fmla="*/ 55 h 55"/>
                <a:gd name="T8" fmla="*/ 67 w 67"/>
                <a:gd name="T9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7" y="42"/>
                  </a:moveTo>
                  <a:cubicBezTo>
                    <a:pt x="64" y="29"/>
                    <a:pt x="63" y="15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2" y="37"/>
                    <a:pt x="5" y="55"/>
                  </a:cubicBezTo>
                  <a:lnTo>
                    <a:pt x="67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428847" y="5984431"/>
              <a:ext cx="399743" cy="491851"/>
            </a:xfrm>
            <a:custGeom>
              <a:avLst/>
              <a:gdLst>
                <a:gd name="T0" fmla="*/ 56 w 56"/>
                <a:gd name="T1" fmla="*/ 6 h 69"/>
                <a:gd name="T2" fmla="*/ 12 w 56"/>
                <a:gd name="T3" fmla="*/ 0 h 69"/>
                <a:gd name="T4" fmla="*/ 0 w 56"/>
                <a:gd name="T5" fmla="*/ 62 h 69"/>
                <a:gd name="T6" fmla="*/ 56 w 56"/>
                <a:gd name="T7" fmla="*/ 69 h 69"/>
                <a:gd name="T8" fmla="*/ 56 w 56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56" y="6"/>
                  </a:moveTo>
                  <a:cubicBezTo>
                    <a:pt x="41" y="5"/>
                    <a:pt x="26" y="3"/>
                    <a:pt x="1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5"/>
                    <a:pt x="37" y="68"/>
                    <a:pt x="56" y="69"/>
                  </a:cubicBezTo>
                  <a:lnTo>
                    <a:pt x="56" y="6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7467253" y="5649162"/>
              <a:ext cx="521324" cy="571062"/>
            </a:xfrm>
            <a:custGeom>
              <a:avLst/>
              <a:gdLst>
                <a:gd name="T0" fmla="*/ 73 w 73"/>
                <a:gd name="T1" fmla="*/ 22 h 80"/>
                <a:gd name="T2" fmla="*/ 35 w 73"/>
                <a:gd name="T3" fmla="*/ 0 h 80"/>
                <a:gd name="T4" fmla="*/ 0 w 73"/>
                <a:gd name="T5" fmla="*/ 52 h 80"/>
                <a:gd name="T6" fmla="*/ 49 w 73"/>
                <a:gd name="T7" fmla="*/ 80 h 80"/>
                <a:gd name="T8" fmla="*/ 73 w 73"/>
                <a:gd name="T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73" y="22"/>
                  </a:moveTo>
                  <a:cubicBezTo>
                    <a:pt x="60" y="15"/>
                    <a:pt x="47" y="8"/>
                    <a:pt x="35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6" y="62"/>
                    <a:pt x="32" y="72"/>
                    <a:pt x="49" y="80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7924102" y="5855481"/>
              <a:ext cx="469744" cy="543430"/>
            </a:xfrm>
            <a:custGeom>
              <a:avLst/>
              <a:gdLst>
                <a:gd name="T0" fmla="*/ 66 w 66"/>
                <a:gd name="T1" fmla="*/ 14 h 76"/>
                <a:gd name="T2" fmla="*/ 24 w 66"/>
                <a:gd name="T3" fmla="*/ 0 h 76"/>
                <a:gd name="T4" fmla="*/ 0 w 66"/>
                <a:gd name="T5" fmla="*/ 58 h 76"/>
                <a:gd name="T6" fmla="*/ 54 w 66"/>
                <a:gd name="T7" fmla="*/ 76 h 76"/>
                <a:gd name="T8" fmla="*/ 66 w 66"/>
                <a:gd name="T9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6">
                  <a:moveTo>
                    <a:pt x="66" y="14"/>
                  </a:moveTo>
                  <a:cubicBezTo>
                    <a:pt x="52" y="10"/>
                    <a:pt x="38" y="6"/>
                    <a:pt x="24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8" y="65"/>
                    <a:pt x="35" y="71"/>
                    <a:pt x="54" y="76"/>
                  </a:cubicBezTo>
                  <a:lnTo>
                    <a:pt x="66" y="14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490922" y="4665462"/>
              <a:ext cx="556325" cy="521325"/>
            </a:xfrm>
            <a:custGeom>
              <a:avLst/>
              <a:gdLst>
                <a:gd name="T0" fmla="*/ 78 w 78"/>
                <a:gd name="T1" fmla="*/ 38 h 73"/>
                <a:gd name="T2" fmla="*/ 58 w 78"/>
                <a:gd name="T3" fmla="*/ 0 h 73"/>
                <a:gd name="T4" fmla="*/ 0 w 78"/>
                <a:gd name="T5" fmla="*/ 24 h 73"/>
                <a:gd name="T6" fmla="*/ 25 w 78"/>
                <a:gd name="T7" fmla="*/ 73 h 73"/>
                <a:gd name="T8" fmla="*/ 78 w 78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78" y="38"/>
                  </a:moveTo>
                  <a:cubicBezTo>
                    <a:pt x="70" y="26"/>
                    <a:pt x="64" y="13"/>
                    <a:pt x="5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41"/>
                    <a:pt x="16" y="58"/>
                    <a:pt x="25" y="73"/>
                  </a:cubicBezTo>
                  <a:lnTo>
                    <a:pt x="78" y="38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467253" y="1336725"/>
              <a:ext cx="521324" cy="571062"/>
            </a:xfrm>
            <a:custGeom>
              <a:avLst/>
              <a:gdLst>
                <a:gd name="T0" fmla="*/ 35 w 73"/>
                <a:gd name="T1" fmla="*/ 80 h 80"/>
                <a:gd name="T2" fmla="*/ 73 w 73"/>
                <a:gd name="T3" fmla="*/ 58 h 80"/>
                <a:gd name="T4" fmla="*/ 49 w 73"/>
                <a:gd name="T5" fmla="*/ 0 h 80"/>
                <a:gd name="T6" fmla="*/ 0 w 73"/>
                <a:gd name="T7" fmla="*/ 28 h 80"/>
                <a:gd name="T8" fmla="*/ 35 w 73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35" y="80"/>
                  </a:moveTo>
                  <a:cubicBezTo>
                    <a:pt x="47" y="72"/>
                    <a:pt x="60" y="65"/>
                    <a:pt x="73" y="5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6" y="18"/>
                    <a:pt x="0" y="28"/>
                  </a:cubicBezTo>
                  <a:lnTo>
                    <a:pt x="35" y="8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277234" y="3326231"/>
              <a:ext cx="477112" cy="392375"/>
            </a:xfrm>
            <a:custGeom>
              <a:avLst/>
              <a:gdLst>
                <a:gd name="T0" fmla="*/ 63 w 67"/>
                <a:gd name="T1" fmla="*/ 55 h 55"/>
                <a:gd name="T2" fmla="*/ 67 w 67"/>
                <a:gd name="T3" fmla="*/ 13 h 55"/>
                <a:gd name="T4" fmla="*/ 5 w 67"/>
                <a:gd name="T5" fmla="*/ 0 h 55"/>
                <a:gd name="T6" fmla="*/ 0 w 67"/>
                <a:gd name="T7" fmla="*/ 55 h 55"/>
                <a:gd name="T8" fmla="*/ 63 w 6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3" y="55"/>
                  </a:moveTo>
                  <a:cubicBezTo>
                    <a:pt x="63" y="41"/>
                    <a:pt x="64" y="26"/>
                    <a:pt x="67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8"/>
                    <a:pt x="0" y="36"/>
                    <a:pt x="0" y="55"/>
                  </a:cubicBezTo>
                  <a:lnTo>
                    <a:pt x="63" y="5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7067509" y="1607519"/>
              <a:ext cx="548956" cy="578430"/>
            </a:xfrm>
            <a:custGeom>
              <a:avLst/>
              <a:gdLst>
                <a:gd name="T0" fmla="*/ 44 w 77"/>
                <a:gd name="T1" fmla="*/ 81 h 81"/>
                <a:gd name="T2" fmla="*/ 77 w 77"/>
                <a:gd name="T3" fmla="*/ 52 h 81"/>
                <a:gd name="T4" fmla="*/ 42 w 77"/>
                <a:gd name="T5" fmla="*/ 0 h 81"/>
                <a:gd name="T6" fmla="*/ 0 w 77"/>
                <a:gd name="T7" fmla="*/ 37 h 81"/>
                <a:gd name="T8" fmla="*/ 44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4" y="81"/>
                  </a:moveTo>
                  <a:cubicBezTo>
                    <a:pt x="54" y="71"/>
                    <a:pt x="65" y="61"/>
                    <a:pt x="77" y="5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13" y="23"/>
                    <a:pt x="0" y="37"/>
                  </a:cubicBezTo>
                  <a:lnTo>
                    <a:pt x="44" y="8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7931471" y="1159880"/>
              <a:ext cx="462375" cy="541588"/>
            </a:xfrm>
            <a:custGeom>
              <a:avLst/>
              <a:gdLst>
                <a:gd name="T0" fmla="*/ 0 w 65"/>
                <a:gd name="T1" fmla="*/ 18 h 76"/>
                <a:gd name="T2" fmla="*/ 24 w 65"/>
                <a:gd name="T3" fmla="*/ 76 h 76"/>
                <a:gd name="T4" fmla="*/ 65 w 65"/>
                <a:gd name="T5" fmla="*/ 62 h 76"/>
                <a:gd name="T6" fmla="*/ 53 w 65"/>
                <a:gd name="T7" fmla="*/ 0 h 76"/>
                <a:gd name="T8" fmla="*/ 0 w 65"/>
                <a:gd name="T9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6">
                  <a:moveTo>
                    <a:pt x="0" y="18"/>
                  </a:moveTo>
                  <a:cubicBezTo>
                    <a:pt x="24" y="76"/>
                    <a:pt x="24" y="76"/>
                    <a:pt x="24" y="76"/>
                  </a:cubicBezTo>
                  <a:cubicBezTo>
                    <a:pt x="37" y="71"/>
                    <a:pt x="51" y="66"/>
                    <a:pt x="65" y="6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5" y="5"/>
                    <a:pt x="17" y="11"/>
                    <a:pt x="0" y="1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334340" y="2834380"/>
              <a:ext cx="526851" cy="462376"/>
            </a:xfrm>
            <a:custGeom>
              <a:avLst/>
              <a:gdLst>
                <a:gd name="T0" fmla="*/ 62 w 74"/>
                <a:gd name="T1" fmla="*/ 65 h 65"/>
                <a:gd name="T2" fmla="*/ 74 w 74"/>
                <a:gd name="T3" fmla="*/ 24 h 65"/>
                <a:gd name="T4" fmla="*/ 16 w 74"/>
                <a:gd name="T5" fmla="*/ 0 h 65"/>
                <a:gd name="T6" fmla="*/ 0 w 74"/>
                <a:gd name="T7" fmla="*/ 52 h 65"/>
                <a:gd name="T8" fmla="*/ 62 w 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62" y="65"/>
                  </a:moveTo>
                  <a:cubicBezTo>
                    <a:pt x="65" y="51"/>
                    <a:pt x="69" y="37"/>
                    <a:pt x="74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17"/>
                    <a:pt x="4" y="34"/>
                    <a:pt x="0" y="52"/>
                  </a:cubicBezTo>
                  <a:lnTo>
                    <a:pt x="62" y="6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6490922" y="2370162"/>
              <a:ext cx="556325" cy="521325"/>
            </a:xfrm>
            <a:custGeom>
              <a:avLst/>
              <a:gdLst>
                <a:gd name="T0" fmla="*/ 58 w 78"/>
                <a:gd name="T1" fmla="*/ 73 h 73"/>
                <a:gd name="T2" fmla="*/ 78 w 78"/>
                <a:gd name="T3" fmla="*/ 35 h 73"/>
                <a:gd name="T4" fmla="*/ 25 w 78"/>
                <a:gd name="T5" fmla="*/ 0 h 73"/>
                <a:gd name="T6" fmla="*/ 0 w 78"/>
                <a:gd name="T7" fmla="*/ 49 h 73"/>
                <a:gd name="T8" fmla="*/ 58 w 78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58" y="73"/>
                  </a:moveTo>
                  <a:cubicBezTo>
                    <a:pt x="64" y="60"/>
                    <a:pt x="70" y="47"/>
                    <a:pt x="78" y="3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15"/>
                    <a:pt x="7" y="32"/>
                    <a:pt x="0" y="49"/>
                  </a:cubicBezTo>
                  <a:lnTo>
                    <a:pt x="58" y="7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739609" y="1957524"/>
              <a:ext cx="556325" cy="556325"/>
            </a:xfrm>
            <a:custGeom>
              <a:avLst/>
              <a:gdLst>
                <a:gd name="T0" fmla="*/ 52 w 78"/>
                <a:gd name="T1" fmla="*/ 78 h 78"/>
                <a:gd name="T2" fmla="*/ 78 w 78"/>
                <a:gd name="T3" fmla="*/ 44 h 78"/>
                <a:gd name="T4" fmla="*/ 34 w 78"/>
                <a:gd name="T5" fmla="*/ 0 h 78"/>
                <a:gd name="T6" fmla="*/ 0 w 78"/>
                <a:gd name="T7" fmla="*/ 43 h 78"/>
                <a:gd name="T8" fmla="*/ 52 w 78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52" y="78"/>
                  </a:moveTo>
                  <a:cubicBezTo>
                    <a:pt x="60" y="66"/>
                    <a:pt x="69" y="55"/>
                    <a:pt x="78" y="4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2" y="14"/>
                    <a:pt x="10" y="28"/>
                    <a:pt x="0" y="43"/>
                  </a:cubicBezTo>
                  <a:lnTo>
                    <a:pt x="52" y="7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1195734" y="3838344"/>
              <a:ext cx="477112" cy="421849"/>
            </a:xfrm>
            <a:custGeom>
              <a:avLst/>
              <a:gdLst>
                <a:gd name="T0" fmla="*/ 5 w 67"/>
                <a:gd name="T1" fmla="*/ 0 h 59"/>
                <a:gd name="T2" fmla="*/ 0 w 67"/>
                <a:gd name="T3" fmla="*/ 47 h 59"/>
                <a:gd name="T4" fmla="*/ 61 w 67"/>
                <a:gd name="T5" fmla="*/ 59 h 59"/>
                <a:gd name="T6" fmla="*/ 67 w 67"/>
                <a:gd name="T7" fmla="*/ 0 h 59"/>
                <a:gd name="T8" fmla="*/ 5 w 6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5" y="0"/>
                  </a:moveTo>
                  <a:cubicBezTo>
                    <a:pt x="4" y="16"/>
                    <a:pt x="3" y="32"/>
                    <a:pt x="0" y="47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40"/>
                    <a:pt x="67" y="20"/>
                    <a:pt x="6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1066784" y="4295194"/>
              <a:ext cx="541588" cy="491851"/>
            </a:xfrm>
            <a:custGeom>
              <a:avLst/>
              <a:gdLst>
                <a:gd name="T0" fmla="*/ 14 w 76"/>
                <a:gd name="T1" fmla="*/ 0 h 69"/>
                <a:gd name="T2" fmla="*/ 0 w 76"/>
                <a:gd name="T3" fmla="*/ 45 h 69"/>
                <a:gd name="T4" fmla="*/ 58 w 76"/>
                <a:gd name="T5" fmla="*/ 69 h 69"/>
                <a:gd name="T6" fmla="*/ 76 w 76"/>
                <a:gd name="T7" fmla="*/ 12 h 69"/>
                <a:gd name="T8" fmla="*/ 14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14" y="0"/>
                  </a:moveTo>
                  <a:cubicBezTo>
                    <a:pt x="11" y="15"/>
                    <a:pt x="6" y="30"/>
                    <a:pt x="0" y="45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6" y="51"/>
                    <a:pt x="71" y="32"/>
                    <a:pt x="76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0860465" y="4729938"/>
              <a:ext cx="571062" cy="534219"/>
            </a:xfrm>
            <a:custGeom>
              <a:avLst/>
              <a:gdLst>
                <a:gd name="T0" fmla="*/ 22 w 80"/>
                <a:gd name="T1" fmla="*/ 0 h 75"/>
                <a:gd name="T2" fmla="*/ 0 w 80"/>
                <a:gd name="T3" fmla="*/ 41 h 75"/>
                <a:gd name="T4" fmla="*/ 52 w 80"/>
                <a:gd name="T5" fmla="*/ 75 h 75"/>
                <a:gd name="T6" fmla="*/ 80 w 80"/>
                <a:gd name="T7" fmla="*/ 24 h 75"/>
                <a:gd name="T8" fmla="*/ 22 w 8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5">
                  <a:moveTo>
                    <a:pt x="22" y="0"/>
                  </a:moveTo>
                  <a:cubicBezTo>
                    <a:pt x="16" y="14"/>
                    <a:pt x="8" y="28"/>
                    <a:pt x="0" y="4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63" y="59"/>
                    <a:pt x="72" y="42"/>
                    <a:pt x="80" y="2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10219402" y="5457580"/>
              <a:ext cx="576588" cy="569220"/>
            </a:xfrm>
            <a:custGeom>
              <a:avLst/>
              <a:gdLst>
                <a:gd name="T0" fmla="*/ 37 w 81"/>
                <a:gd name="T1" fmla="*/ 0 h 80"/>
                <a:gd name="T2" fmla="*/ 0 w 81"/>
                <a:gd name="T3" fmla="*/ 28 h 80"/>
                <a:gd name="T4" fmla="*/ 35 w 81"/>
                <a:gd name="T5" fmla="*/ 80 h 80"/>
                <a:gd name="T6" fmla="*/ 81 w 81"/>
                <a:gd name="T7" fmla="*/ 44 h 80"/>
                <a:gd name="T8" fmla="*/ 37 w 8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37" y="0"/>
                  </a:moveTo>
                  <a:cubicBezTo>
                    <a:pt x="25" y="10"/>
                    <a:pt x="13" y="20"/>
                    <a:pt x="0" y="2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51" y="70"/>
                    <a:pt x="67" y="57"/>
                    <a:pt x="81" y="44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0567565" y="5122312"/>
              <a:ext cx="593167" cy="563693"/>
            </a:xfrm>
            <a:custGeom>
              <a:avLst/>
              <a:gdLst>
                <a:gd name="T0" fmla="*/ 31 w 83"/>
                <a:gd name="T1" fmla="*/ 0 h 79"/>
                <a:gd name="T2" fmla="*/ 0 w 83"/>
                <a:gd name="T3" fmla="*/ 35 h 79"/>
                <a:gd name="T4" fmla="*/ 45 w 83"/>
                <a:gd name="T5" fmla="*/ 79 h 79"/>
                <a:gd name="T6" fmla="*/ 83 w 83"/>
                <a:gd name="T7" fmla="*/ 35 h 79"/>
                <a:gd name="T8" fmla="*/ 31 w 8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9">
                  <a:moveTo>
                    <a:pt x="31" y="0"/>
                  </a:moveTo>
                  <a:cubicBezTo>
                    <a:pt x="22" y="12"/>
                    <a:pt x="11" y="24"/>
                    <a:pt x="0" y="35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59" y="65"/>
                    <a:pt x="71" y="50"/>
                    <a:pt x="83" y="3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8950171" y="6013905"/>
              <a:ext cx="412638" cy="469745"/>
            </a:xfrm>
            <a:custGeom>
              <a:avLst/>
              <a:gdLst>
                <a:gd name="T0" fmla="*/ 45 w 58"/>
                <a:gd name="T1" fmla="*/ 0 h 66"/>
                <a:gd name="T2" fmla="*/ 4 w 58"/>
                <a:gd name="T3" fmla="*/ 3 h 66"/>
                <a:gd name="T4" fmla="*/ 0 w 58"/>
                <a:gd name="T5" fmla="*/ 3 h 66"/>
                <a:gd name="T6" fmla="*/ 0 w 58"/>
                <a:gd name="T7" fmla="*/ 65 h 66"/>
                <a:gd name="T8" fmla="*/ 4 w 58"/>
                <a:gd name="T9" fmla="*/ 66 h 66"/>
                <a:gd name="T10" fmla="*/ 58 w 58"/>
                <a:gd name="T11" fmla="*/ 62 h 66"/>
                <a:gd name="T12" fmla="*/ 45 w 58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6">
                  <a:moveTo>
                    <a:pt x="45" y="0"/>
                  </a:moveTo>
                  <a:cubicBezTo>
                    <a:pt x="32" y="2"/>
                    <a:pt x="18" y="3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3" y="66"/>
                    <a:pt x="4" y="66"/>
                  </a:cubicBezTo>
                  <a:cubicBezTo>
                    <a:pt x="22" y="66"/>
                    <a:pt x="40" y="64"/>
                    <a:pt x="58" y="62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8950171" y="1080668"/>
              <a:ext cx="412638" cy="464218"/>
            </a:xfrm>
            <a:custGeom>
              <a:avLst/>
              <a:gdLst>
                <a:gd name="T0" fmla="*/ 0 w 58"/>
                <a:gd name="T1" fmla="*/ 62 h 65"/>
                <a:gd name="T2" fmla="*/ 4 w 58"/>
                <a:gd name="T3" fmla="*/ 62 h 65"/>
                <a:gd name="T4" fmla="*/ 45 w 58"/>
                <a:gd name="T5" fmla="*/ 65 h 65"/>
                <a:gd name="T6" fmla="*/ 58 w 58"/>
                <a:gd name="T7" fmla="*/ 4 h 65"/>
                <a:gd name="T8" fmla="*/ 4 w 58"/>
                <a:gd name="T9" fmla="*/ 0 h 65"/>
                <a:gd name="T10" fmla="*/ 0 w 58"/>
                <a:gd name="T11" fmla="*/ 0 h 65"/>
                <a:gd name="T12" fmla="*/ 0 w 58"/>
                <a:gd name="T13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5">
                  <a:moveTo>
                    <a:pt x="0" y="62"/>
                  </a:moveTo>
                  <a:cubicBezTo>
                    <a:pt x="1" y="62"/>
                    <a:pt x="3" y="62"/>
                    <a:pt x="4" y="62"/>
                  </a:cubicBezTo>
                  <a:cubicBezTo>
                    <a:pt x="18" y="62"/>
                    <a:pt x="32" y="63"/>
                    <a:pt x="45" y="6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40" y="1"/>
                    <a:pt x="22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11195734" y="3296757"/>
              <a:ext cx="477112" cy="421849"/>
            </a:xfrm>
            <a:custGeom>
              <a:avLst/>
              <a:gdLst>
                <a:gd name="T0" fmla="*/ 0 w 67"/>
                <a:gd name="T1" fmla="*/ 12 h 59"/>
                <a:gd name="T2" fmla="*/ 5 w 67"/>
                <a:gd name="T3" fmla="*/ 59 h 59"/>
                <a:gd name="T4" fmla="*/ 67 w 67"/>
                <a:gd name="T5" fmla="*/ 59 h 59"/>
                <a:gd name="T6" fmla="*/ 61 w 67"/>
                <a:gd name="T7" fmla="*/ 0 h 59"/>
                <a:gd name="T8" fmla="*/ 0 w 67"/>
                <a:gd name="T9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0" y="12"/>
                  </a:moveTo>
                  <a:cubicBezTo>
                    <a:pt x="3" y="27"/>
                    <a:pt x="4" y="43"/>
                    <a:pt x="5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39"/>
                    <a:pt x="65" y="19"/>
                    <a:pt x="6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10219402" y="1530149"/>
              <a:ext cx="576588" cy="569220"/>
            </a:xfrm>
            <a:custGeom>
              <a:avLst/>
              <a:gdLst>
                <a:gd name="T0" fmla="*/ 0 w 81"/>
                <a:gd name="T1" fmla="*/ 52 h 80"/>
                <a:gd name="T2" fmla="*/ 37 w 81"/>
                <a:gd name="T3" fmla="*/ 80 h 80"/>
                <a:gd name="T4" fmla="*/ 81 w 81"/>
                <a:gd name="T5" fmla="*/ 36 h 80"/>
                <a:gd name="T6" fmla="*/ 35 w 81"/>
                <a:gd name="T7" fmla="*/ 0 h 80"/>
                <a:gd name="T8" fmla="*/ 0 w 81"/>
                <a:gd name="T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0" y="52"/>
                  </a:moveTo>
                  <a:cubicBezTo>
                    <a:pt x="13" y="61"/>
                    <a:pt x="25" y="70"/>
                    <a:pt x="37" y="80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67" y="23"/>
                    <a:pt x="51" y="11"/>
                    <a:pt x="3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10567565" y="1872786"/>
              <a:ext cx="593167" cy="569220"/>
            </a:xfrm>
            <a:custGeom>
              <a:avLst/>
              <a:gdLst>
                <a:gd name="T0" fmla="*/ 0 w 83"/>
                <a:gd name="T1" fmla="*/ 44 h 80"/>
                <a:gd name="T2" fmla="*/ 31 w 83"/>
                <a:gd name="T3" fmla="*/ 80 h 80"/>
                <a:gd name="T4" fmla="*/ 83 w 83"/>
                <a:gd name="T5" fmla="*/ 45 h 80"/>
                <a:gd name="T6" fmla="*/ 45 w 83"/>
                <a:gd name="T7" fmla="*/ 0 h 80"/>
                <a:gd name="T8" fmla="*/ 0 w 83"/>
                <a:gd name="T9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">
                  <a:moveTo>
                    <a:pt x="0" y="44"/>
                  </a:moveTo>
                  <a:cubicBezTo>
                    <a:pt x="11" y="55"/>
                    <a:pt x="22" y="67"/>
                    <a:pt x="31" y="8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1" y="29"/>
                    <a:pt x="59" y="14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0860465" y="2292793"/>
              <a:ext cx="571062" cy="541588"/>
            </a:xfrm>
            <a:custGeom>
              <a:avLst/>
              <a:gdLst>
                <a:gd name="T0" fmla="*/ 0 w 80"/>
                <a:gd name="T1" fmla="*/ 35 h 76"/>
                <a:gd name="T2" fmla="*/ 23 w 80"/>
                <a:gd name="T3" fmla="*/ 76 h 76"/>
                <a:gd name="T4" fmla="*/ 80 w 80"/>
                <a:gd name="T5" fmla="*/ 52 h 76"/>
                <a:gd name="T6" fmla="*/ 52 w 80"/>
                <a:gd name="T7" fmla="*/ 0 h 76"/>
                <a:gd name="T8" fmla="*/ 0 w 80"/>
                <a:gd name="T9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6">
                  <a:moveTo>
                    <a:pt x="0" y="35"/>
                  </a:moveTo>
                  <a:cubicBezTo>
                    <a:pt x="8" y="48"/>
                    <a:pt x="16" y="61"/>
                    <a:pt x="23" y="76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2" y="34"/>
                    <a:pt x="63" y="16"/>
                    <a:pt x="52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1066784" y="2769906"/>
              <a:ext cx="541588" cy="491851"/>
            </a:xfrm>
            <a:custGeom>
              <a:avLst/>
              <a:gdLst>
                <a:gd name="T0" fmla="*/ 58 w 76"/>
                <a:gd name="T1" fmla="*/ 0 h 69"/>
                <a:gd name="T2" fmla="*/ 0 w 76"/>
                <a:gd name="T3" fmla="*/ 24 h 69"/>
                <a:gd name="T4" fmla="*/ 14 w 76"/>
                <a:gd name="T5" fmla="*/ 69 h 69"/>
                <a:gd name="T6" fmla="*/ 76 w 76"/>
                <a:gd name="T7" fmla="*/ 57 h 69"/>
                <a:gd name="T8" fmla="*/ 58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5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" y="39"/>
                    <a:pt x="11" y="54"/>
                    <a:pt x="14" y="69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2" y="38"/>
                    <a:pt x="66" y="19"/>
                    <a:pt x="58" y="0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9827027" y="1279619"/>
              <a:ext cx="541588" cy="556325"/>
            </a:xfrm>
            <a:custGeom>
              <a:avLst/>
              <a:gdLst>
                <a:gd name="T0" fmla="*/ 0 w 76"/>
                <a:gd name="T1" fmla="*/ 58 h 78"/>
                <a:gd name="T2" fmla="*/ 41 w 76"/>
                <a:gd name="T3" fmla="*/ 78 h 78"/>
                <a:gd name="T4" fmla="*/ 76 w 76"/>
                <a:gd name="T5" fmla="*/ 26 h 78"/>
                <a:gd name="T6" fmla="*/ 24 w 76"/>
                <a:gd name="T7" fmla="*/ 0 h 78"/>
                <a:gd name="T8" fmla="*/ 0 w 76"/>
                <a:gd name="T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0" y="58"/>
                  </a:moveTo>
                  <a:cubicBezTo>
                    <a:pt x="14" y="63"/>
                    <a:pt x="28" y="70"/>
                    <a:pt x="41" y="78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59" y="16"/>
                    <a:pt x="42" y="7"/>
                    <a:pt x="24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9392283" y="5912588"/>
              <a:ext cx="484481" cy="521325"/>
            </a:xfrm>
            <a:custGeom>
              <a:avLst/>
              <a:gdLst>
                <a:gd name="T0" fmla="*/ 68 w 68"/>
                <a:gd name="T1" fmla="*/ 58 h 73"/>
                <a:gd name="T2" fmla="*/ 44 w 68"/>
                <a:gd name="T3" fmla="*/ 0 h 73"/>
                <a:gd name="T4" fmla="*/ 0 w 68"/>
                <a:gd name="T5" fmla="*/ 11 h 73"/>
                <a:gd name="T6" fmla="*/ 13 w 68"/>
                <a:gd name="T7" fmla="*/ 73 h 73"/>
                <a:gd name="T8" fmla="*/ 68 w 68"/>
                <a:gd name="T9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68" y="58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0" y="5"/>
                    <a:pt x="15" y="8"/>
                    <a:pt x="0" y="11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32" y="69"/>
                    <a:pt x="50" y="64"/>
                    <a:pt x="68" y="58"/>
                  </a:cubicBez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9819658" y="5721006"/>
              <a:ext cx="541588" cy="563693"/>
            </a:xfrm>
            <a:custGeom>
              <a:avLst/>
              <a:gdLst>
                <a:gd name="T0" fmla="*/ 42 w 76"/>
                <a:gd name="T1" fmla="*/ 0 h 79"/>
                <a:gd name="T2" fmla="*/ 0 w 76"/>
                <a:gd name="T3" fmla="*/ 21 h 79"/>
                <a:gd name="T4" fmla="*/ 24 w 76"/>
                <a:gd name="T5" fmla="*/ 79 h 79"/>
                <a:gd name="T6" fmla="*/ 76 w 76"/>
                <a:gd name="T7" fmla="*/ 53 h 79"/>
                <a:gd name="T8" fmla="*/ 42 w 7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42" y="0"/>
                  </a:moveTo>
                  <a:cubicBezTo>
                    <a:pt x="28" y="8"/>
                    <a:pt x="15" y="15"/>
                    <a:pt x="0" y="21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42" y="71"/>
                    <a:pt x="60" y="63"/>
                    <a:pt x="76" y="53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9392283" y="1123038"/>
              <a:ext cx="484481" cy="528693"/>
            </a:xfrm>
            <a:custGeom>
              <a:avLst/>
              <a:gdLst>
                <a:gd name="T0" fmla="*/ 0 w 68"/>
                <a:gd name="T1" fmla="*/ 62 h 74"/>
                <a:gd name="T2" fmla="*/ 44 w 68"/>
                <a:gd name="T3" fmla="*/ 74 h 74"/>
                <a:gd name="T4" fmla="*/ 68 w 68"/>
                <a:gd name="T5" fmla="*/ 15 h 74"/>
                <a:gd name="T6" fmla="*/ 13 w 68"/>
                <a:gd name="T7" fmla="*/ 0 h 74"/>
                <a:gd name="T8" fmla="*/ 0 w 68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4">
                  <a:moveTo>
                    <a:pt x="0" y="62"/>
                  </a:moveTo>
                  <a:cubicBezTo>
                    <a:pt x="16" y="65"/>
                    <a:pt x="30" y="69"/>
                    <a:pt x="44" y="7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50" y="9"/>
                    <a:pt x="32" y="4"/>
                    <a:pt x="13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104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7310671" y="4722569"/>
              <a:ext cx="420007" cy="414481"/>
            </a:xfrm>
            <a:custGeom>
              <a:avLst/>
              <a:gdLst>
                <a:gd name="T0" fmla="*/ 59 w 59"/>
                <a:gd name="T1" fmla="*/ 25 h 58"/>
                <a:gd name="T2" fmla="*/ 39 w 59"/>
                <a:gd name="T3" fmla="*/ 0 h 58"/>
                <a:gd name="T4" fmla="*/ 0 w 59"/>
                <a:gd name="T5" fmla="*/ 25 h 58"/>
                <a:gd name="T6" fmla="*/ 26 w 59"/>
                <a:gd name="T7" fmla="*/ 58 h 58"/>
                <a:gd name="T8" fmla="*/ 59 w 59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9" y="25"/>
                  </a:moveTo>
                  <a:cubicBezTo>
                    <a:pt x="51" y="17"/>
                    <a:pt x="45" y="8"/>
                    <a:pt x="39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37"/>
                    <a:pt x="16" y="48"/>
                    <a:pt x="26" y="58"/>
                  </a:cubicBezTo>
                  <a:lnTo>
                    <a:pt x="59" y="2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8565165" y="1771469"/>
              <a:ext cx="298426" cy="364743"/>
            </a:xfrm>
            <a:custGeom>
              <a:avLst/>
              <a:gdLst>
                <a:gd name="T0" fmla="*/ 0 w 42"/>
                <a:gd name="T1" fmla="*/ 5 h 51"/>
                <a:gd name="T2" fmla="*/ 10 w 42"/>
                <a:gd name="T3" fmla="*/ 51 h 51"/>
                <a:gd name="T4" fmla="*/ 42 w 42"/>
                <a:gd name="T5" fmla="*/ 47 h 51"/>
                <a:gd name="T6" fmla="*/ 42 w 42"/>
                <a:gd name="T7" fmla="*/ 0 h 51"/>
                <a:gd name="T8" fmla="*/ 0 w 42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0" y="5"/>
                  </a:moveTo>
                  <a:cubicBezTo>
                    <a:pt x="10" y="51"/>
                    <a:pt x="10" y="51"/>
                    <a:pt x="10" y="51"/>
                  </a:cubicBezTo>
                  <a:cubicBezTo>
                    <a:pt x="20" y="49"/>
                    <a:pt x="31" y="48"/>
                    <a:pt x="42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8" y="1"/>
                    <a:pt x="14" y="3"/>
                    <a:pt x="0" y="5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7551991" y="4965731"/>
              <a:ext cx="414480" cy="427375"/>
            </a:xfrm>
            <a:custGeom>
              <a:avLst/>
              <a:gdLst>
                <a:gd name="T0" fmla="*/ 58 w 58"/>
                <a:gd name="T1" fmla="*/ 21 h 60"/>
                <a:gd name="T2" fmla="*/ 33 w 58"/>
                <a:gd name="T3" fmla="*/ 0 h 60"/>
                <a:gd name="T4" fmla="*/ 0 w 58"/>
                <a:gd name="T5" fmla="*/ 33 h 60"/>
                <a:gd name="T6" fmla="*/ 32 w 58"/>
                <a:gd name="T7" fmla="*/ 60 h 60"/>
                <a:gd name="T8" fmla="*/ 58 w 58"/>
                <a:gd name="T9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58" y="21"/>
                  </a:moveTo>
                  <a:cubicBezTo>
                    <a:pt x="49" y="15"/>
                    <a:pt x="41" y="8"/>
                    <a:pt x="33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43"/>
                    <a:pt x="21" y="52"/>
                    <a:pt x="32" y="60"/>
                  </a:cubicBezTo>
                  <a:lnTo>
                    <a:pt x="58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7010404" y="4138612"/>
              <a:ext cx="392374" cy="342637"/>
            </a:xfrm>
            <a:custGeom>
              <a:avLst/>
              <a:gdLst>
                <a:gd name="T0" fmla="*/ 55 w 55"/>
                <a:gd name="T1" fmla="*/ 30 h 48"/>
                <a:gd name="T2" fmla="*/ 46 w 55"/>
                <a:gd name="T3" fmla="*/ 0 h 48"/>
                <a:gd name="T4" fmla="*/ 0 w 55"/>
                <a:gd name="T5" fmla="*/ 9 h 48"/>
                <a:gd name="T6" fmla="*/ 12 w 55"/>
                <a:gd name="T7" fmla="*/ 48 h 48"/>
                <a:gd name="T8" fmla="*/ 55 w 55"/>
                <a:gd name="T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55" y="30"/>
                  </a:moveTo>
                  <a:cubicBezTo>
                    <a:pt x="51" y="21"/>
                    <a:pt x="48" y="10"/>
                    <a:pt x="4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23"/>
                    <a:pt x="7" y="36"/>
                    <a:pt x="12" y="48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6968034" y="3825449"/>
              <a:ext cx="350006" cy="291057"/>
            </a:xfrm>
            <a:custGeom>
              <a:avLst/>
              <a:gdLst>
                <a:gd name="T0" fmla="*/ 49 w 49"/>
                <a:gd name="T1" fmla="*/ 31 h 41"/>
                <a:gd name="T2" fmla="*/ 47 w 49"/>
                <a:gd name="T3" fmla="*/ 0 h 41"/>
                <a:gd name="T4" fmla="*/ 0 w 49"/>
                <a:gd name="T5" fmla="*/ 0 h 41"/>
                <a:gd name="T6" fmla="*/ 4 w 49"/>
                <a:gd name="T7" fmla="*/ 41 h 41"/>
                <a:gd name="T8" fmla="*/ 49 w 49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49" y="31"/>
                  </a:moveTo>
                  <a:cubicBezTo>
                    <a:pt x="48" y="21"/>
                    <a:pt x="47" y="11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1" y="27"/>
                    <a:pt x="4" y="41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8565165" y="5420738"/>
              <a:ext cx="298426" cy="364743"/>
            </a:xfrm>
            <a:custGeom>
              <a:avLst/>
              <a:gdLst>
                <a:gd name="T0" fmla="*/ 42 w 42"/>
                <a:gd name="T1" fmla="*/ 4 h 51"/>
                <a:gd name="T2" fmla="*/ 9 w 42"/>
                <a:gd name="T3" fmla="*/ 0 h 51"/>
                <a:gd name="T4" fmla="*/ 0 w 42"/>
                <a:gd name="T5" fmla="*/ 46 h 51"/>
                <a:gd name="T6" fmla="*/ 42 w 42"/>
                <a:gd name="T7" fmla="*/ 51 h 51"/>
                <a:gd name="T8" fmla="*/ 42 w 42"/>
                <a:gd name="T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42" y="4"/>
                  </a:moveTo>
                  <a:cubicBezTo>
                    <a:pt x="31" y="4"/>
                    <a:pt x="20" y="2"/>
                    <a:pt x="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9"/>
                    <a:pt x="28" y="50"/>
                    <a:pt x="42" y="51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7852259" y="5172050"/>
              <a:ext cx="385006" cy="420007"/>
            </a:xfrm>
            <a:custGeom>
              <a:avLst/>
              <a:gdLst>
                <a:gd name="T0" fmla="*/ 54 w 54"/>
                <a:gd name="T1" fmla="*/ 16 h 59"/>
                <a:gd name="T2" fmla="*/ 26 w 54"/>
                <a:gd name="T3" fmla="*/ 0 h 59"/>
                <a:gd name="T4" fmla="*/ 0 w 54"/>
                <a:gd name="T5" fmla="*/ 39 h 59"/>
                <a:gd name="T6" fmla="*/ 36 w 54"/>
                <a:gd name="T7" fmla="*/ 59 h 59"/>
                <a:gd name="T8" fmla="*/ 54 w 54"/>
                <a:gd name="T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54" y="16"/>
                  </a:moveTo>
                  <a:cubicBezTo>
                    <a:pt x="44" y="11"/>
                    <a:pt x="35" y="6"/>
                    <a:pt x="26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46"/>
                    <a:pt x="24" y="53"/>
                    <a:pt x="36" y="59"/>
                  </a:cubicBezTo>
                  <a:lnTo>
                    <a:pt x="54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8194896" y="5321262"/>
              <a:ext cx="348163" cy="407112"/>
            </a:xfrm>
            <a:custGeom>
              <a:avLst/>
              <a:gdLst>
                <a:gd name="T0" fmla="*/ 49 w 49"/>
                <a:gd name="T1" fmla="*/ 11 h 57"/>
                <a:gd name="T2" fmla="*/ 18 w 49"/>
                <a:gd name="T3" fmla="*/ 0 h 57"/>
                <a:gd name="T4" fmla="*/ 0 w 49"/>
                <a:gd name="T5" fmla="*/ 43 h 57"/>
                <a:gd name="T6" fmla="*/ 40 w 49"/>
                <a:gd name="T7" fmla="*/ 57 h 57"/>
                <a:gd name="T8" fmla="*/ 49 w 49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9" y="11"/>
                  </a:moveTo>
                  <a:cubicBezTo>
                    <a:pt x="38" y="8"/>
                    <a:pt x="28" y="5"/>
                    <a:pt x="18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49"/>
                    <a:pt x="26" y="53"/>
                    <a:pt x="40" y="57"/>
                  </a:cubicBezTo>
                  <a:lnTo>
                    <a:pt x="49" y="1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7124616" y="4437038"/>
              <a:ext cx="414480" cy="392375"/>
            </a:xfrm>
            <a:custGeom>
              <a:avLst/>
              <a:gdLst>
                <a:gd name="T0" fmla="*/ 58 w 58"/>
                <a:gd name="T1" fmla="*/ 29 h 55"/>
                <a:gd name="T2" fmla="*/ 43 w 58"/>
                <a:gd name="T3" fmla="*/ 0 h 55"/>
                <a:gd name="T4" fmla="*/ 0 w 58"/>
                <a:gd name="T5" fmla="*/ 18 h 55"/>
                <a:gd name="T6" fmla="*/ 19 w 58"/>
                <a:gd name="T7" fmla="*/ 55 h 55"/>
                <a:gd name="T8" fmla="*/ 58 w 58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58" y="29"/>
                  </a:moveTo>
                  <a:cubicBezTo>
                    <a:pt x="52" y="20"/>
                    <a:pt x="48" y="10"/>
                    <a:pt x="43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31"/>
                    <a:pt x="12" y="43"/>
                    <a:pt x="19" y="55"/>
                  </a:cubicBezTo>
                  <a:lnTo>
                    <a:pt x="58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7852259" y="1964893"/>
              <a:ext cx="385006" cy="420007"/>
            </a:xfrm>
            <a:custGeom>
              <a:avLst/>
              <a:gdLst>
                <a:gd name="T0" fmla="*/ 26 w 54"/>
                <a:gd name="T1" fmla="*/ 59 h 59"/>
                <a:gd name="T2" fmla="*/ 54 w 54"/>
                <a:gd name="T3" fmla="*/ 43 h 59"/>
                <a:gd name="T4" fmla="*/ 36 w 54"/>
                <a:gd name="T5" fmla="*/ 0 h 59"/>
                <a:gd name="T6" fmla="*/ 0 w 54"/>
                <a:gd name="T7" fmla="*/ 21 h 59"/>
                <a:gd name="T8" fmla="*/ 26 w 5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26" y="59"/>
                  </a:moveTo>
                  <a:cubicBezTo>
                    <a:pt x="35" y="53"/>
                    <a:pt x="45" y="48"/>
                    <a:pt x="54" y="4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6"/>
                    <a:pt x="12" y="13"/>
                    <a:pt x="0" y="21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6968034" y="3447812"/>
              <a:ext cx="350006" cy="283689"/>
            </a:xfrm>
            <a:custGeom>
              <a:avLst/>
              <a:gdLst>
                <a:gd name="T0" fmla="*/ 47 w 49"/>
                <a:gd name="T1" fmla="*/ 40 h 40"/>
                <a:gd name="T2" fmla="*/ 49 w 49"/>
                <a:gd name="T3" fmla="*/ 9 h 40"/>
                <a:gd name="T4" fmla="*/ 4 w 49"/>
                <a:gd name="T5" fmla="*/ 0 h 40"/>
                <a:gd name="T6" fmla="*/ 0 w 49"/>
                <a:gd name="T7" fmla="*/ 40 h 40"/>
                <a:gd name="T8" fmla="*/ 47 w 4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0">
                  <a:moveTo>
                    <a:pt x="47" y="40"/>
                  </a:moveTo>
                  <a:cubicBezTo>
                    <a:pt x="47" y="29"/>
                    <a:pt x="48" y="19"/>
                    <a:pt x="49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3"/>
                    <a:pt x="0" y="26"/>
                    <a:pt x="0" y="40"/>
                  </a:cubicBezTo>
                  <a:lnTo>
                    <a:pt x="47" y="4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7551991" y="2163843"/>
              <a:ext cx="414480" cy="427375"/>
            </a:xfrm>
            <a:custGeom>
              <a:avLst/>
              <a:gdLst>
                <a:gd name="T0" fmla="*/ 33 w 58"/>
                <a:gd name="T1" fmla="*/ 60 h 60"/>
                <a:gd name="T2" fmla="*/ 58 w 58"/>
                <a:gd name="T3" fmla="*/ 39 h 60"/>
                <a:gd name="T4" fmla="*/ 32 w 58"/>
                <a:gd name="T5" fmla="*/ 0 h 60"/>
                <a:gd name="T6" fmla="*/ 0 w 58"/>
                <a:gd name="T7" fmla="*/ 27 h 60"/>
                <a:gd name="T8" fmla="*/ 33 w 5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33" y="60"/>
                  </a:moveTo>
                  <a:cubicBezTo>
                    <a:pt x="41" y="52"/>
                    <a:pt x="49" y="45"/>
                    <a:pt x="58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8"/>
                    <a:pt x="10" y="17"/>
                    <a:pt x="0" y="27"/>
                  </a:cubicBezTo>
                  <a:lnTo>
                    <a:pt x="33" y="6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8194896" y="1828575"/>
              <a:ext cx="348163" cy="407112"/>
            </a:xfrm>
            <a:custGeom>
              <a:avLst/>
              <a:gdLst>
                <a:gd name="T0" fmla="*/ 0 w 49"/>
                <a:gd name="T1" fmla="*/ 14 h 57"/>
                <a:gd name="T2" fmla="*/ 18 w 49"/>
                <a:gd name="T3" fmla="*/ 57 h 57"/>
                <a:gd name="T4" fmla="*/ 49 w 49"/>
                <a:gd name="T5" fmla="*/ 46 h 57"/>
                <a:gd name="T6" fmla="*/ 40 w 49"/>
                <a:gd name="T7" fmla="*/ 0 h 57"/>
                <a:gd name="T8" fmla="*/ 0 w 49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14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28" y="53"/>
                    <a:pt x="38" y="49"/>
                    <a:pt x="49" y="4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4"/>
                    <a:pt x="13" y="8"/>
                    <a:pt x="0" y="1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010404" y="3075701"/>
              <a:ext cx="392374" cy="342637"/>
            </a:xfrm>
            <a:custGeom>
              <a:avLst/>
              <a:gdLst>
                <a:gd name="T0" fmla="*/ 46 w 55"/>
                <a:gd name="T1" fmla="*/ 48 h 48"/>
                <a:gd name="T2" fmla="*/ 55 w 55"/>
                <a:gd name="T3" fmla="*/ 18 h 48"/>
                <a:gd name="T4" fmla="*/ 12 w 55"/>
                <a:gd name="T5" fmla="*/ 0 h 48"/>
                <a:gd name="T6" fmla="*/ 0 w 55"/>
                <a:gd name="T7" fmla="*/ 39 h 48"/>
                <a:gd name="T8" fmla="*/ 46 w 5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46" y="48"/>
                  </a:moveTo>
                  <a:cubicBezTo>
                    <a:pt x="48" y="38"/>
                    <a:pt x="51" y="27"/>
                    <a:pt x="55" y="1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12"/>
                    <a:pt x="3" y="25"/>
                    <a:pt x="0" y="39"/>
                  </a:cubicBezTo>
                  <a:lnTo>
                    <a:pt x="46" y="4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124616" y="2734905"/>
              <a:ext cx="414480" cy="385007"/>
            </a:xfrm>
            <a:custGeom>
              <a:avLst/>
              <a:gdLst>
                <a:gd name="T0" fmla="*/ 43 w 58"/>
                <a:gd name="T1" fmla="*/ 54 h 54"/>
                <a:gd name="T2" fmla="*/ 58 w 58"/>
                <a:gd name="T3" fmla="*/ 25 h 54"/>
                <a:gd name="T4" fmla="*/ 19 w 58"/>
                <a:gd name="T5" fmla="*/ 0 h 54"/>
                <a:gd name="T6" fmla="*/ 0 w 58"/>
                <a:gd name="T7" fmla="*/ 36 h 54"/>
                <a:gd name="T8" fmla="*/ 43 w 5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43" y="54"/>
                  </a:moveTo>
                  <a:cubicBezTo>
                    <a:pt x="48" y="44"/>
                    <a:pt x="52" y="34"/>
                    <a:pt x="58" y="2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11"/>
                    <a:pt x="6" y="23"/>
                    <a:pt x="0" y="36"/>
                  </a:cubicBezTo>
                  <a:lnTo>
                    <a:pt x="43" y="5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310671" y="2421742"/>
              <a:ext cx="420007" cy="420007"/>
            </a:xfrm>
            <a:custGeom>
              <a:avLst/>
              <a:gdLst>
                <a:gd name="T0" fmla="*/ 39 w 59"/>
                <a:gd name="T1" fmla="*/ 59 h 59"/>
                <a:gd name="T2" fmla="*/ 59 w 59"/>
                <a:gd name="T3" fmla="*/ 33 h 59"/>
                <a:gd name="T4" fmla="*/ 26 w 59"/>
                <a:gd name="T5" fmla="*/ 0 h 59"/>
                <a:gd name="T6" fmla="*/ 0 w 59"/>
                <a:gd name="T7" fmla="*/ 33 h 59"/>
                <a:gd name="T8" fmla="*/ 39 w 5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39" y="59"/>
                  </a:moveTo>
                  <a:cubicBezTo>
                    <a:pt x="45" y="50"/>
                    <a:pt x="51" y="41"/>
                    <a:pt x="59" y="3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11"/>
                    <a:pt x="8" y="21"/>
                    <a:pt x="0" y="33"/>
                  </a:cubicBezTo>
                  <a:lnTo>
                    <a:pt x="39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10624672" y="3825449"/>
              <a:ext cx="357374" cy="313163"/>
            </a:xfrm>
            <a:custGeom>
              <a:avLst/>
              <a:gdLst>
                <a:gd name="T0" fmla="*/ 4 w 50"/>
                <a:gd name="T1" fmla="*/ 0 h 44"/>
                <a:gd name="T2" fmla="*/ 0 w 50"/>
                <a:gd name="T3" fmla="*/ 35 h 44"/>
                <a:gd name="T4" fmla="*/ 46 w 50"/>
                <a:gd name="T5" fmla="*/ 44 h 44"/>
                <a:gd name="T6" fmla="*/ 50 w 50"/>
                <a:gd name="T7" fmla="*/ 0 h 44"/>
                <a:gd name="T8" fmla="*/ 4 w 5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4" y="0"/>
                  </a:moveTo>
                  <a:cubicBezTo>
                    <a:pt x="3" y="12"/>
                    <a:pt x="2" y="24"/>
                    <a:pt x="0" y="3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9" y="30"/>
                    <a:pt x="50" y="15"/>
                    <a:pt x="5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10532565" y="4166244"/>
              <a:ext cx="399743" cy="364743"/>
            </a:xfrm>
            <a:custGeom>
              <a:avLst/>
              <a:gdLst>
                <a:gd name="T0" fmla="*/ 11 w 56"/>
                <a:gd name="T1" fmla="*/ 0 h 51"/>
                <a:gd name="T2" fmla="*/ 0 w 56"/>
                <a:gd name="T3" fmla="*/ 33 h 51"/>
                <a:gd name="T4" fmla="*/ 43 w 56"/>
                <a:gd name="T5" fmla="*/ 51 h 51"/>
                <a:gd name="T6" fmla="*/ 56 w 56"/>
                <a:gd name="T7" fmla="*/ 9 h 51"/>
                <a:gd name="T8" fmla="*/ 11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11" y="0"/>
                  </a:moveTo>
                  <a:cubicBezTo>
                    <a:pt x="8" y="11"/>
                    <a:pt x="4" y="22"/>
                    <a:pt x="0" y="33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9" y="37"/>
                    <a:pt x="53" y="23"/>
                    <a:pt x="56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10375983" y="4488617"/>
              <a:ext cx="427375" cy="397901"/>
            </a:xfrm>
            <a:custGeom>
              <a:avLst/>
              <a:gdLst>
                <a:gd name="T0" fmla="*/ 17 w 60"/>
                <a:gd name="T1" fmla="*/ 0 h 56"/>
                <a:gd name="T2" fmla="*/ 0 w 60"/>
                <a:gd name="T3" fmla="*/ 30 h 56"/>
                <a:gd name="T4" fmla="*/ 39 w 60"/>
                <a:gd name="T5" fmla="*/ 56 h 56"/>
                <a:gd name="T6" fmla="*/ 60 w 60"/>
                <a:gd name="T7" fmla="*/ 18 h 56"/>
                <a:gd name="T8" fmla="*/ 17 w 60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6">
                  <a:moveTo>
                    <a:pt x="17" y="0"/>
                  </a:moveTo>
                  <a:cubicBezTo>
                    <a:pt x="12" y="10"/>
                    <a:pt x="7" y="20"/>
                    <a:pt x="0" y="3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7" y="44"/>
                    <a:pt x="54" y="31"/>
                    <a:pt x="60" y="1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9904397" y="5030205"/>
              <a:ext cx="429217" cy="427375"/>
            </a:xfrm>
            <a:custGeom>
              <a:avLst/>
              <a:gdLst>
                <a:gd name="T0" fmla="*/ 27 w 60"/>
                <a:gd name="T1" fmla="*/ 0 h 60"/>
                <a:gd name="T2" fmla="*/ 0 w 60"/>
                <a:gd name="T3" fmla="*/ 21 h 60"/>
                <a:gd name="T4" fmla="*/ 25 w 60"/>
                <a:gd name="T5" fmla="*/ 60 h 60"/>
                <a:gd name="T6" fmla="*/ 60 w 60"/>
                <a:gd name="T7" fmla="*/ 33 h 60"/>
                <a:gd name="T8" fmla="*/ 27 w 6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27" y="0"/>
                  </a:moveTo>
                  <a:cubicBezTo>
                    <a:pt x="18" y="7"/>
                    <a:pt x="9" y="14"/>
                    <a:pt x="0" y="2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38" y="52"/>
                    <a:pt x="49" y="43"/>
                    <a:pt x="60" y="33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10162296" y="4779675"/>
              <a:ext cx="442112" cy="420007"/>
            </a:xfrm>
            <a:custGeom>
              <a:avLst/>
              <a:gdLst>
                <a:gd name="T0" fmla="*/ 23 w 62"/>
                <a:gd name="T1" fmla="*/ 0 h 59"/>
                <a:gd name="T2" fmla="*/ 0 w 62"/>
                <a:gd name="T3" fmla="*/ 26 h 59"/>
                <a:gd name="T4" fmla="*/ 33 w 62"/>
                <a:gd name="T5" fmla="*/ 59 h 59"/>
                <a:gd name="T6" fmla="*/ 62 w 62"/>
                <a:gd name="T7" fmla="*/ 26 h 59"/>
                <a:gd name="T8" fmla="*/ 23 w 6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9">
                  <a:moveTo>
                    <a:pt x="23" y="0"/>
                  </a:moveTo>
                  <a:cubicBezTo>
                    <a:pt x="16" y="9"/>
                    <a:pt x="8" y="18"/>
                    <a:pt x="0" y="2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4" y="49"/>
                    <a:pt x="53" y="37"/>
                    <a:pt x="62" y="2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8957539" y="5442843"/>
              <a:ext cx="305794" cy="350006"/>
            </a:xfrm>
            <a:custGeom>
              <a:avLst/>
              <a:gdLst>
                <a:gd name="T0" fmla="*/ 34 w 43"/>
                <a:gd name="T1" fmla="*/ 0 h 49"/>
                <a:gd name="T2" fmla="*/ 3 w 43"/>
                <a:gd name="T3" fmla="*/ 2 h 49"/>
                <a:gd name="T4" fmla="*/ 0 w 43"/>
                <a:gd name="T5" fmla="*/ 2 h 49"/>
                <a:gd name="T6" fmla="*/ 0 w 43"/>
                <a:gd name="T7" fmla="*/ 48 h 49"/>
                <a:gd name="T8" fmla="*/ 3 w 43"/>
                <a:gd name="T9" fmla="*/ 49 h 49"/>
                <a:gd name="T10" fmla="*/ 43 w 43"/>
                <a:gd name="T11" fmla="*/ 46 h 49"/>
                <a:gd name="T12" fmla="*/ 34 w 4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cubicBezTo>
                    <a:pt x="24" y="1"/>
                    <a:pt x="1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9"/>
                    <a:pt x="3" y="49"/>
                  </a:cubicBezTo>
                  <a:cubicBezTo>
                    <a:pt x="16" y="49"/>
                    <a:pt x="30" y="48"/>
                    <a:pt x="43" y="46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8957539" y="1771469"/>
              <a:ext cx="305794" cy="342637"/>
            </a:xfrm>
            <a:custGeom>
              <a:avLst/>
              <a:gdLst>
                <a:gd name="T0" fmla="*/ 0 w 43"/>
                <a:gd name="T1" fmla="*/ 46 h 48"/>
                <a:gd name="T2" fmla="*/ 3 w 43"/>
                <a:gd name="T3" fmla="*/ 46 h 48"/>
                <a:gd name="T4" fmla="*/ 34 w 43"/>
                <a:gd name="T5" fmla="*/ 48 h 48"/>
                <a:gd name="T6" fmla="*/ 43 w 43"/>
                <a:gd name="T7" fmla="*/ 3 h 48"/>
                <a:gd name="T8" fmla="*/ 3 w 43"/>
                <a:gd name="T9" fmla="*/ 0 h 48"/>
                <a:gd name="T10" fmla="*/ 0 w 43"/>
                <a:gd name="T11" fmla="*/ 0 h 48"/>
                <a:gd name="T12" fmla="*/ 0 w 43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8">
                  <a:moveTo>
                    <a:pt x="0" y="46"/>
                  </a:moveTo>
                  <a:cubicBezTo>
                    <a:pt x="1" y="46"/>
                    <a:pt x="2" y="46"/>
                    <a:pt x="3" y="46"/>
                  </a:cubicBezTo>
                  <a:cubicBezTo>
                    <a:pt x="13" y="46"/>
                    <a:pt x="24" y="47"/>
                    <a:pt x="34" y="4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0" y="1"/>
                    <a:pt x="16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10624672" y="3418338"/>
              <a:ext cx="357374" cy="313163"/>
            </a:xfrm>
            <a:custGeom>
              <a:avLst/>
              <a:gdLst>
                <a:gd name="T0" fmla="*/ 0 w 50"/>
                <a:gd name="T1" fmla="*/ 9 h 44"/>
                <a:gd name="T2" fmla="*/ 4 w 50"/>
                <a:gd name="T3" fmla="*/ 44 h 44"/>
                <a:gd name="T4" fmla="*/ 50 w 50"/>
                <a:gd name="T5" fmla="*/ 44 h 44"/>
                <a:gd name="T6" fmla="*/ 46 w 50"/>
                <a:gd name="T7" fmla="*/ 0 h 44"/>
                <a:gd name="T8" fmla="*/ 0 w 5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0" y="9"/>
                  </a:moveTo>
                  <a:cubicBezTo>
                    <a:pt x="2" y="21"/>
                    <a:pt x="3" y="32"/>
                    <a:pt x="4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29"/>
                    <a:pt x="49" y="15"/>
                    <a:pt x="4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9904397" y="2106738"/>
              <a:ext cx="429217" cy="427375"/>
            </a:xfrm>
            <a:custGeom>
              <a:avLst/>
              <a:gdLst>
                <a:gd name="T0" fmla="*/ 0 w 60"/>
                <a:gd name="T1" fmla="*/ 38 h 60"/>
                <a:gd name="T2" fmla="*/ 27 w 60"/>
                <a:gd name="T3" fmla="*/ 60 h 60"/>
                <a:gd name="T4" fmla="*/ 60 w 60"/>
                <a:gd name="T5" fmla="*/ 26 h 60"/>
                <a:gd name="T6" fmla="*/ 26 w 60"/>
                <a:gd name="T7" fmla="*/ 0 h 60"/>
                <a:gd name="T8" fmla="*/ 0 w 60"/>
                <a:gd name="T9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38"/>
                  </a:moveTo>
                  <a:cubicBezTo>
                    <a:pt x="9" y="45"/>
                    <a:pt x="18" y="52"/>
                    <a:pt x="27" y="6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49" y="17"/>
                    <a:pt x="38" y="8"/>
                    <a:pt x="26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10162296" y="2357268"/>
              <a:ext cx="442112" cy="427375"/>
            </a:xfrm>
            <a:custGeom>
              <a:avLst/>
              <a:gdLst>
                <a:gd name="T0" fmla="*/ 0 w 62"/>
                <a:gd name="T1" fmla="*/ 33 h 60"/>
                <a:gd name="T2" fmla="*/ 23 w 62"/>
                <a:gd name="T3" fmla="*/ 60 h 60"/>
                <a:gd name="T4" fmla="*/ 62 w 62"/>
                <a:gd name="T5" fmla="*/ 34 h 60"/>
                <a:gd name="T6" fmla="*/ 33 w 62"/>
                <a:gd name="T7" fmla="*/ 0 h 60"/>
                <a:gd name="T8" fmla="*/ 0 w 62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0">
                  <a:moveTo>
                    <a:pt x="0" y="33"/>
                  </a:moveTo>
                  <a:cubicBezTo>
                    <a:pt x="8" y="42"/>
                    <a:pt x="16" y="50"/>
                    <a:pt x="23" y="6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3" y="22"/>
                    <a:pt x="44" y="11"/>
                    <a:pt x="33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10375983" y="2670431"/>
              <a:ext cx="427375" cy="405270"/>
            </a:xfrm>
            <a:custGeom>
              <a:avLst/>
              <a:gdLst>
                <a:gd name="T0" fmla="*/ 0 w 60"/>
                <a:gd name="T1" fmla="*/ 26 h 57"/>
                <a:gd name="T2" fmla="*/ 17 w 60"/>
                <a:gd name="T3" fmla="*/ 57 h 57"/>
                <a:gd name="T4" fmla="*/ 60 w 60"/>
                <a:gd name="T5" fmla="*/ 39 h 57"/>
                <a:gd name="T6" fmla="*/ 39 w 60"/>
                <a:gd name="T7" fmla="*/ 0 h 57"/>
                <a:gd name="T8" fmla="*/ 0 w 60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0" y="26"/>
                  </a:moveTo>
                  <a:cubicBezTo>
                    <a:pt x="7" y="36"/>
                    <a:pt x="12" y="46"/>
                    <a:pt x="17" y="57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4" y="25"/>
                    <a:pt x="47" y="12"/>
                    <a:pt x="3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10532565" y="3033331"/>
              <a:ext cx="399743" cy="364743"/>
            </a:xfrm>
            <a:custGeom>
              <a:avLst/>
              <a:gdLst>
                <a:gd name="T0" fmla="*/ 43 w 56"/>
                <a:gd name="T1" fmla="*/ 0 h 51"/>
                <a:gd name="T2" fmla="*/ 0 w 56"/>
                <a:gd name="T3" fmla="*/ 17 h 51"/>
                <a:gd name="T4" fmla="*/ 11 w 56"/>
                <a:gd name="T5" fmla="*/ 51 h 51"/>
                <a:gd name="T6" fmla="*/ 56 w 56"/>
                <a:gd name="T7" fmla="*/ 42 h 51"/>
                <a:gd name="T8" fmla="*/ 43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4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5" y="28"/>
                    <a:pt x="8" y="39"/>
                    <a:pt x="11" y="5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3" y="27"/>
                    <a:pt x="49" y="13"/>
                    <a:pt x="43" y="0"/>
                  </a:cubicBez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9605971" y="1915156"/>
              <a:ext cx="405270" cy="420007"/>
            </a:xfrm>
            <a:custGeom>
              <a:avLst/>
              <a:gdLst>
                <a:gd name="T0" fmla="*/ 0 w 57"/>
                <a:gd name="T1" fmla="*/ 44 h 59"/>
                <a:gd name="T2" fmla="*/ 31 w 57"/>
                <a:gd name="T3" fmla="*/ 59 h 59"/>
                <a:gd name="T4" fmla="*/ 57 w 57"/>
                <a:gd name="T5" fmla="*/ 20 h 59"/>
                <a:gd name="T6" fmla="*/ 18 w 57"/>
                <a:gd name="T7" fmla="*/ 0 h 59"/>
                <a:gd name="T8" fmla="*/ 0 w 57"/>
                <a:gd name="T9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44"/>
                  </a:moveTo>
                  <a:cubicBezTo>
                    <a:pt x="11" y="48"/>
                    <a:pt x="21" y="53"/>
                    <a:pt x="31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4" y="12"/>
                    <a:pt x="31" y="6"/>
                    <a:pt x="18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9285439" y="5363632"/>
              <a:ext cx="362900" cy="392375"/>
            </a:xfrm>
            <a:custGeom>
              <a:avLst/>
              <a:gdLst>
                <a:gd name="T0" fmla="*/ 51 w 51"/>
                <a:gd name="T1" fmla="*/ 43 h 55"/>
                <a:gd name="T2" fmla="*/ 33 w 51"/>
                <a:gd name="T3" fmla="*/ 0 h 55"/>
                <a:gd name="T4" fmla="*/ 0 w 51"/>
                <a:gd name="T5" fmla="*/ 9 h 55"/>
                <a:gd name="T6" fmla="*/ 9 w 51"/>
                <a:gd name="T7" fmla="*/ 55 h 55"/>
                <a:gd name="T8" fmla="*/ 51 w 51"/>
                <a:gd name="T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5">
                  <a:moveTo>
                    <a:pt x="51" y="4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2" y="4"/>
                    <a:pt x="12" y="7"/>
                    <a:pt x="0" y="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24" y="52"/>
                    <a:pt x="38" y="48"/>
                    <a:pt x="51" y="4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9605971" y="5229156"/>
              <a:ext cx="405270" cy="412638"/>
            </a:xfrm>
            <a:custGeom>
              <a:avLst/>
              <a:gdLst>
                <a:gd name="T0" fmla="*/ 31 w 57"/>
                <a:gd name="T1" fmla="*/ 0 h 58"/>
                <a:gd name="T2" fmla="*/ 0 w 57"/>
                <a:gd name="T3" fmla="*/ 15 h 58"/>
                <a:gd name="T4" fmla="*/ 18 w 57"/>
                <a:gd name="T5" fmla="*/ 58 h 58"/>
                <a:gd name="T6" fmla="*/ 57 w 57"/>
                <a:gd name="T7" fmla="*/ 38 h 58"/>
                <a:gd name="T8" fmla="*/ 31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31" y="0"/>
                  </a:moveTo>
                  <a:cubicBezTo>
                    <a:pt x="21" y="5"/>
                    <a:pt x="11" y="10"/>
                    <a:pt x="0" y="15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31" y="52"/>
                    <a:pt x="44" y="46"/>
                    <a:pt x="57" y="3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9285439" y="1808312"/>
              <a:ext cx="362900" cy="385007"/>
            </a:xfrm>
            <a:custGeom>
              <a:avLst/>
              <a:gdLst>
                <a:gd name="T0" fmla="*/ 0 w 51"/>
                <a:gd name="T1" fmla="*/ 45 h 54"/>
                <a:gd name="T2" fmla="*/ 33 w 51"/>
                <a:gd name="T3" fmla="*/ 54 h 54"/>
                <a:gd name="T4" fmla="*/ 51 w 51"/>
                <a:gd name="T5" fmla="*/ 11 h 54"/>
                <a:gd name="T6" fmla="*/ 10 w 51"/>
                <a:gd name="T7" fmla="*/ 0 h 54"/>
                <a:gd name="T8" fmla="*/ 0 w 51"/>
                <a:gd name="T9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4">
                  <a:moveTo>
                    <a:pt x="0" y="45"/>
                  </a:moveTo>
                  <a:cubicBezTo>
                    <a:pt x="12" y="48"/>
                    <a:pt x="23" y="50"/>
                    <a:pt x="33" y="5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8" y="6"/>
                    <a:pt x="24" y="2"/>
                    <a:pt x="10" y="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E72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780416" y="4451775"/>
              <a:ext cx="300267" cy="300269"/>
            </a:xfrm>
            <a:custGeom>
              <a:avLst/>
              <a:gdLst>
                <a:gd name="T0" fmla="*/ 42 w 42"/>
                <a:gd name="T1" fmla="*/ 19 h 42"/>
                <a:gd name="T2" fmla="*/ 28 w 42"/>
                <a:gd name="T3" fmla="*/ 0 h 42"/>
                <a:gd name="T4" fmla="*/ 0 w 42"/>
                <a:gd name="T5" fmla="*/ 19 h 42"/>
                <a:gd name="T6" fmla="*/ 18 w 42"/>
                <a:gd name="T7" fmla="*/ 42 h 42"/>
                <a:gd name="T8" fmla="*/ 42 w 42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42" y="19"/>
                  </a:moveTo>
                  <a:cubicBezTo>
                    <a:pt x="37" y="13"/>
                    <a:pt x="32" y="7"/>
                    <a:pt x="2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7"/>
                    <a:pt x="11" y="35"/>
                    <a:pt x="18" y="42"/>
                  </a:cubicBezTo>
                  <a:lnTo>
                    <a:pt x="42" y="1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8686746" y="2335162"/>
              <a:ext cx="213688" cy="263426"/>
            </a:xfrm>
            <a:custGeom>
              <a:avLst/>
              <a:gdLst>
                <a:gd name="T0" fmla="*/ 0 w 30"/>
                <a:gd name="T1" fmla="*/ 4 h 37"/>
                <a:gd name="T2" fmla="*/ 6 w 30"/>
                <a:gd name="T3" fmla="*/ 37 h 37"/>
                <a:gd name="T4" fmla="*/ 30 w 30"/>
                <a:gd name="T5" fmla="*/ 34 h 37"/>
                <a:gd name="T6" fmla="*/ 30 w 30"/>
                <a:gd name="T7" fmla="*/ 0 h 37"/>
                <a:gd name="T8" fmla="*/ 0 w 30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0" y="4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14" y="35"/>
                    <a:pt x="22" y="34"/>
                    <a:pt x="30" y="3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"/>
                    <a:pt x="9" y="2"/>
                    <a:pt x="0" y="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951734" y="4630462"/>
              <a:ext cx="300267" cy="305794"/>
            </a:xfrm>
            <a:custGeom>
              <a:avLst/>
              <a:gdLst>
                <a:gd name="T0" fmla="*/ 42 w 42"/>
                <a:gd name="T1" fmla="*/ 16 h 43"/>
                <a:gd name="T2" fmla="*/ 24 w 42"/>
                <a:gd name="T3" fmla="*/ 0 h 43"/>
                <a:gd name="T4" fmla="*/ 0 w 42"/>
                <a:gd name="T5" fmla="*/ 24 h 43"/>
                <a:gd name="T6" fmla="*/ 23 w 42"/>
                <a:gd name="T7" fmla="*/ 43 h 43"/>
                <a:gd name="T8" fmla="*/ 42 w 42"/>
                <a:gd name="T9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42" y="16"/>
                  </a:moveTo>
                  <a:cubicBezTo>
                    <a:pt x="35" y="11"/>
                    <a:pt x="30" y="6"/>
                    <a:pt x="24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31"/>
                    <a:pt x="15" y="38"/>
                    <a:pt x="23" y="43"/>
                  </a:cubicBezTo>
                  <a:lnTo>
                    <a:pt x="42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7566728" y="4039137"/>
              <a:ext cx="278162" cy="248689"/>
            </a:xfrm>
            <a:custGeom>
              <a:avLst/>
              <a:gdLst>
                <a:gd name="T0" fmla="*/ 39 w 39"/>
                <a:gd name="T1" fmla="*/ 22 h 35"/>
                <a:gd name="T2" fmla="*/ 32 w 39"/>
                <a:gd name="T3" fmla="*/ 0 h 35"/>
                <a:gd name="T4" fmla="*/ 0 w 39"/>
                <a:gd name="T5" fmla="*/ 6 h 35"/>
                <a:gd name="T6" fmla="*/ 8 w 39"/>
                <a:gd name="T7" fmla="*/ 35 h 35"/>
                <a:gd name="T8" fmla="*/ 39 w 39"/>
                <a:gd name="T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6" y="15"/>
                    <a:pt x="34" y="7"/>
                    <a:pt x="3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6"/>
                    <a:pt x="4" y="25"/>
                    <a:pt x="8" y="35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7531727" y="3810712"/>
              <a:ext cx="256056" cy="206319"/>
            </a:xfrm>
            <a:custGeom>
              <a:avLst/>
              <a:gdLst>
                <a:gd name="T0" fmla="*/ 36 w 36"/>
                <a:gd name="T1" fmla="*/ 23 h 29"/>
                <a:gd name="T2" fmla="*/ 34 w 36"/>
                <a:gd name="T3" fmla="*/ 0 h 29"/>
                <a:gd name="T4" fmla="*/ 0 w 36"/>
                <a:gd name="T5" fmla="*/ 0 h 29"/>
                <a:gd name="T6" fmla="*/ 3 w 36"/>
                <a:gd name="T7" fmla="*/ 29 h 29"/>
                <a:gd name="T8" fmla="*/ 36 w 36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6" y="23"/>
                  </a:moveTo>
                  <a:cubicBezTo>
                    <a:pt x="34" y="15"/>
                    <a:pt x="34" y="8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1" y="20"/>
                    <a:pt x="3" y="29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8679378" y="4958362"/>
              <a:ext cx="221056" cy="263426"/>
            </a:xfrm>
            <a:custGeom>
              <a:avLst/>
              <a:gdLst>
                <a:gd name="T0" fmla="*/ 31 w 31"/>
                <a:gd name="T1" fmla="*/ 3 h 37"/>
                <a:gd name="T2" fmla="*/ 7 w 31"/>
                <a:gd name="T3" fmla="*/ 0 h 37"/>
                <a:gd name="T4" fmla="*/ 0 w 31"/>
                <a:gd name="T5" fmla="*/ 33 h 37"/>
                <a:gd name="T6" fmla="*/ 31 w 31"/>
                <a:gd name="T7" fmla="*/ 37 h 37"/>
                <a:gd name="T8" fmla="*/ 31 w 31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31" y="3"/>
                  </a:moveTo>
                  <a:cubicBezTo>
                    <a:pt x="23" y="3"/>
                    <a:pt x="15" y="2"/>
                    <a:pt x="7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5"/>
                    <a:pt x="20" y="36"/>
                    <a:pt x="31" y="37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8165422" y="4779675"/>
              <a:ext cx="278162" cy="307637"/>
            </a:xfrm>
            <a:custGeom>
              <a:avLst/>
              <a:gdLst>
                <a:gd name="T0" fmla="*/ 39 w 39"/>
                <a:gd name="T1" fmla="*/ 12 h 43"/>
                <a:gd name="T2" fmla="*/ 19 w 39"/>
                <a:gd name="T3" fmla="*/ 0 h 43"/>
                <a:gd name="T4" fmla="*/ 0 w 39"/>
                <a:gd name="T5" fmla="*/ 28 h 43"/>
                <a:gd name="T6" fmla="*/ 26 w 39"/>
                <a:gd name="T7" fmla="*/ 43 h 43"/>
                <a:gd name="T8" fmla="*/ 39 w 39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3">
                  <a:moveTo>
                    <a:pt x="39" y="12"/>
                  </a:moveTo>
                  <a:cubicBezTo>
                    <a:pt x="32" y="8"/>
                    <a:pt x="26" y="4"/>
                    <a:pt x="1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33"/>
                    <a:pt x="17" y="38"/>
                    <a:pt x="26" y="43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8415952" y="4886519"/>
              <a:ext cx="248688" cy="292900"/>
            </a:xfrm>
            <a:custGeom>
              <a:avLst/>
              <a:gdLst>
                <a:gd name="T0" fmla="*/ 35 w 35"/>
                <a:gd name="T1" fmla="*/ 8 h 41"/>
                <a:gd name="T2" fmla="*/ 13 w 35"/>
                <a:gd name="T3" fmla="*/ 0 h 41"/>
                <a:gd name="T4" fmla="*/ 0 w 35"/>
                <a:gd name="T5" fmla="*/ 31 h 41"/>
                <a:gd name="T6" fmla="*/ 28 w 35"/>
                <a:gd name="T7" fmla="*/ 41 h 41"/>
                <a:gd name="T8" fmla="*/ 35 w 35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5" y="8"/>
                  </a:moveTo>
                  <a:cubicBezTo>
                    <a:pt x="27" y="6"/>
                    <a:pt x="20" y="4"/>
                    <a:pt x="1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5"/>
                    <a:pt x="19" y="39"/>
                    <a:pt x="28" y="41"/>
                  </a:cubicBezTo>
                  <a:lnTo>
                    <a:pt x="35" y="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7645940" y="4252824"/>
              <a:ext cx="298426" cy="278163"/>
            </a:xfrm>
            <a:custGeom>
              <a:avLst/>
              <a:gdLst>
                <a:gd name="T0" fmla="*/ 42 w 42"/>
                <a:gd name="T1" fmla="*/ 21 h 39"/>
                <a:gd name="T2" fmla="*/ 31 w 42"/>
                <a:gd name="T3" fmla="*/ 0 h 39"/>
                <a:gd name="T4" fmla="*/ 0 w 42"/>
                <a:gd name="T5" fmla="*/ 13 h 39"/>
                <a:gd name="T6" fmla="*/ 14 w 42"/>
                <a:gd name="T7" fmla="*/ 39 h 39"/>
                <a:gd name="T8" fmla="*/ 42 w 42"/>
                <a:gd name="T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42" y="21"/>
                  </a:moveTo>
                  <a:cubicBezTo>
                    <a:pt x="38" y="14"/>
                    <a:pt x="34" y="7"/>
                    <a:pt x="31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22"/>
                    <a:pt x="9" y="31"/>
                    <a:pt x="14" y="39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8172790" y="2477006"/>
              <a:ext cx="270793" cy="300269"/>
            </a:xfrm>
            <a:custGeom>
              <a:avLst/>
              <a:gdLst>
                <a:gd name="T0" fmla="*/ 18 w 38"/>
                <a:gd name="T1" fmla="*/ 42 h 42"/>
                <a:gd name="T2" fmla="*/ 38 w 38"/>
                <a:gd name="T3" fmla="*/ 31 h 42"/>
                <a:gd name="T4" fmla="*/ 26 w 38"/>
                <a:gd name="T5" fmla="*/ 0 h 42"/>
                <a:gd name="T6" fmla="*/ 0 w 38"/>
                <a:gd name="T7" fmla="*/ 14 h 42"/>
                <a:gd name="T8" fmla="*/ 18 w 3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18" y="42"/>
                  </a:moveTo>
                  <a:cubicBezTo>
                    <a:pt x="25" y="38"/>
                    <a:pt x="31" y="34"/>
                    <a:pt x="38" y="3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4"/>
                    <a:pt x="8" y="9"/>
                    <a:pt x="0" y="14"/>
                  </a:cubicBezTo>
                  <a:lnTo>
                    <a:pt x="1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7531727" y="3539919"/>
              <a:ext cx="256056" cy="206319"/>
            </a:xfrm>
            <a:custGeom>
              <a:avLst/>
              <a:gdLst>
                <a:gd name="T0" fmla="*/ 34 w 36"/>
                <a:gd name="T1" fmla="*/ 29 h 29"/>
                <a:gd name="T2" fmla="*/ 36 w 36"/>
                <a:gd name="T3" fmla="*/ 6 h 29"/>
                <a:gd name="T4" fmla="*/ 3 w 36"/>
                <a:gd name="T5" fmla="*/ 0 h 29"/>
                <a:gd name="T6" fmla="*/ 0 w 36"/>
                <a:gd name="T7" fmla="*/ 29 h 29"/>
                <a:gd name="T8" fmla="*/ 34 w 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4" y="29"/>
                  </a:moveTo>
                  <a:cubicBezTo>
                    <a:pt x="34" y="21"/>
                    <a:pt x="34" y="14"/>
                    <a:pt x="36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9"/>
                    <a:pt x="0" y="29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7951734" y="2620693"/>
              <a:ext cx="300267" cy="305794"/>
            </a:xfrm>
            <a:custGeom>
              <a:avLst/>
              <a:gdLst>
                <a:gd name="T0" fmla="*/ 24 w 42"/>
                <a:gd name="T1" fmla="*/ 43 h 43"/>
                <a:gd name="T2" fmla="*/ 42 w 42"/>
                <a:gd name="T3" fmla="*/ 28 h 43"/>
                <a:gd name="T4" fmla="*/ 23 w 42"/>
                <a:gd name="T5" fmla="*/ 0 h 43"/>
                <a:gd name="T6" fmla="*/ 0 w 42"/>
                <a:gd name="T7" fmla="*/ 19 h 43"/>
                <a:gd name="T8" fmla="*/ 24 w 4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24" y="43"/>
                  </a:moveTo>
                  <a:cubicBezTo>
                    <a:pt x="30" y="37"/>
                    <a:pt x="35" y="32"/>
                    <a:pt x="42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6"/>
                    <a:pt x="7" y="12"/>
                    <a:pt x="0" y="19"/>
                  </a:cubicBezTo>
                  <a:lnTo>
                    <a:pt x="24" y="4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8415952" y="2377531"/>
              <a:ext cx="248688" cy="292900"/>
            </a:xfrm>
            <a:custGeom>
              <a:avLst/>
              <a:gdLst>
                <a:gd name="T0" fmla="*/ 0 w 35"/>
                <a:gd name="T1" fmla="*/ 10 h 41"/>
                <a:gd name="T2" fmla="*/ 13 w 35"/>
                <a:gd name="T3" fmla="*/ 41 h 41"/>
                <a:gd name="T4" fmla="*/ 35 w 35"/>
                <a:gd name="T5" fmla="*/ 33 h 41"/>
                <a:gd name="T6" fmla="*/ 28 w 35"/>
                <a:gd name="T7" fmla="*/ 0 h 41"/>
                <a:gd name="T8" fmla="*/ 0 w 35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0" y="10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20" y="38"/>
                    <a:pt x="27" y="35"/>
                    <a:pt x="35" y="3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3"/>
                    <a:pt x="9" y="6"/>
                    <a:pt x="0" y="10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7566728" y="3276493"/>
              <a:ext cx="278162" cy="241320"/>
            </a:xfrm>
            <a:custGeom>
              <a:avLst/>
              <a:gdLst>
                <a:gd name="T0" fmla="*/ 32 w 39"/>
                <a:gd name="T1" fmla="*/ 34 h 34"/>
                <a:gd name="T2" fmla="*/ 39 w 39"/>
                <a:gd name="T3" fmla="*/ 12 h 34"/>
                <a:gd name="T4" fmla="*/ 8 w 39"/>
                <a:gd name="T5" fmla="*/ 0 h 34"/>
                <a:gd name="T6" fmla="*/ 0 w 39"/>
                <a:gd name="T7" fmla="*/ 28 h 34"/>
                <a:gd name="T8" fmla="*/ 32 w 3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2" y="34"/>
                  </a:moveTo>
                  <a:cubicBezTo>
                    <a:pt x="34" y="27"/>
                    <a:pt x="36" y="19"/>
                    <a:pt x="39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9"/>
                    <a:pt x="2" y="18"/>
                    <a:pt x="0" y="28"/>
                  </a:cubicBezTo>
                  <a:lnTo>
                    <a:pt x="32" y="3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7645940" y="3025962"/>
              <a:ext cx="298426" cy="278163"/>
            </a:xfrm>
            <a:custGeom>
              <a:avLst/>
              <a:gdLst>
                <a:gd name="T0" fmla="*/ 31 w 42"/>
                <a:gd name="T1" fmla="*/ 39 h 39"/>
                <a:gd name="T2" fmla="*/ 42 w 42"/>
                <a:gd name="T3" fmla="*/ 18 h 39"/>
                <a:gd name="T4" fmla="*/ 14 w 42"/>
                <a:gd name="T5" fmla="*/ 0 h 39"/>
                <a:gd name="T6" fmla="*/ 0 w 42"/>
                <a:gd name="T7" fmla="*/ 26 h 39"/>
                <a:gd name="T8" fmla="*/ 31 w 4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31" y="39"/>
                  </a:moveTo>
                  <a:cubicBezTo>
                    <a:pt x="34" y="32"/>
                    <a:pt x="38" y="25"/>
                    <a:pt x="42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8"/>
                    <a:pt x="4" y="17"/>
                    <a:pt x="0" y="26"/>
                  </a:cubicBezTo>
                  <a:lnTo>
                    <a:pt x="31" y="3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7780416" y="2804906"/>
              <a:ext cx="300267" cy="300269"/>
            </a:xfrm>
            <a:custGeom>
              <a:avLst/>
              <a:gdLst>
                <a:gd name="T0" fmla="*/ 28 w 42"/>
                <a:gd name="T1" fmla="*/ 42 h 42"/>
                <a:gd name="T2" fmla="*/ 42 w 42"/>
                <a:gd name="T3" fmla="*/ 24 h 42"/>
                <a:gd name="T4" fmla="*/ 18 w 42"/>
                <a:gd name="T5" fmla="*/ 0 h 42"/>
                <a:gd name="T6" fmla="*/ 0 w 42"/>
                <a:gd name="T7" fmla="*/ 23 h 42"/>
                <a:gd name="T8" fmla="*/ 28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8" y="42"/>
                  </a:moveTo>
                  <a:cubicBezTo>
                    <a:pt x="32" y="35"/>
                    <a:pt x="37" y="29"/>
                    <a:pt x="42" y="2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7"/>
                    <a:pt x="5" y="15"/>
                    <a:pt x="0" y="23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0162296" y="3810712"/>
              <a:ext cx="256056" cy="228425"/>
            </a:xfrm>
            <a:custGeom>
              <a:avLst/>
              <a:gdLst>
                <a:gd name="T0" fmla="*/ 3 w 36"/>
                <a:gd name="T1" fmla="*/ 0 h 32"/>
                <a:gd name="T2" fmla="*/ 0 w 36"/>
                <a:gd name="T3" fmla="*/ 25 h 32"/>
                <a:gd name="T4" fmla="*/ 33 w 36"/>
                <a:gd name="T5" fmla="*/ 32 h 32"/>
                <a:gd name="T6" fmla="*/ 36 w 36"/>
                <a:gd name="T7" fmla="*/ 0 h 32"/>
                <a:gd name="T8" fmla="*/ 3 w 3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" y="0"/>
                  </a:moveTo>
                  <a:cubicBezTo>
                    <a:pt x="3" y="9"/>
                    <a:pt x="2" y="17"/>
                    <a:pt x="0" y="2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2"/>
                    <a:pt x="36" y="11"/>
                    <a:pt x="3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0097821" y="4053874"/>
              <a:ext cx="285530" cy="263426"/>
            </a:xfrm>
            <a:custGeom>
              <a:avLst/>
              <a:gdLst>
                <a:gd name="T0" fmla="*/ 7 w 40"/>
                <a:gd name="T1" fmla="*/ 0 h 37"/>
                <a:gd name="T2" fmla="*/ 0 w 40"/>
                <a:gd name="T3" fmla="*/ 24 h 37"/>
                <a:gd name="T4" fmla="*/ 31 w 40"/>
                <a:gd name="T5" fmla="*/ 37 h 37"/>
                <a:gd name="T6" fmla="*/ 4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cubicBezTo>
                    <a:pt x="5" y="9"/>
                    <a:pt x="3" y="17"/>
                    <a:pt x="0" y="2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5" y="27"/>
                    <a:pt x="38" y="17"/>
                    <a:pt x="4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9983609" y="4287825"/>
              <a:ext cx="305794" cy="285531"/>
            </a:xfrm>
            <a:custGeom>
              <a:avLst/>
              <a:gdLst>
                <a:gd name="T0" fmla="*/ 12 w 43"/>
                <a:gd name="T1" fmla="*/ 0 h 40"/>
                <a:gd name="T2" fmla="*/ 0 w 43"/>
                <a:gd name="T3" fmla="*/ 22 h 40"/>
                <a:gd name="T4" fmla="*/ 28 w 43"/>
                <a:gd name="T5" fmla="*/ 40 h 40"/>
                <a:gd name="T6" fmla="*/ 43 w 43"/>
                <a:gd name="T7" fmla="*/ 13 h 40"/>
                <a:gd name="T8" fmla="*/ 12 w 4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12" y="0"/>
                  </a:moveTo>
                  <a:cubicBezTo>
                    <a:pt x="9" y="7"/>
                    <a:pt x="5" y="15"/>
                    <a:pt x="0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32"/>
                    <a:pt x="39" y="22"/>
                    <a:pt x="43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9640972" y="4672831"/>
              <a:ext cx="307636" cy="313163"/>
            </a:xfrm>
            <a:custGeom>
              <a:avLst/>
              <a:gdLst>
                <a:gd name="T0" fmla="*/ 20 w 43"/>
                <a:gd name="T1" fmla="*/ 0 h 44"/>
                <a:gd name="T2" fmla="*/ 0 w 43"/>
                <a:gd name="T3" fmla="*/ 16 h 44"/>
                <a:gd name="T4" fmla="*/ 19 w 43"/>
                <a:gd name="T5" fmla="*/ 44 h 44"/>
                <a:gd name="T6" fmla="*/ 43 w 43"/>
                <a:gd name="T7" fmla="*/ 24 h 44"/>
                <a:gd name="T8" fmla="*/ 20 w 4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20" y="0"/>
                  </a:moveTo>
                  <a:cubicBezTo>
                    <a:pt x="14" y="6"/>
                    <a:pt x="7" y="11"/>
                    <a:pt x="0" y="16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7" y="38"/>
                    <a:pt x="36" y="31"/>
                    <a:pt x="43" y="24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9827027" y="4494144"/>
              <a:ext cx="320531" cy="307637"/>
            </a:xfrm>
            <a:custGeom>
              <a:avLst/>
              <a:gdLst>
                <a:gd name="T0" fmla="*/ 17 w 45"/>
                <a:gd name="T1" fmla="*/ 0 h 43"/>
                <a:gd name="T2" fmla="*/ 0 w 45"/>
                <a:gd name="T3" fmla="*/ 19 h 43"/>
                <a:gd name="T4" fmla="*/ 24 w 45"/>
                <a:gd name="T5" fmla="*/ 43 h 43"/>
                <a:gd name="T6" fmla="*/ 45 w 45"/>
                <a:gd name="T7" fmla="*/ 19 h 43"/>
                <a:gd name="T8" fmla="*/ 17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17" y="0"/>
                  </a:moveTo>
                  <a:cubicBezTo>
                    <a:pt x="12" y="7"/>
                    <a:pt x="6" y="13"/>
                    <a:pt x="0" y="19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32" y="35"/>
                    <a:pt x="38" y="27"/>
                    <a:pt x="45" y="19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8964908" y="4973099"/>
              <a:ext cx="221056" cy="248689"/>
            </a:xfrm>
            <a:custGeom>
              <a:avLst/>
              <a:gdLst>
                <a:gd name="T0" fmla="*/ 24 w 31"/>
                <a:gd name="T1" fmla="*/ 0 h 35"/>
                <a:gd name="T2" fmla="*/ 2 w 31"/>
                <a:gd name="T3" fmla="*/ 2 h 35"/>
                <a:gd name="T4" fmla="*/ 0 w 31"/>
                <a:gd name="T5" fmla="*/ 2 h 35"/>
                <a:gd name="T6" fmla="*/ 0 w 31"/>
                <a:gd name="T7" fmla="*/ 35 h 35"/>
                <a:gd name="T8" fmla="*/ 2 w 31"/>
                <a:gd name="T9" fmla="*/ 35 h 35"/>
                <a:gd name="T10" fmla="*/ 31 w 31"/>
                <a:gd name="T11" fmla="*/ 33 h 35"/>
                <a:gd name="T12" fmla="*/ 24 w 3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cubicBezTo>
                    <a:pt x="17" y="1"/>
                    <a:pt x="9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1" y="35"/>
                    <a:pt x="21" y="35"/>
                    <a:pt x="31" y="3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8964908" y="2335162"/>
              <a:ext cx="221056" cy="248689"/>
            </a:xfrm>
            <a:custGeom>
              <a:avLst/>
              <a:gdLst>
                <a:gd name="T0" fmla="*/ 0 w 31"/>
                <a:gd name="T1" fmla="*/ 33 h 35"/>
                <a:gd name="T2" fmla="*/ 2 w 31"/>
                <a:gd name="T3" fmla="*/ 33 h 35"/>
                <a:gd name="T4" fmla="*/ 24 w 31"/>
                <a:gd name="T5" fmla="*/ 35 h 35"/>
                <a:gd name="T6" fmla="*/ 31 w 31"/>
                <a:gd name="T7" fmla="*/ 2 h 35"/>
                <a:gd name="T8" fmla="*/ 2 w 31"/>
                <a:gd name="T9" fmla="*/ 0 h 35"/>
                <a:gd name="T10" fmla="*/ 0 w 31"/>
                <a:gd name="T11" fmla="*/ 0 h 35"/>
                <a:gd name="T12" fmla="*/ 0 w 31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0" y="33"/>
                  </a:moveTo>
                  <a:cubicBezTo>
                    <a:pt x="1" y="33"/>
                    <a:pt x="1" y="33"/>
                    <a:pt x="2" y="33"/>
                  </a:cubicBezTo>
                  <a:cubicBezTo>
                    <a:pt x="9" y="33"/>
                    <a:pt x="17" y="34"/>
                    <a:pt x="24" y="35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1"/>
                    <a:pt x="1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0162296" y="3517813"/>
              <a:ext cx="256056" cy="228425"/>
            </a:xfrm>
            <a:custGeom>
              <a:avLst/>
              <a:gdLst>
                <a:gd name="T0" fmla="*/ 0 w 36"/>
                <a:gd name="T1" fmla="*/ 7 h 32"/>
                <a:gd name="T2" fmla="*/ 3 w 36"/>
                <a:gd name="T3" fmla="*/ 32 h 32"/>
                <a:gd name="T4" fmla="*/ 36 w 36"/>
                <a:gd name="T5" fmla="*/ 32 h 32"/>
                <a:gd name="T6" fmla="*/ 33 w 36"/>
                <a:gd name="T7" fmla="*/ 0 h 32"/>
                <a:gd name="T8" fmla="*/ 0 w 36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0" y="7"/>
                  </a:moveTo>
                  <a:cubicBezTo>
                    <a:pt x="2" y="15"/>
                    <a:pt x="3" y="23"/>
                    <a:pt x="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21"/>
                    <a:pt x="35" y="11"/>
                    <a:pt x="3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40972" y="2578324"/>
              <a:ext cx="307636" cy="305794"/>
            </a:xfrm>
            <a:custGeom>
              <a:avLst/>
              <a:gdLst>
                <a:gd name="T0" fmla="*/ 0 w 43"/>
                <a:gd name="T1" fmla="*/ 28 h 43"/>
                <a:gd name="T2" fmla="*/ 20 w 43"/>
                <a:gd name="T3" fmla="*/ 43 h 43"/>
                <a:gd name="T4" fmla="*/ 43 w 43"/>
                <a:gd name="T5" fmla="*/ 19 h 43"/>
                <a:gd name="T6" fmla="*/ 19 w 43"/>
                <a:gd name="T7" fmla="*/ 0 h 43"/>
                <a:gd name="T8" fmla="*/ 0 w 43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8"/>
                  </a:moveTo>
                  <a:cubicBezTo>
                    <a:pt x="7" y="32"/>
                    <a:pt x="14" y="37"/>
                    <a:pt x="20" y="43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6" y="12"/>
                    <a:pt x="27" y="5"/>
                    <a:pt x="19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9827027" y="2755169"/>
              <a:ext cx="320531" cy="307637"/>
            </a:xfrm>
            <a:custGeom>
              <a:avLst/>
              <a:gdLst>
                <a:gd name="T0" fmla="*/ 0 w 45"/>
                <a:gd name="T1" fmla="*/ 24 h 43"/>
                <a:gd name="T2" fmla="*/ 17 w 45"/>
                <a:gd name="T3" fmla="*/ 43 h 43"/>
                <a:gd name="T4" fmla="*/ 45 w 45"/>
                <a:gd name="T5" fmla="*/ 24 h 43"/>
                <a:gd name="T6" fmla="*/ 24 w 45"/>
                <a:gd name="T7" fmla="*/ 0 h 43"/>
                <a:gd name="T8" fmla="*/ 0 w 45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24"/>
                  </a:moveTo>
                  <a:cubicBezTo>
                    <a:pt x="6" y="30"/>
                    <a:pt x="12" y="36"/>
                    <a:pt x="17" y="4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8" y="16"/>
                    <a:pt x="32" y="8"/>
                    <a:pt x="24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9983609" y="2983594"/>
              <a:ext cx="305794" cy="285531"/>
            </a:xfrm>
            <a:custGeom>
              <a:avLst/>
              <a:gdLst>
                <a:gd name="T0" fmla="*/ 0 w 43"/>
                <a:gd name="T1" fmla="*/ 19 h 40"/>
                <a:gd name="T2" fmla="*/ 12 w 43"/>
                <a:gd name="T3" fmla="*/ 40 h 40"/>
                <a:gd name="T4" fmla="*/ 43 w 43"/>
                <a:gd name="T5" fmla="*/ 28 h 40"/>
                <a:gd name="T6" fmla="*/ 28 w 43"/>
                <a:gd name="T7" fmla="*/ 0 h 40"/>
                <a:gd name="T8" fmla="*/ 0 w 43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0" y="19"/>
                  </a:moveTo>
                  <a:cubicBezTo>
                    <a:pt x="5" y="25"/>
                    <a:pt x="9" y="33"/>
                    <a:pt x="12" y="40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9" y="18"/>
                    <a:pt x="34" y="9"/>
                    <a:pt x="28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0097821" y="3239650"/>
              <a:ext cx="285530" cy="265267"/>
            </a:xfrm>
            <a:custGeom>
              <a:avLst/>
              <a:gdLst>
                <a:gd name="T0" fmla="*/ 31 w 40"/>
                <a:gd name="T1" fmla="*/ 0 h 37"/>
                <a:gd name="T2" fmla="*/ 0 w 40"/>
                <a:gd name="T3" fmla="*/ 13 h 37"/>
                <a:gd name="T4" fmla="*/ 7 w 40"/>
                <a:gd name="T5" fmla="*/ 37 h 37"/>
                <a:gd name="T6" fmla="*/ 40 w 40"/>
                <a:gd name="T7" fmla="*/ 30 h 37"/>
                <a:gd name="T8" fmla="*/ 31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3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21"/>
                    <a:pt x="5" y="29"/>
                    <a:pt x="7" y="3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8" y="20"/>
                    <a:pt x="35" y="10"/>
                    <a:pt x="31" y="0"/>
                  </a:cubicBez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9427284" y="2442006"/>
              <a:ext cx="292899" cy="300269"/>
            </a:xfrm>
            <a:custGeom>
              <a:avLst/>
              <a:gdLst>
                <a:gd name="T0" fmla="*/ 0 w 41"/>
                <a:gd name="T1" fmla="*/ 31 h 42"/>
                <a:gd name="T2" fmla="*/ 22 w 41"/>
                <a:gd name="T3" fmla="*/ 42 h 42"/>
                <a:gd name="T4" fmla="*/ 41 w 41"/>
                <a:gd name="T5" fmla="*/ 14 h 42"/>
                <a:gd name="T6" fmla="*/ 13 w 41"/>
                <a:gd name="T7" fmla="*/ 0 h 42"/>
                <a:gd name="T8" fmla="*/ 0 w 41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31"/>
                  </a:moveTo>
                  <a:cubicBezTo>
                    <a:pt x="8" y="34"/>
                    <a:pt x="15" y="38"/>
                    <a:pt x="22" y="4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8"/>
                    <a:pt x="23" y="4"/>
                    <a:pt x="13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9198860" y="4923361"/>
              <a:ext cx="257899" cy="276320"/>
            </a:xfrm>
            <a:custGeom>
              <a:avLst/>
              <a:gdLst>
                <a:gd name="T0" fmla="*/ 36 w 36"/>
                <a:gd name="T1" fmla="*/ 31 h 39"/>
                <a:gd name="T2" fmla="*/ 24 w 36"/>
                <a:gd name="T3" fmla="*/ 0 h 39"/>
                <a:gd name="T4" fmla="*/ 0 w 36"/>
                <a:gd name="T5" fmla="*/ 6 h 39"/>
                <a:gd name="T6" fmla="*/ 7 w 36"/>
                <a:gd name="T7" fmla="*/ 39 h 39"/>
                <a:gd name="T8" fmla="*/ 36 w 36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36" y="3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2"/>
                    <a:pt x="8" y="4"/>
                    <a:pt x="0" y="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7" y="37"/>
                    <a:pt x="27" y="34"/>
                    <a:pt x="36" y="31"/>
                  </a:cubicBez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9427284" y="4822044"/>
              <a:ext cx="292899" cy="292900"/>
            </a:xfrm>
            <a:custGeom>
              <a:avLst/>
              <a:gdLst>
                <a:gd name="T0" fmla="*/ 22 w 41"/>
                <a:gd name="T1" fmla="*/ 0 h 41"/>
                <a:gd name="T2" fmla="*/ 0 w 41"/>
                <a:gd name="T3" fmla="*/ 10 h 41"/>
                <a:gd name="T4" fmla="*/ 13 w 41"/>
                <a:gd name="T5" fmla="*/ 41 h 41"/>
                <a:gd name="T6" fmla="*/ 41 w 41"/>
                <a:gd name="T7" fmla="*/ 28 h 41"/>
                <a:gd name="T8" fmla="*/ 22 w 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2" y="0"/>
                  </a:moveTo>
                  <a:cubicBezTo>
                    <a:pt x="15" y="4"/>
                    <a:pt x="8" y="7"/>
                    <a:pt x="0" y="1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37"/>
                    <a:pt x="32" y="33"/>
                    <a:pt x="41" y="28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9198860" y="2357268"/>
              <a:ext cx="265267" cy="283689"/>
            </a:xfrm>
            <a:custGeom>
              <a:avLst/>
              <a:gdLst>
                <a:gd name="T0" fmla="*/ 0 w 37"/>
                <a:gd name="T1" fmla="*/ 33 h 40"/>
                <a:gd name="T2" fmla="*/ 24 w 37"/>
                <a:gd name="T3" fmla="*/ 40 h 40"/>
                <a:gd name="T4" fmla="*/ 37 w 37"/>
                <a:gd name="T5" fmla="*/ 9 h 40"/>
                <a:gd name="T6" fmla="*/ 7 w 37"/>
                <a:gd name="T7" fmla="*/ 0 h 40"/>
                <a:gd name="T8" fmla="*/ 0 w 37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0" y="33"/>
                  </a:moveTo>
                  <a:cubicBezTo>
                    <a:pt x="8" y="35"/>
                    <a:pt x="16" y="37"/>
                    <a:pt x="24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7" y="5"/>
                    <a:pt x="17" y="2"/>
                    <a:pt x="7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F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8137790" y="4252824"/>
              <a:ext cx="213688" cy="206319"/>
            </a:xfrm>
            <a:custGeom>
              <a:avLst/>
              <a:gdLst>
                <a:gd name="T0" fmla="*/ 30 w 30"/>
                <a:gd name="T1" fmla="*/ 13 h 29"/>
                <a:gd name="T2" fmla="*/ 20 w 30"/>
                <a:gd name="T3" fmla="*/ 0 h 29"/>
                <a:gd name="T4" fmla="*/ 0 w 30"/>
                <a:gd name="T5" fmla="*/ 13 h 29"/>
                <a:gd name="T6" fmla="*/ 13 w 30"/>
                <a:gd name="T7" fmla="*/ 29 h 29"/>
                <a:gd name="T8" fmla="*/ 30 w 30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3"/>
                  </a:moveTo>
                  <a:cubicBezTo>
                    <a:pt x="26" y="9"/>
                    <a:pt x="23" y="4"/>
                    <a:pt x="2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9"/>
                    <a:pt x="9" y="24"/>
                    <a:pt x="13" y="29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8771484" y="2769906"/>
              <a:ext cx="149212" cy="186056"/>
            </a:xfrm>
            <a:custGeom>
              <a:avLst/>
              <a:gdLst>
                <a:gd name="T0" fmla="*/ 0 w 21"/>
                <a:gd name="T1" fmla="*/ 3 h 26"/>
                <a:gd name="T2" fmla="*/ 5 w 21"/>
                <a:gd name="T3" fmla="*/ 26 h 26"/>
                <a:gd name="T4" fmla="*/ 21 w 21"/>
                <a:gd name="T5" fmla="*/ 24 h 26"/>
                <a:gd name="T6" fmla="*/ 21 w 21"/>
                <a:gd name="T7" fmla="*/ 0 h 26"/>
                <a:gd name="T8" fmla="*/ 0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0" y="3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0" y="25"/>
                    <a:pt x="15" y="24"/>
                    <a:pt x="2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1"/>
                    <a:pt x="7" y="1"/>
                    <a:pt x="0" y="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8264897" y="4374405"/>
              <a:ext cx="200792" cy="213688"/>
            </a:xfrm>
            <a:custGeom>
              <a:avLst/>
              <a:gdLst>
                <a:gd name="T0" fmla="*/ 28 w 28"/>
                <a:gd name="T1" fmla="*/ 11 h 30"/>
                <a:gd name="T2" fmla="*/ 16 w 28"/>
                <a:gd name="T3" fmla="*/ 0 h 30"/>
                <a:gd name="T4" fmla="*/ 0 w 28"/>
                <a:gd name="T5" fmla="*/ 17 h 30"/>
                <a:gd name="T6" fmla="*/ 15 w 28"/>
                <a:gd name="T7" fmla="*/ 30 h 30"/>
                <a:gd name="T8" fmla="*/ 28 w 28"/>
                <a:gd name="T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1"/>
                  </a:moveTo>
                  <a:cubicBezTo>
                    <a:pt x="24" y="8"/>
                    <a:pt x="20" y="4"/>
                    <a:pt x="16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22"/>
                    <a:pt x="10" y="26"/>
                    <a:pt x="15" y="30"/>
                  </a:cubicBezTo>
                  <a:lnTo>
                    <a:pt x="28" y="11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7988577" y="3959925"/>
              <a:ext cx="198951" cy="171319"/>
            </a:xfrm>
            <a:custGeom>
              <a:avLst/>
              <a:gdLst>
                <a:gd name="T0" fmla="*/ 28 w 28"/>
                <a:gd name="T1" fmla="*/ 15 h 24"/>
                <a:gd name="T2" fmla="*/ 23 w 28"/>
                <a:gd name="T3" fmla="*/ 0 h 24"/>
                <a:gd name="T4" fmla="*/ 0 w 28"/>
                <a:gd name="T5" fmla="*/ 5 h 24"/>
                <a:gd name="T6" fmla="*/ 6 w 28"/>
                <a:gd name="T7" fmla="*/ 24 h 24"/>
                <a:gd name="T8" fmla="*/ 28 w 28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8" y="15"/>
                  </a:moveTo>
                  <a:cubicBezTo>
                    <a:pt x="26" y="10"/>
                    <a:pt x="24" y="5"/>
                    <a:pt x="2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1"/>
                    <a:pt x="4" y="18"/>
                    <a:pt x="6" y="24"/>
                  </a:cubicBezTo>
                  <a:lnTo>
                    <a:pt x="28" y="15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7966471" y="3803343"/>
              <a:ext cx="178686" cy="143687"/>
            </a:xfrm>
            <a:custGeom>
              <a:avLst/>
              <a:gdLst>
                <a:gd name="T0" fmla="*/ 25 w 25"/>
                <a:gd name="T1" fmla="*/ 16 h 20"/>
                <a:gd name="T2" fmla="*/ 24 w 25"/>
                <a:gd name="T3" fmla="*/ 0 h 20"/>
                <a:gd name="T4" fmla="*/ 0 w 25"/>
                <a:gd name="T5" fmla="*/ 0 h 20"/>
                <a:gd name="T6" fmla="*/ 2 w 25"/>
                <a:gd name="T7" fmla="*/ 20 h 20"/>
                <a:gd name="T8" fmla="*/ 25 w 25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6"/>
                  </a:moveTo>
                  <a:cubicBezTo>
                    <a:pt x="24" y="10"/>
                    <a:pt x="24" y="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0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8771484" y="4600988"/>
              <a:ext cx="149212" cy="186056"/>
            </a:xfrm>
            <a:custGeom>
              <a:avLst/>
              <a:gdLst>
                <a:gd name="T0" fmla="*/ 21 w 21"/>
                <a:gd name="T1" fmla="*/ 3 h 26"/>
                <a:gd name="T2" fmla="*/ 4 w 21"/>
                <a:gd name="T3" fmla="*/ 0 h 26"/>
                <a:gd name="T4" fmla="*/ 0 w 21"/>
                <a:gd name="T5" fmla="*/ 23 h 26"/>
                <a:gd name="T6" fmla="*/ 21 w 21"/>
                <a:gd name="T7" fmla="*/ 26 h 26"/>
                <a:gd name="T8" fmla="*/ 21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21" y="3"/>
                  </a:moveTo>
                  <a:cubicBezTo>
                    <a:pt x="15" y="2"/>
                    <a:pt x="10" y="1"/>
                    <a:pt x="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5"/>
                    <a:pt x="14" y="26"/>
                    <a:pt x="21" y="26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8415952" y="4481249"/>
              <a:ext cx="191582" cy="206319"/>
            </a:xfrm>
            <a:custGeom>
              <a:avLst/>
              <a:gdLst>
                <a:gd name="T0" fmla="*/ 27 w 27"/>
                <a:gd name="T1" fmla="*/ 8 h 29"/>
                <a:gd name="T2" fmla="*/ 13 w 27"/>
                <a:gd name="T3" fmla="*/ 0 h 29"/>
                <a:gd name="T4" fmla="*/ 0 w 27"/>
                <a:gd name="T5" fmla="*/ 19 h 29"/>
                <a:gd name="T6" fmla="*/ 18 w 27"/>
                <a:gd name="T7" fmla="*/ 29 h 29"/>
                <a:gd name="T8" fmla="*/ 27 w 27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27" y="8"/>
                  </a:moveTo>
                  <a:cubicBezTo>
                    <a:pt x="22" y="5"/>
                    <a:pt x="17" y="3"/>
                    <a:pt x="1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3"/>
                    <a:pt x="11" y="26"/>
                    <a:pt x="18" y="2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8587271" y="4551250"/>
              <a:ext cx="169476" cy="208162"/>
            </a:xfrm>
            <a:custGeom>
              <a:avLst/>
              <a:gdLst>
                <a:gd name="T0" fmla="*/ 24 w 24"/>
                <a:gd name="T1" fmla="*/ 6 h 29"/>
                <a:gd name="T2" fmla="*/ 9 w 24"/>
                <a:gd name="T3" fmla="*/ 0 h 29"/>
                <a:gd name="T4" fmla="*/ 0 w 24"/>
                <a:gd name="T5" fmla="*/ 22 h 29"/>
                <a:gd name="T6" fmla="*/ 20 w 24"/>
                <a:gd name="T7" fmla="*/ 29 h 29"/>
                <a:gd name="T8" fmla="*/ 24 w 24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24" y="6"/>
                  </a:moveTo>
                  <a:cubicBezTo>
                    <a:pt x="19" y="4"/>
                    <a:pt x="14" y="3"/>
                    <a:pt x="9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25"/>
                    <a:pt x="13" y="27"/>
                    <a:pt x="20" y="29"/>
                  </a:cubicBezTo>
                  <a:lnTo>
                    <a:pt x="24" y="6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8043841" y="4110980"/>
              <a:ext cx="208161" cy="191582"/>
            </a:xfrm>
            <a:custGeom>
              <a:avLst/>
              <a:gdLst>
                <a:gd name="T0" fmla="*/ 29 w 29"/>
                <a:gd name="T1" fmla="*/ 14 h 27"/>
                <a:gd name="T2" fmla="*/ 22 w 29"/>
                <a:gd name="T3" fmla="*/ 0 h 27"/>
                <a:gd name="T4" fmla="*/ 0 w 29"/>
                <a:gd name="T5" fmla="*/ 9 h 27"/>
                <a:gd name="T6" fmla="*/ 10 w 29"/>
                <a:gd name="T7" fmla="*/ 27 h 27"/>
                <a:gd name="T8" fmla="*/ 29 w 2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14"/>
                  </a:moveTo>
                  <a:cubicBezTo>
                    <a:pt x="27" y="10"/>
                    <a:pt x="24" y="5"/>
                    <a:pt x="2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6"/>
                    <a:pt x="6" y="22"/>
                    <a:pt x="10" y="27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8415952" y="2869381"/>
              <a:ext cx="191582" cy="213688"/>
            </a:xfrm>
            <a:custGeom>
              <a:avLst/>
              <a:gdLst>
                <a:gd name="T0" fmla="*/ 13 w 27"/>
                <a:gd name="T1" fmla="*/ 30 h 30"/>
                <a:gd name="T2" fmla="*/ 27 w 27"/>
                <a:gd name="T3" fmla="*/ 21 h 30"/>
                <a:gd name="T4" fmla="*/ 18 w 27"/>
                <a:gd name="T5" fmla="*/ 0 h 30"/>
                <a:gd name="T6" fmla="*/ 0 w 27"/>
                <a:gd name="T7" fmla="*/ 10 h 30"/>
                <a:gd name="T8" fmla="*/ 13 w 27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3" y="30"/>
                  </a:moveTo>
                  <a:cubicBezTo>
                    <a:pt x="17" y="27"/>
                    <a:pt x="22" y="24"/>
                    <a:pt x="27" y="2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3"/>
                    <a:pt x="5" y="6"/>
                    <a:pt x="0" y="10"/>
                  </a:cubicBezTo>
                  <a:lnTo>
                    <a:pt x="13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7966471" y="3611761"/>
              <a:ext cx="178686" cy="141845"/>
            </a:xfrm>
            <a:custGeom>
              <a:avLst/>
              <a:gdLst>
                <a:gd name="T0" fmla="*/ 24 w 25"/>
                <a:gd name="T1" fmla="*/ 20 h 20"/>
                <a:gd name="T2" fmla="*/ 25 w 25"/>
                <a:gd name="T3" fmla="*/ 5 h 20"/>
                <a:gd name="T4" fmla="*/ 2 w 25"/>
                <a:gd name="T5" fmla="*/ 0 h 20"/>
                <a:gd name="T6" fmla="*/ 0 w 25"/>
                <a:gd name="T7" fmla="*/ 20 h 20"/>
                <a:gd name="T8" fmla="*/ 24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4" y="20"/>
                  </a:moveTo>
                  <a:cubicBezTo>
                    <a:pt x="24" y="15"/>
                    <a:pt x="24" y="10"/>
                    <a:pt x="25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3"/>
                    <a:pt x="0" y="2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8264897" y="2968857"/>
              <a:ext cx="200792" cy="215530"/>
            </a:xfrm>
            <a:custGeom>
              <a:avLst/>
              <a:gdLst>
                <a:gd name="T0" fmla="*/ 16 w 28"/>
                <a:gd name="T1" fmla="*/ 30 h 30"/>
                <a:gd name="T2" fmla="*/ 28 w 28"/>
                <a:gd name="T3" fmla="*/ 19 h 30"/>
                <a:gd name="T4" fmla="*/ 15 w 28"/>
                <a:gd name="T5" fmla="*/ 0 h 30"/>
                <a:gd name="T6" fmla="*/ 0 w 28"/>
                <a:gd name="T7" fmla="*/ 13 h 30"/>
                <a:gd name="T8" fmla="*/ 16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6" y="30"/>
                  </a:moveTo>
                  <a:cubicBezTo>
                    <a:pt x="20" y="26"/>
                    <a:pt x="24" y="23"/>
                    <a:pt x="28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"/>
                    <a:pt x="5" y="9"/>
                    <a:pt x="0" y="13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8587271" y="2799380"/>
              <a:ext cx="169476" cy="206319"/>
            </a:xfrm>
            <a:custGeom>
              <a:avLst/>
              <a:gdLst>
                <a:gd name="T0" fmla="*/ 0 w 24"/>
                <a:gd name="T1" fmla="*/ 7 h 29"/>
                <a:gd name="T2" fmla="*/ 9 w 24"/>
                <a:gd name="T3" fmla="*/ 29 h 29"/>
                <a:gd name="T4" fmla="*/ 24 w 24"/>
                <a:gd name="T5" fmla="*/ 23 h 29"/>
                <a:gd name="T6" fmla="*/ 20 w 24"/>
                <a:gd name="T7" fmla="*/ 0 h 29"/>
                <a:gd name="T8" fmla="*/ 0 w 24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7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14" y="27"/>
                    <a:pt x="19" y="25"/>
                    <a:pt x="24" y="2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7988577" y="3425706"/>
              <a:ext cx="198951" cy="171319"/>
            </a:xfrm>
            <a:custGeom>
              <a:avLst/>
              <a:gdLst>
                <a:gd name="T0" fmla="*/ 23 w 28"/>
                <a:gd name="T1" fmla="*/ 24 h 24"/>
                <a:gd name="T2" fmla="*/ 28 w 28"/>
                <a:gd name="T3" fmla="*/ 9 h 24"/>
                <a:gd name="T4" fmla="*/ 6 w 28"/>
                <a:gd name="T5" fmla="*/ 0 h 24"/>
                <a:gd name="T6" fmla="*/ 0 w 28"/>
                <a:gd name="T7" fmla="*/ 20 h 24"/>
                <a:gd name="T8" fmla="*/ 23 w 2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3" y="24"/>
                  </a:moveTo>
                  <a:cubicBezTo>
                    <a:pt x="24" y="19"/>
                    <a:pt x="26" y="14"/>
                    <a:pt x="28" y="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6"/>
                    <a:pt x="2" y="13"/>
                    <a:pt x="0" y="20"/>
                  </a:cubicBezTo>
                  <a:lnTo>
                    <a:pt x="23" y="2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8043841" y="3254387"/>
              <a:ext cx="208161" cy="193425"/>
            </a:xfrm>
            <a:custGeom>
              <a:avLst/>
              <a:gdLst>
                <a:gd name="T0" fmla="*/ 22 w 29"/>
                <a:gd name="T1" fmla="*/ 27 h 27"/>
                <a:gd name="T2" fmla="*/ 29 w 29"/>
                <a:gd name="T3" fmla="*/ 13 h 27"/>
                <a:gd name="T4" fmla="*/ 10 w 29"/>
                <a:gd name="T5" fmla="*/ 0 h 27"/>
                <a:gd name="T6" fmla="*/ 0 w 29"/>
                <a:gd name="T7" fmla="*/ 18 h 27"/>
                <a:gd name="T8" fmla="*/ 22 w 2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2" y="27"/>
                  </a:moveTo>
                  <a:cubicBezTo>
                    <a:pt x="24" y="22"/>
                    <a:pt x="27" y="17"/>
                    <a:pt x="2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0" y="18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8137790" y="3097806"/>
              <a:ext cx="213688" cy="206319"/>
            </a:xfrm>
            <a:custGeom>
              <a:avLst/>
              <a:gdLst>
                <a:gd name="T0" fmla="*/ 20 w 30"/>
                <a:gd name="T1" fmla="*/ 29 h 29"/>
                <a:gd name="T2" fmla="*/ 30 w 30"/>
                <a:gd name="T3" fmla="*/ 17 h 29"/>
                <a:gd name="T4" fmla="*/ 13 w 30"/>
                <a:gd name="T5" fmla="*/ 0 h 29"/>
                <a:gd name="T6" fmla="*/ 0 w 30"/>
                <a:gd name="T7" fmla="*/ 16 h 29"/>
                <a:gd name="T8" fmla="*/ 20 w 30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0" y="29"/>
                  </a:moveTo>
                  <a:cubicBezTo>
                    <a:pt x="23" y="25"/>
                    <a:pt x="26" y="21"/>
                    <a:pt x="30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5"/>
                    <a:pt x="4" y="11"/>
                    <a:pt x="0" y="16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9804921" y="3803343"/>
              <a:ext cx="178686" cy="156582"/>
            </a:xfrm>
            <a:custGeom>
              <a:avLst/>
              <a:gdLst>
                <a:gd name="T0" fmla="*/ 2 w 25"/>
                <a:gd name="T1" fmla="*/ 0 h 22"/>
                <a:gd name="T2" fmla="*/ 0 w 25"/>
                <a:gd name="T3" fmla="*/ 17 h 22"/>
                <a:gd name="T4" fmla="*/ 23 w 25"/>
                <a:gd name="T5" fmla="*/ 22 h 22"/>
                <a:gd name="T6" fmla="*/ 25 w 25"/>
                <a:gd name="T7" fmla="*/ 0 h 22"/>
                <a:gd name="T8" fmla="*/ 2 w 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2" y="0"/>
                  </a:moveTo>
                  <a:cubicBezTo>
                    <a:pt x="2" y="6"/>
                    <a:pt x="1" y="12"/>
                    <a:pt x="0" y="17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5"/>
                    <a:pt x="25" y="7"/>
                    <a:pt x="2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9755184" y="3974662"/>
              <a:ext cx="206319" cy="178688"/>
            </a:xfrm>
            <a:custGeom>
              <a:avLst/>
              <a:gdLst>
                <a:gd name="T0" fmla="*/ 6 w 29"/>
                <a:gd name="T1" fmla="*/ 0 h 25"/>
                <a:gd name="T2" fmla="*/ 0 w 29"/>
                <a:gd name="T3" fmla="*/ 16 h 25"/>
                <a:gd name="T4" fmla="*/ 22 w 29"/>
                <a:gd name="T5" fmla="*/ 25 h 25"/>
                <a:gd name="T6" fmla="*/ 29 w 29"/>
                <a:gd name="T7" fmla="*/ 4 h 25"/>
                <a:gd name="T8" fmla="*/ 6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6" y="0"/>
                  </a:moveTo>
                  <a:cubicBezTo>
                    <a:pt x="4" y="5"/>
                    <a:pt x="3" y="11"/>
                    <a:pt x="0" y="1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19"/>
                    <a:pt x="27" y="12"/>
                    <a:pt x="29" y="4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9677815" y="4131243"/>
              <a:ext cx="221056" cy="206319"/>
            </a:xfrm>
            <a:custGeom>
              <a:avLst/>
              <a:gdLst>
                <a:gd name="T0" fmla="*/ 9 w 31"/>
                <a:gd name="T1" fmla="*/ 0 h 29"/>
                <a:gd name="T2" fmla="*/ 0 w 31"/>
                <a:gd name="T3" fmla="*/ 16 h 29"/>
                <a:gd name="T4" fmla="*/ 20 w 31"/>
                <a:gd name="T5" fmla="*/ 29 h 29"/>
                <a:gd name="T6" fmla="*/ 31 w 31"/>
                <a:gd name="T7" fmla="*/ 9 h 29"/>
                <a:gd name="T8" fmla="*/ 9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9" y="0"/>
                  </a:moveTo>
                  <a:cubicBezTo>
                    <a:pt x="6" y="6"/>
                    <a:pt x="4" y="11"/>
                    <a:pt x="0" y="1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4" y="23"/>
                    <a:pt x="27" y="16"/>
                    <a:pt x="31" y="9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442021" y="4409406"/>
              <a:ext cx="213688" cy="213688"/>
            </a:xfrm>
            <a:custGeom>
              <a:avLst/>
              <a:gdLst>
                <a:gd name="T0" fmla="*/ 14 w 30"/>
                <a:gd name="T1" fmla="*/ 0 h 30"/>
                <a:gd name="T2" fmla="*/ 0 w 30"/>
                <a:gd name="T3" fmla="*/ 10 h 30"/>
                <a:gd name="T4" fmla="*/ 13 w 30"/>
                <a:gd name="T5" fmla="*/ 30 h 30"/>
                <a:gd name="T6" fmla="*/ 30 w 30"/>
                <a:gd name="T7" fmla="*/ 16 h 30"/>
                <a:gd name="T8" fmla="*/ 14 w 3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0"/>
                  </a:moveTo>
                  <a:cubicBezTo>
                    <a:pt x="9" y="3"/>
                    <a:pt x="5" y="7"/>
                    <a:pt x="0" y="1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9" y="26"/>
                    <a:pt x="25" y="21"/>
                    <a:pt x="30" y="16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570971" y="4280457"/>
              <a:ext cx="221056" cy="213688"/>
            </a:xfrm>
            <a:custGeom>
              <a:avLst/>
              <a:gdLst>
                <a:gd name="T0" fmla="*/ 12 w 31"/>
                <a:gd name="T1" fmla="*/ 0 h 30"/>
                <a:gd name="T2" fmla="*/ 0 w 31"/>
                <a:gd name="T3" fmla="*/ 13 h 30"/>
                <a:gd name="T4" fmla="*/ 17 w 31"/>
                <a:gd name="T5" fmla="*/ 30 h 30"/>
                <a:gd name="T6" fmla="*/ 31 w 31"/>
                <a:gd name="T7" fmla="*/ 13 h 30"/>
                <a:gd name="T8" fmla="*/ 12 w 3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2" y="0"/>
                  </a:moveTo>
                  <a:cubicBezTo>
                    <a:pt x="8" y="5"/>
                    <a:pt x="4" y="9"/>
                    <a:pt x="0" y="13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2" y="24"/>
                    <a:pt x="27" y="19"/>
                    <a:pt x="31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8964908" y="4615725"/>
              <a:ext cx="156581" cy="171319"/>
            </a:xfrm>
            <a:custGeom>
              <a:avLst/>
              <a:gdLst>
                <a:gd name="T0" fmla="*/ 17 w 22"/>
                <a:gd name="T1" fmla="*/ 0 h 24"/>
                <a:gd name="T2" fmla="*/ 2 w 22"/>
                <a:gd name="T3" fmla="*/ 1 h 24"/>
                <a:gd name="T4" fmla="*/ 0 w 22"/>
                <a:gd name="T5" fmla="*/ 1 h 24"/>
                <a:gd name="T6" fmla="*/ 0 w 22"/>
                <a:gd name="T7" fmla="*/ 24 h 24"/>
                <a:gd name="T8" fmla="*/ 2 w 22"/>
                <a:gd name="T9" fmla="*/ 24 h 24"/>
                <a:gd name="T10" fmla="*/ 22 w 22"/>
                <a:gd name="T11" fmla="*/ 23 h 24"/>
                <a:gd name="T12" fmla="*/ 17 w 2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9" y="24"/>
                    <a:pt x="15" y="24"/>
                    <a:pt x="22" y="23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8964908" y="2769906"/>
              <a:ext cx="156581" cy="171319"/>
            </a:xfrm>
            <a:custGeom>
              <a:avLst/>
              <a:gdLst>
                <a:gd name="T0" fmla="*/ 0 w 22"/>
                <a:gd name="T1" fmla="*/ 23 h 24"/>
                <a:gd name="T2" fmla="*/ 2 w 22"/>
                <a:gd name="T3" fmla="*/ 23 h 24"/>
                <a:gd name="T4" fmla="*/ 17 w 22"/>
                <a:gd name="T5" fmla="*/ 24 h 24"/>
                <a:gd name="T6" fmla="*/ 22 w 22"/>
                <a:gd name="T7" fmla="*/ 1 h 24"/>
                <a:gd name="T8" fmla="*/ 2 w 22"/>
                <a:gd name="T9" fmla="*/ 0 h 24"/>
                <a:gd name="T10" fmla="*/ 0 w 22"/>
                <a:gd name="T11" fmla="*/ 0 h 24"/>
                <a:gd name="T12" fmla="*/ 0 w 22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0" y="23"/>
                  </a:moveTo>
                  <a:cubicBezTo>
                    <a:pt x="1" y="23"/>
                    <a:pt x="1" y="23"/>
                    <a:pt x="2" y="23"/>
                  </a:cubicBezTo>
                  <a:cubicBezTo>
                    <a:pt x="7" y="23"/>
                    <a:pt x="12" y="24"/>
                    <a:pt x="17" y="2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9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9804921" y="3597024"/>
              <a:ext cx="178686" cy="156582"/>
            </a:xfrm>
            <a:custGeom>
              <a:avLst/>
              <a:gdLst>
                <a:gd name="T0" fmla="*/ 0 w 25"/>
                <a:gd name="T1" fmla="*/ 5 h 22"/>
                <a:gd name="T2" fmla="*/ 2 w 25"/>
                <a:gd name="T3" fmla="*/ 22 h 22"/>
                <a:gd name="T4" fmla="*/ 25 w 25"/>
                <a:gd name="T5" fmla="*/ 22 h 22"/>
                <a:gd name="T6" fmla="*/ 23 w 25"/>
                <a:gd name="T7" fmla="*/ 0 h 22"/>
                <a:gd name="T8" fmla="*/ 0 w 25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0" y="5"/>
                  </a:moveTo>
                  <a:cubicBezTo>
                    <a:pt x="1" y="11"/>
                    <a:pt x="2" y="16"/>
                    <a:pt x="2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5"/>
                    <a:pt x="24" y="7"/>
                    <a:pt x="2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9442021" y="2941224"/>
              <a:ext cx="213688" cy="213688"/>
            </a:xfrm>
            <a:custGeom>
              <a:avLst/>
              <a:gdLst>
                <a:gd name="T0" fmla="*/ 0 w 30"/>
                <a:gd name="T1" fmla="*/ 19 h 30"/>
                <a:gd name="T2" fmla="*/ 14 w 30"/>
                <a:gd name="T3" fmla="*/ 30 h 30"/>
                <a:gd name="T4" fmla="*/ 30 w 30"/>
                <a:gd name="T5" fmla="*/ 13 h 30"/>
                <a:gd name="T6" fmla="*/ 13 w 30"/>
                <a:gd name="T7" fmla="*/ 0 h 30"/>
                <a:gd name="T8" fmla="*/ 0 w 30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0" y="19"/>
                  </a:moveTo>
                  <a:cubicBezTo>
                    <a:pt x="5" y="22"/>
                    <a:pt x="9" y="26"/>
                    <a:pt x="14" y="3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8"/>
                    <a:pt x="19" y="4"/>
                    <a:pt x="13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570971" y="3070174"/>
              <a:ext cx="221056" cy="206319"/>
            </a:xfrm>
            <a:custGeom>
              <a:avLst/>
              <a:gdLst>
                <a:gd name="T0" fmla="*/ 0 w 31"/>
                <a:gd name="T1" fmla="*/ 16 h 29"/>
                <a:gd name="T2" fmla="*/ 12 w 31"/>
                <a:gd name="T3" fmla="*/ 29 h 29"/>
                <a:gd name="T4" fmla="*/ 31 w 31"/>
                <a:gd name="T5" fmla="*/ 16 h 29"/>
                <a:gd name="T6" fmla="*/ 17 w 31"/>
                <a:gd name="T7" fmla="*/ 0 h 29"/>
                <a:gd name="T8" fmla="*/ 0 w 31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cubicBezTo>
                    <a:pt x="4" y="20"/>
                    <a:pt x="8" y="25"/>
                    <a:pt x="12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7" y="10"/>
                    <a:pt x="22" y="5"/>
                    <a:pt x="17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9677815" y="3226756"/>
              <a:ext cx="221056" cy="198951"/>
            </a:xfrm>
            <a:custGeom>
              <a:avLst/>
              <a:gdLst>
                <a:gd name="T0" fmla="*/ 0 w 31"/>
                <a:gd name="T1" fmla="*/ 13 h 28"/>
                <a:gd name="T2" fmla="*/ 9 w 31"/>
                <a:gd name="T3" fmla="*/ 28 h 28"/>
                <a:gd name="T4" fmla="*/ 31 w 31"/>
                <a:gd name="T5" fmla="*/ 19 h 28"/>
                <a:gd name="T6" fmla="*/ 20 w 31"/>
                <a:gd name="T7" fmla="*/ 0 h 28"/>
                <a:gd name="T8" fmla="*/ 0 w 31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0" y="13"/>
                  </a:moveTo>
                  <a:cubicBezTo>
                    <a:pt x="4" y="17"/>
                    <a:pt x="6" y="23"/>
                    <a:pt x="9" y="2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12"/>
                    <a:pt x="24" y="6"/>
                    <a:pt x="2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9755184" y="3403601"/>
              <a:ext cx="206319" cy="186056"/>
            </a:xfrm>
            <a:custGeom>
              <a:avLst/>
              <a:gdLst>
                <a:gd name="T0" fmla="*/ 22 w 29"/>
                <a:gd name="T1" fmla="*/ 0 h 26"/>
                <a:gd name="T2" fmla="*/ 0 w 29"/>
                <a:gd name="T3" fmla="*/ 9 h 26"/>
                <a:gd name="T4" fmla="*/ 6 w 29"/>
                <a:gd name="T5" fmla="*/ 26 h 26"/>
                <a:gd name="T6" fmla="*/ 29 w 29"/>
                <a:gd name="T7" fmla="*/ 21 h 26"/>
                <a:gd name="T8" fmla="*/ 22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14"/>
                    <a:pt x="4" y="20"/>
                    <a:pt x="6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14"/>
                    <a:pt x="25" y="7"/>
                    <a:pt x="22" y="0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9292808" y="2841749"/>
              <a:ext cx="198951" cy="213688"/>
            </a:xfrm>
            <a:custGeom>
              <a:avLst/>
              <a:gdLst>
                <a:gd name="T0" fmla="*/ 0 w 28"/>
                <a:gd name="T1" fmla="*/ 22 h 30"/>
                <a:gd name="T2" fmla="*/ 15 w 28"/>
                <a:gd name="T3" fmla="*/ 30 h 30"/>
                <a:gd name="T4" fmla="*/ 28 w 28"/>
                <a:gd name="T5" fmla="*/ 10 h 30"/>
                <a:gd name="T6" fmla="*/ 9 w 28"/>
                <a:gd name="T7" fmla="*/ 0 h 30"/>
                <a:gd name="T8" fmla="*/ 0 w 2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0" y="22"/>
                  </a:moveTo>
                  <a:cubicBezTo>
                    <a:pt x="5" y="24"/>
                    <a:pt x="11" y="27"/>
                    <a:pt x="15" y="3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2" y="6"/>
                    <a:pt x="16" y="3"/>
                    <a:pt x="9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9136227" y="4573356"/>
              <a:ext cx="176845" cy="198951"/>
            </a:xfrm>
            <a:custGeom>
              <a:avLst/>
              <a:gdLst>
                <a:gd name="T0" fmla="*/ 25 w 25"/>
                <a:gd name="T1" fmla="*/ 22 h 28"/>
                <a:gd name="T2" fmla="*/ 16 w 25"/>
                <a:gd name="T3" fmla="*/ 0 h 28"/>
                <a:gd name="T4" fmla="*/ 0 w 25"/>
                <a:gd name="T5" fmla="*/ 5 h 28"/>
                <a:gd name="T6" fmla="*/ 4 w 25"/>
                <a:gd name="T7" fmla="*/ 28 h 28"/>
                <a:gd name="T8" fmla="*/ 25 w 25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5" y="2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2"/>
                    <a:pt x="5" y="4"/>
                    <a:pt x="0" y="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1" y="26"/>
                    <a:pt x="18" y="24"/>
                    <a:pt x="25" y="22"/>
                  </a:cubicBez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9292808" y="4508881"/>
              <a:ext cx="198951" cy="206319"/>
            </a:xfrm>
            <a:custGeom>
              <a:avLst/>
              <a:gdLst>
                <a:gd name="T0" fmla="*/ 15 w 28"/>
                <a:gd name="T1" fmla="*/ 0 h 29"/>
                <a:gd name="T2" fmla="*/ 0 w 28"/>
                <a:gd name="T3" fmla="*/ 7 h 29"/>
                <a:gd name="T4" fmla="*/ 9 w 28"/>
                <a:gd name="T5" fmla="*/ 29 h 29"/>
                <a:gd name="T6" fmla="*/ 28 w 28"/>
                <a:gd name="T7" fmla="*/ 19 h 29"/>
                <a:gd name="T8" fmla="*/ 15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0"/>
                  </a:moveTo>
                  <a:cubicBezTo>
                    <a:pt x="11" y="2"/>
                    <a:pt x="5" y="5"/>
                    <a:pt x="0" y="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6" y="26"/>
                    <a:pt x="22" y="23"/>
                    <a:pt x="28" y="1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9136227" y="2792012"/>
              <a:ext cx="176845" cy="191582"/>
            </a:xfrm>
            <a:custGeom>
              <a:avLst/>
              <a:gdLst>
                <a:gd name="T0" fmla="*/ 0 w 25"/>
                <a:gd name="T1" fmla="*/ 22 h 27"/>
                <a:gd name="T2" fmla="*/ 16 w 25"/>
                <a:gd name="T3" fmla="*/ 27 h 27"/>
                <a:gd name="T4" fmla="*/ 25 w 25"/>
                <a:gd name="T5" fmla="*/ 5 h 27"/>
                <a:gd name="T6" fmla="*/ 4 w 25"/>
                <a:gd name="T7" fmla="*/ 0 h 27"/>
                <a:gd name="T8" fmla="*/ 0 w 25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22"/>
                  </a:moveTo>
                  <a:cubicBezTo>
                    <a:pt x="5" y="24"/>
                    <a:pt x="11" y="25"/>
                    <a:pt x="16" y="2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8" y="3"/>
                    <a:pt x="11" y="1"/>
                    <a:pt x="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EB6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3" name="组合 217"/>
          <p:cNvGrpSpPr/>
          <p:nvPr/>
        </p:nvGrpSpPr>
        <p:grpSpPr>
          <a:xfrm>
            <a:off x="6711424" y="1449720"/>
            <a:ext cx="2714494" cy="89256"/>
            <a:chOff x="452220" y="3190976"/>
            <a:chExt cx="3284538" cy="108000"/>
          </a:xfrm>
          <a:solidFill>
            <a:schemeClr val="bg1">
              <a:lumMod val="75000"/>
            </a:schemeClr>
          </a:solidFill>
        </p:grpSpPr>
        <p:sp>
          <p:nvSpPr>
            <p:cNvPr id="134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6" name="文本框 216"/>
          <p:cNvSpPr txBox="1"/>
          <p:nvPr/>
        </p:nvSpPr>
        <p:spPr>
          <a:xfrm>
            <a:off x="5531738" y="1312762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0417F"/>
                </a:solidFill>
                <a:cs typeface="+mn-ea"/>
                <a:sym typeface="+mn-lt"/>
              </a:rPr>
              <a:t>68.75%</a:t>
            </a:r>
            <a:endParaRPr lang="zh-CN" altLang="en-US" sz="2400" b="1" dirty="0">
              <a:solidFill>
                <a:srgbClr val="10417F"/>
              </a:solidFill>
              <a:cs typeface="+mn-ea"/>
              <a:sym typeface="+mn-lt"/>
            </a:endParaRPr>
          </a:p>
        </p:txBody>
      </p:sp>
      <p:grpSp>
        <p:nvGrpSpPr>
          <p:cNvPr id="137" name="组合 218"/>
          <p:cNvGrpSpPr/>
          <p:nvPr/>
        </p:nvGrpSpPr>
        <p:grpSpPr>
          <a:xfrm>
            <a:off x="6711424" y="1851347"/>
            <a:ext cx="2714494" cy="89256"/>
            <a:chOff x="452220" y="3190976"/>
            <a:chExt cx="3284538" cy="108000"/>
          </a:xfrm>
          <a:solidFill>
            <a:schemeClr val="bg1">
              <a:lumMod val="75000"/>
            </a:schemeClr>
          </a:solidFill>
        </p:grpSpPr>
        <p:sp>
          <p:nvSpPr>
            <p:cNvPr id="138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0" name="组合 221"/>
          <p:cNvGrpSpPr/>
          <p:nvPr/>
        </p:nvGrpSpPr>
        <p:grpSpPr>
          <a:xfrm>
            <a:off x="6711424" y="2252973"/>
            <a:ext cx="2714494" cy="89256"/>
            <a:chOff x="452220" y="3190976"/>
            <a:chExt cx="3284538" cy="108000"/>
          </a:xfrm>
          <a:solidFill>
            <a:schemeClr val="bg1">
              <a:lumMod val="75000"/>
            </a:schemeClr>
          </a:solidFill>
        </p:grpSpPr>
        <p:sp>
          <p:nvSpPr>
            <p:cNvPr id="141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3" name="组合 224"/>
          <p:cNvGrpSpPr/>
          <p:nvPr/>
        </p:nvGrpSpPr>
        <p:grpSpPr>
          <a:xfrm>
            <a:off x="6711424" y="2654599"/>
            <a:ext cx="2714494" cy="89256"/>
            <a:chOff x="452220" y="3190976"/>
            <a:chExt cx="3284538" cy="108000"/>
          </a:xfrm>
          <a:solidFill>
            <a:schemeClr val="bg1">
              <a:lumMod val="75000"/>
            </a:schemeClr>
          </a:solidFill>
        </p:grpSpPr>
        <p:sp>
          <p:nvSpPr>
            <p:cNvPr id="144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6" name="文本框 227"/>
          <p:cNvSpPr txBox="1"/>
          <p:nvPr/>
        </p:nvSpPr>
        <p:spPr>
          <a:xfrm>
            <a:off x="5531738" y="1700653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E7221A"/>
                </a:solidFill>
                <a:cs typeface="+mn-ea"/>
                <a:sym typeface="+mn-lt"/>
              </a:rPr>
              <a:t>25.00%</a:t>
            </a:r>
            <a:endParaRPr lang="zh-CN" altLang="en-US" sz="2400" b="1" dirty="0">
              <a:solidFill>
                <a:srgbClr val="E7221A"/>
              </a:solidFill>
              <a:cs typeface="+mn-ea"/>
              <a:sym typeface="+mn-lt"/>
            </a:endParaRPr>
          </a:p>
        </p:txBody>
      </p:sp>
      <p:sp>
        <p:nvSpPr>
          <p:cNvPr id="147" name="文本框 228"/>
          <p:cNvSpPr txBox="1"/>
          <p:nvPr/>
        </p:nvSpPr>
        <p:spPr>
          <a:xfrm>
            <a:off x="5531738" y="2110142"/>
            <a:ext cx="1220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4F824D"/>
                </a:solidFill>
                <a:cs typeface="+mn-ea"/>
                <a:sym typeface="+mn-lt"/>
              </a:rPr>
              <a:t>53.125%</a:t>
            </a:r>
            <a:endParaRPr lang="zh-CN" altLang="en-US" sz="2400" b="1" dirty="0">
              <a:solidFill>
                <a:srgbClr val="4F824D"/>
              </a:solidFill>
              <a:cs typeface="+mn-ea"/>
              <a:sym typeface="+mn-lt"/>
            </a:endParaRPr>
          </a:p>
        </p:txBody>
      </p:sp>
      <p:sp>
        <p:nvSpPr>
          <p:cNvPr id="148" name="文本框 229"/>
          <p:cNvSpPr txBox="1"/>
          <p:nvPr/>
        </p:nvSpPr>
        <p:spPr>
          <a:xfrm>
            <a:off x="5531738" y="2498516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EB612E"/>
                </a:solidFill>
                <a:cs typeface="+mn-ea"/>
                <a:sym typeface="+mn-lt"/>
              </a:rPr>
              <a:t>78.125%</a:t>
            </a:r>
            <a:endParaRPr lang="zh-CN" altLang="en-US" sz="2400" b="1" dirty="0">
              <a:solidFill>
                <a:srgbClr val="EB612E"/>
              </a:solidFill>
              <a:cs typeface="+mn-ea"/>
              <a:sym typeface="+mn-lt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91508" y="1805838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3F3F3F"/>
                </a:solidFill>
                <a:cs typeface="+mn-ea"/>
                <a:sym typeface="+mn-lt"/>
              </a:rPr>
              <a:t> </a:t>
            </a:r>
            <a:r>
              <a:rPr lang="zh-CN" altLang="en-US" sz="2400" b="1" dirty="0" smtClean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  <a:endParaRPr lang="en-GB" sz="2400" b="1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2150176" y="2168973"/>
            <a:ext cx="24949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 smtClean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95223" y="2160914"/>
            <a:ext cx="1407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E7221A"/>
                </a:solidFill>
                <a:cs typeface="+mn-ea"/>
                <a:sym typeface="+mn-lt"/>
              </a:rPr>
              <a:t>85%</a:t>
            </a:r>
            <a:endParaRPr lang="en-GB" sz="5400" b="1" dirty="0">
              <a:solidFill>
                <a:srgbClr val="E7221A"/>
              </a:solidFill>
              <a:cs typeface="+mn-ea"/>
              <a:sym typeface="+mn-lt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690481" y="3220954"/>
            <a:ext cx="39483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691508" y="4332062"/>
            <a:ext cx="39473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设计服务达千次。自成立以来为各中小企业、白领、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6" grpId="0"/>
      <p:bldP spid="147" grpId="0"/>
      <p:bldP spid="148" grpId="0"/>
      <p:bldP spid="154" grpId="0"/>
      <p:bldP spid="155" grpId="0"/>
      <p:bldP spid="156" grpId="0"/>
      <p:bldP spid="157" grpId="0"/>
      <p:bldP spid="1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7088716" y="3802593"/>
            <a:ext cx="2631017" cy="2064807"/>
          </a:xfrm>
        </p:spPr>
        <p:txBody>
          <a:bodyPr>
            <a:normAutofit/>
          </a:bodyPr>
          <a:lstStyle/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088716" y="3802592"/>
            <a:ext cx="2631017" cy="158220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点击输入副标题</a:t>
            </a:r>
            <a:endParaRPr lang="en-US" altLang="zh-CN" dirty="0" smtClean="0"/>
          </a:p>
          <a:p>
            <a:r>
              <a:rPr lang="zh-CN" altLang="en-US" dirty="0" smtClean="0"/>
              <a:t>点击输入副标题</a:t>
            </a:r>
            <a:endParaRPr lang="en-US" altLang="zh-CN" dirty="0" smtClean="0"/>
          </a:p>
          <a:p>
            <a:r>
              <a:rPr lang="zh-CN" altLang="en-US" dirty="0" smtClean="0"/>
              <a:t>点击输入副标题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z="1200" smtClean="0">
                <a:cs typeface="+mn-ea"/>
                <a:sym typeface="+mn-lt"/>
              </a:rPr>
              <a:t>30</a:t>
            </a:fld>
            <a:endParaRPr lang="en-GB" sz="1200">
              <a:cs typeface="+mn-ea"/>
              <a:sym typeface="+mn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0" y="1206829"/>
            <a:ext cx="12191999" cy="49307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5647897" y="1958094"/>
            <a:ext cx="831273" cy="831273"/>
            <a:chOff x="6530371" y="1682360"/>
            <a:chExt cx="831273" cy="831273"/>
          </a:xfrm>
        </p:grpSpPr>
        <p:sp>
          <p:nvSpPr>
            <p:cNvPr id="57" name="Oval 56"/>
            <p:cNvSpPr/>
            <p:nvPr/>
          </p:nvSpPr>
          <p:spPr>
            <a:xfrm>
              <a:off x="6530371" y="1682360"/>
              <a:ext cx="831273" cy="831273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6713834" y="1837502"/>
              <a:ext cx="464344" cy="464344"/>
              <a:chOff x="8216107" y="1647825"/>
              <a:chExt cx="464344" cy="464344"/>
            </a:xfrm>
            <a:solidFill>
              <a:schemeClr val="bg1"/>
            </a:solidFill>
          </p:grpSpPr>
          <p:sp>
            <p:nvSpPr>
              <p:cNvPr id="5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6063533" y="3126154"/>
            <a:ext cx="831273" cy="831273"/>
            <a:chOff x="6530370" y="3182199"/>
            <a:chExt cx="831273" cy="831273"/>
          </a:xfrm>
        </p:grpSpPr>
        <p:sp>
          <p:nvSpPr>
            <p:cNvPr id="62" name="Oval 61"/>
            <p:cNvSpPr/>
            <p:nvPr/>
          </p:nvSpPr>
          <p:spPr>
            <a:xfrm>
              <a:off x="6530370" y="3182199"/>
              <a:ext cx="831273" cy="831273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3" name="AutoShape 117"/>
            <p:cNvSpPr/>
            <p:nvPr/>
          </p:nvSpPr>
          <p:spPr bwMode="auto">
            <a:xfrm>
              <a:off x="6713834" y="3459396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479170" y="4346068"/>
            <a:ext cx="831273" cy="831273"/>
            <a:chOff x="8020364" y="3217989"/>
            <a:chExt cx="831273" cy="831273"/>
          </a:xfrm>
        </p:grpSpPr>
        <p:sp>
          <p:nvSpPr>
            <p:cNvPr id="65" name="Oval 64"/>
            <p:cNvSpPr/>
            <p:nvPr/>
          </p:nvSpPr>
          <p:spPr>
            <a:xfrm>
              <a:off x="8020364" y="3217989"/>
              <a:ext cx="831273" cy="831273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6" name="AutoShape 139"/>
            <p:cNvSpPr/>
            <p:nvPr/>
          </p:nvSpPr>
          <p:spPr bwMode="auto">
            <a:xfrm>
              <a:off x="8203828" y="3408596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00944" y="1414650"/>
            <a:ext cx="5319083" cy="4525818"/>
            <a:chOff x="952310" y="1250666"/>
            <a:chExt cx="5850991" cy="4978400"/>
          </a:xfrm>
        </p:grpSpPr>
        <p:sp>
          <p:nvSpPr>
            <p:cNvPr id="68" name="Rounded Rectangle 67"/>
            <p:cNvSpPr/>
            <p:nvPr/>
          </p:nvSpPr>
          <p:spPr>
            <a:xfrm>
              <a:off x="952310" y="1250666"/>
              <a:ext cx="2527300" cy="4978400"/>
            </a:xfrm>
            <a:prstGeom prst="roundRect">
              <a:avLst>
                <a:gd name="adj" fmla="val 12647"/>
              </a:avLst>
            </a:prstGeom>
            <a:solidFill>
              <a:schemeClr val="bg1"/>
            </a:solidFill>
            <a:ln w="3175">
              <a:noFill/>
            </a:ln>
            <a:effectLst>
              <a:outerShdw blurRad="571500" dist="355600" dir="8100000" algn="tr" rotWithShape="0">
                <a:prstClr val="black">
                  <a:alpha val="6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082484" y="1666591"/>
              <a:ext cx="2270125" cy="1295400"/>
            </a:xfrm>
            <a:prstGeom prst="rect">
              <a:avLst/>
            </a:prstGeom>
            <a:solidFill>
              <a:srgbClr val="10417F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799531" y="1371316"/>
              <a:ext cx="831273" cy="762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082484" y="2961991"/>
              <a:ext cx="2270125" cy="1295400"/>
            </a:xfrm>
            <a:prstGeom prst="rect">
              <a:avLst/>
            </a:prstGeom>
            <a:solidFill>
              <a:srgbClr val="E7221A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082484" y="4257391"/>
              <a:ext cx="2270125" cy="1295400"/>
            </a:xfrm>
            <a:prstGeom prst="rect">
              <a:avLst/>
            </a:prstGeom>
            <a:solidFill>
              <a:srgbClr val="4F824D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2044510" y="5695666"/>
              <a:ext cx="368300" cy="368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4" name="Group 24"/>
            <p:cNvGrpSpPr/>
            <p:nvPr/>
          </p:nvGrpSpPr>
          <p:grpSpPr bwMode="auto">
            <a:xfrm>
              <a:off x="2112773" y="5773454"/>
              <a:ext cx="233362" cy="211137"/>
              <a:chOff x="2865555" y="6286500"/>
              <a:chExt cx="322032" cy="266700"/>
            </a:xfrm>
          </p:grpSpPr>
          <p:sp>
            <p:nvSpPr>
              <p:cNvPr id="96" name="Up Arrow 95"/>
              <p:cNvSpPr/>
              <p:nvPr/>
            </p:nvSpPr>
            <p:spPr>
              <a:xfrm>
                <a:off x="2865555" y="6286500"/>
                <a:ext cx="322032" cy="266700"/>
              </a:xfrm>
              <a:prstGeom prst="upArrow">
                <a:avLst>
                  <a:gd name="adj1" fmla="val 83333"/>
                  <a:gd name="adj2" fmla="val 39844"/>
                </a:avLst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7" name="Round Same Side Corner Rectangle 96"/>
              <p:cNvSpPr/>
              <p:nvPr/>
            </p:nvSpPr>
            <p:spPr>
              <a:xfrm>
                <a:off x="2968517" y="6438900"/>
                <a:ext cx="116108" cy="114300"/>
              </a:xfrm>
              <a:prstGeom prst="round2SameRect">
                <a:avLst>
                  <a:gd name="adj1" fmla="val 10417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5" name="Rectangle 74"/>
            <p:cNvSpPr/>
            <p:nvPr/>
          </p:nvSpPr>
          <p:spPr>
            <a:xfrm>
              <a:off x="3479610" y="1666591"/>
              <a:ext cx="2270125" cy="1295400"/>
            </a:xfrm>
            <a:prstGeom prst="rect">
              <a:avLst/>
            </a:prstGeom>
            <a:solidFill>
              <a:srgbClr val="10417F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479610" y="2961991"/>
              <a:ext cx="2746852" cy="1295400"/>
            </a:xfrm>
            <a:prstGeom prst="rect">
              <a:avLst/>
            </a:prstGeom>
            <a:solidFill>
              <a:srgbClr val="E7221A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479610" y="4257391"/>
              <a:ext cx="3323691" cy="1295400"/>
            </a:xfrm>
            <a:prstGeom prst="rect">
              <a:avLst/>
            </a:prstGeom>
            <a:solidFill>
              <a:srgbClr val="4F824D"/>
            </a:solidFill>
            <a:ln w="317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5-Point Star 77"/>
            <p:cNvSpPr/>
            <p:nvPr/>
          </p:nvSpPr>
          <p:spPr bwMode="auto">
            <a:xfrm>
              <a:off x="3678664" y="3354499"/>
              <a:ext cx="414338" cy="419100"/>
            </a:xfrm>
            <a:prstGeom prst="star5">
              <a:avLst>
                <a:gd name="adj" fmla="val 26056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3678664" y="4735397"/>
              <a:ext cx="531875" cy="392190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94" name="Frame 93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-1" fmla="*/ 66675 w 235744"/>
                  <a:gd name="connsiteY0-2" fmla="*/ 85726 h 154782"/>
                  <a:gd name="connsiteX1-3" fmla="*/ 0 w 235744"/>
                  <a:gd name="connsiteY1-4" fmla="*/ 50007 h 154782"/>
                  <a:gd name="connsiteX2-5" fmla="*/ 80963 w 235744"/>
                  <a:gd name="connsiteY2-6" fmla="*/ 154782 h 154782"/>
                  <a:gd name="connsiteX3-7" fmla="*/ 235744 w 235744"/>
                  <a:gd name="connsiteY3-8" fmla="*/ 0 h 154782"/>
                  <a:gd name="connsiteX4-9" fmla="*/ 66675 w 235744"/>
                  <a:gd name="connsiteY4-10" fmla="*/ 85726 h 154782"/>
                  <a:gd name="connsiteX0-11" fmla="*/ 66675 w 235744"/>
                  <a:gd name="connsiteY0-12" fmla="*/ 85726 h 154782"/>
                  <a:gd name="connsiteX1-13" fmla="*/ 0 w 235744"/>
                  <a:gd name="connsiteY1-14" fmla="*/ 50007 h 154782"/>
                  <a:gd name="connsiteX2-15" fmla="*/ 80963 w 235744"/>
                  <a:gd name="connsiteY2-16" fmla="*/ 154782 h 154782"/>
                  <a:gd name="connsiteX3-17" fmla="*/ 235744 w 235744"/>
                  <a:gd name="connsiteY3-18" fmla="*/ 0 h 154782"/>
                  <a:gd name="connsiteX4-19" fmla="*/ 66675 w 235744"/>
                  <a:gd name="connsiteY4-20" fmla="*/ 85726 h 154782"/>
                  <a:gd name="connsiteX0-21" fmla="*/ 66675 w 235744"/>
                  <a:gd name="connsiteY0-22" fmla="*/ 85726 h 154782"/>
                  <a:gd name="connsiteX1-23" fmla="*/ 0 w 235744"/>
                  <a:gd name="connsiteY1-24" fmla="*/ 50007 h 154782"/>
                  <a:gd name="connsiteX2-25" fmla="*/ 80963 w 235744"/>
                  <a:gd name="connsiteY2-26" fmla="*/ 154782 h 154782"/>
                  <a:gd name="connsiteX3-27" fmla="*/ 235744 w 235744"/>
                  <a:gd name="connsiteY3-28" fmla="*/ 0 h 154782"/>
                  <a:gd name="connsiteX4-29" fmla="*/ 66675 w 235744"/>
                  <a:gd name="connsiteY4-30" fmla="*/ 85726 h 154782"/>
                  <a:gd name="connsiteX0-31" fmla="*/ 66675 w 235744"/>
                  <a:gd name="connsiteY0-32" fmla="*/ 85726 h 154782"/>
                  <a:gd name="connsiteX1-33" fmla="*/ 0 w 235744"/>
                  <a:gd name="connsiteY1-34" fmla="*/ 50007 h 154782"/>
                  <a:gd name="connsiteX2-35" fmla="*/ 80963 w 235744"/>
                  <a:gd name="connsiteY2-36" fmla="*/ 154782 h 154782"/>
                  <a:gd name="connsiteX3-37" fmla="*/ 235744 w 235744"/>
                  <a:gd name="connsiteY3-38" fmla="*/ 0 h 154782"/>
                  <a:gd name="connsiteX4-39" fmla="*/ 66675 w 235744"/>
                  <a:gd name="connsiteY4-40" fmla="*/ 85726 h 154782"/>
                  <a:gd name="connsiteX0-41" fmla="*/ 66675 w 235744"/>
                  <a:gd name="connsiteY0-42" fmla="*/ 86631 h 155687"/>
                  <a:gd name="connsiteX1-43" fmla="*/ 0 w 235744"/>
                  <a:gd name="connsiteY1-44" fmla="*/ 50912 h 155687"/>
                  <a:gd name="connsiteX2-45" fmla="*/ 80963 w 235744"/>
                  <a:gd name="connsiteY2-46" fmla="*/ 155687 h 155687"/>
                  <a:gd name="connsiteX3-47" fmla="*/ 235744 w 235744"/>
                  <a:gd name="connsiteY3-48" fmla="*/ 905 h 155687"/>
                  <a:gd name="connsiteX4-49" fmla="*/ 66675 w 235744"/>
                  <a:gd name="connsiteY4-50" fmla="*/ 86631 h 155687"/>
                  <a:gd name="connsiteX0-51" fmla="*/ 66675 w 235744"/>
                  <a:gd name="connsiteY0-52" fmla="*/ 86631 h 155687"/>
                  <a:gd name="connsiteX1-53" fmla="*/ 0 w 235744"/>
                  <a:gd name="connsiteY1-54" fmla="*/ 50912 h 155687"/>
                  <a:gd name="connsiteX2-55" fmla="*/ 80963 w 235744"/>
                  <a:gd name="connsiteY2-56" fmla="*/ 155687 h 155687"/>
                  <a:gd name="connsiteX3-57" fmla="*/ 235744 w 235744"/>
                  <a:gd name="connsiteY3-58" fmla="*/ 905 h 155687"/>
                  <a:gd name="connsiteX4-59" fmla="*/ 66675 w 235744"/>
                  <a:gd name="connsiteY4-60" fmla="*/ 86631 h 155687"/>
                  <a:gd name="connsiteX0-61" fmla="*/ 66675 w 235744"/>
                  <a:gd name="connsiteY0-62" fmla="*/ 86631 h 155687"/>
                  <a:gd name="connsiteX1-63" fmla="*/ 0 w 235744"/>
                  <a:gd name="connsiteY1-64" fmla="*/ 50912 h 155687"/>
                  <a:gd name="connsiteX2-65" fmla="*/ 80963 w 235744"/>
                  <a:gd name="connsiteY2-66" fmla="*/ 155687 h 155687"/>
                  <a:gd name="connsiteX3-67" fmla="*/ 235744 w 235744"/>
                  <a:gd name="connsiteY3-68" fmla="*/ 905 h 155687"/>
                  <a:gd name="connsiteX4-69" fmla="*/ 66675 w 235744"/>
                  <a:gd name="connsiteY4-70" fmla="*/ 86631 h 155687"/>
                  <a:gd name="connsiteX0-71" fmla="*/ 66675 w 235744"/>
                  <a:gd name="connsiteY0-72" fmla="*/ 86631 h 155687"/>
                  <a:gd name="connsiteX1-73" fmla="*/ 0 w 235744"/>
                  <a:gd name="connsiteY1-74" fmla="*/ 50912 h 155687"/>
                  <a:gd name="connsiteX2-75" fmla="*/ 80963 w 235744"/>
                  <a:gd name="connsiteY2-76" fmla="*/ 155687 h 155687"/>
                  <a:gd name="connsiteX3-77" fmla="*/ 235744 w 235744"/>
                  <a:gd name="connsiteY3-78" fmla="*/ 905 h 155687"/>
                  <a:gd name="connsiteX4-79" fmla="*/ 66675 w 235744"/>
                  <a:gd name="connsiteY4-80" fmla="*/ 86631 h 155687"/>
                  <a:gd name="connsiteX0-81" fmla="*/ 66675 w 235744"/>
                  <a:gd name="connsiteY0-82" fmla="*/ 86631 h 155687"/>
                  <a:gd name="connsiteX1-83" fmla="*/ 0 w 235744"/>
                  <a:gd name="connsiteY1-84" fmla="*/ 50912 h 155687"/>
                  <a:gd name="connsiteX2-85" fmla="*/ 80963 w 235744"/>
                  <a:gd name="connsiteY2-86" fmla="*/ 155687 h 155687"/>
                  <a:gd name="connsiteX3-87" fmla="*/ 235744 w 235744"/>
                  <a:gd name="connsiteY3-88" fmla="*/ 905 h 155687"/>
                  <a:gd name="connsiteX4-89" fmla="*/ 66675 w 235744"/>
                  <a:gd name="connsiteY4-90" fmla="*/ 86631 h 15568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3673978" y="2093229"/>
              <a:ext cx="405882" cy="456407"/>
              <a:chOff x="4290008" y="4767262"/>
              <a:chExt cx="902113" cy="1014412"/>
            </a:xfrm>
            <a:solidFill>
              <a:schemeClr val="bg1"/>
            </a:solidFill>
          </p:grpSpPr>
          <p:sp>
            <p:nvSpPr>
              <p:cNvPr id="87" name="Freeform 86"/>
              <p:cNvSpPr/>
              <p:nvPr/>
            </p:nvSpPr>
            <p:spPr>
              <a:xfrm>
                <a:off x="4444110" y="4922044"/>
                <a:ext cx="602358" cy="590550"/>
              </a:xfrm>
              <a:custGeom>
                <a:avLst/>
                <a:gdLst>
                  <a:gd name="connsiteX0" fmla="*/ 107157 w 564357"/>
                  <a:gd name="connsiteY0" fmla="*/ 600075 h 600075"/>
                  <a:gd name="connsiteX1" fmla="*/ 107157 w 564357"/>
                  <a:gd name="connsiteY1" fmla="*/ 531019 h 600075"/>
                  <a:gd name="connsiteX2" fmla="*/ 0 w 564357"/>
                  <a:gd name="connsiteY2" fmla="*/ 173831 h 600075"/>
                  <a:gd name="connsiteX3" fmla="*/ 283369 w 564357"/>
                  <a:gd name="connsiteY3" fmla="*/ 0 h 600075"/>
                  <a:gd name="connsiteX4" fmla="*/ 526257 w 564357"/>
                  <a:gd name="connsiteY4" fmla="*/ 138112 h 600075"/>
                  <a:gd name="connsiteX5" fmla="*/ 564357 w 564357"/>
                  <a:gd name="connsiteY5" fmla="*/ 407194 h 600075"/>
                  <a:gd name="connsiteX6" fmla="*/ 445294 w 564357"/>
                  <a:gd name="connsiteY6" fmla="*/ 557212 h 600075"/>
                  <a:gd name="connsiteX7" fmla="*/ 445294 w 564357"/>
                  <a:gd name="connsiteY7" fmla="*/ 588169 h 600075"/>
                  <a:gd name="connsiteX8" fmla="*/ 342900 w 564357"/>
                  <a:gd name="connsiteY8" fmla="*/ 588169 h 600075"/>
                  <a:gd name="connsiteX9" fmla="*/ 342900 w 564357"/>
                  <a:gd name="connsiteY9" fmla="*/ 481012 h 600075"/>
                  <a:gd name="connsiteX10" fmla="*/ 476250 w 564357"/>
                  <a:gd name="connsiteY10" fmla="*/ 307181 h 600075"/>
                  <a:gd name="connsiteX11" fmla="*/ 285750 w 564357"/>
                  <a:gd name="connsiteY11" fmla="*/ 119062 h 600075"/>
                  <a:gd name="connsiteX12" fmla="*/ 92869 w 564357"/>
                  <a:gd name="connsiteY12" fmla="*/ 316706 h 600075"/>
                  <a:gd name="connsiteX13" fmla="*/ 207169 w 564357"/>
                  <a:gd name="connsiteY13" fmla="*/ 485775 h 600075"/>
                  <a:gd name="connsiteX14" fmla="*/ 207169 w 564357"/>
                  <a:gd name="connsiteY14" fmla="*/ 592931 h 600075"/>
                  <a:gd name="connsiteX15" fmla="*/ 107157 w 564357"/>
                  <a:gd name="connsiteY15" fmla="*/ 600075 h 600075"/>
                  <a:gd name="connsiteX0-1" fmla="*/ 109538 w 564357"/>
                  <a:gd name="connsiteY0-2" fmla="*/ 590550 h 592931"/>
                  <a:gd name="connsiteX1-3" fmla="*/ 107157 w 564357"/>
                  <a:gd name="connsiteY1-4" fmla="*/ 531019 h 592931"/>
                  <a:gd name="connsiteX2-5" fmla="*/ 0 w 564357"/>
                  <a:gd name="connsiteY2-6" fmla="*/ 173831 h 592931"/>
                  <a:gd name="connsiteX3-7" fmla="*/ 283369 w 564357"/>
                  <a:gd name="connsiteY3-8" fmla="*/ 0 h 592931"/>
                  <a:gd name="connsiteX4-9" fmla="*/ 526257 w 564357"/>
                  <a:gd name="connsiteY4-10" fmla="*/ 138112 h 592931"/>
                  <a:gd name="connsiteX5-11" fmla="*/ 564357 w 564357"/>
                  <a:gd name="connsiteY5-12" fmla="*/ 407194 h 592931"/>
                  <a:gd name="connsiteX6-13" fmla="*/ 445294 w 564357"/>
                  <a:gd name="connsiteY6-14" fmla="*/ 557212 h 592931"/>
                  <a:gd name="connsiteX7-15" fmla="*/ 445294 w 564357"/>
                  <a:gd name="connsiteY7-16" fmla="*/ 588169 h 592931"/>
                  <a:gd name="connsiteX8-17" fmla="*/ 342900 w 564357"/>
                  <a:gd name="connsiteY8-18" fmla="*/ 588169 h 592931"/>
                  <a:gd name="connsiteX9-19" fmla="*/ 342900 w 564357"/>
                  <a:gd name="connsiteY9-20" fmla="*/ 481012 h 592931"/>
                  <a:gd name="connsiteX10-21" fmla="*/ 476250 w 564357"/>
                  <a:gd name="connsiteY10-22" fmla="*/ 307181 h 592931"/>
                  <a:gd name="connsiteX11-23" fmla="*/ 285750 w 564357"/>
                  <a:gd name="connsiteY11-24" fmla="*/ 119062 h 592931"/>
                  <a:gd name="connsiteX12-25" fmla="*/ 92869 w 564357"/>
                  <a:gd name="connsiteY12-26" fmla="*/ 316706 h 592931"/>
                  <a:gd name="connsiteX13-27" fmla="*/ 207169 w 564357"/>
                  <a:gd name="connsiteY13-28" fmla="*/ 485775 h 592931"/>
                  <a:gd name="connsiteX14-29" fmla="*/ 207169 w 564357"/>
                  <a:gd name="connsiteY14-30" fmla="*/ 592931 h 592931"/>
                  <a:gd name="connsiteX15-31" fmla="*/ 109538 w 564357"/>
                  <a:gd name="connsiteY15-32" fmla="*/ 590550 h 592931"/>
                  <a:gd name="connsiteX0-33" fmla="*/ 121444 w 576263"/>
                  <a:gd name="connsiteY0-34" fmla="*/ 590550 h 592931"/>
                  <a:gd name="connsiteX1-35" fmla="*/ 119063 w 576263"/>
                  <a:gd name="connsiteY1-36" fmla="*/ 531019 h 592931"/>
                  <a:gd name="connsiteX2-37" fmla="*/ 11906 w 576263"/>
                  <a:gd name="connsiteY2-38" fmla="*/ 173831 h 592931"/>
                  <a:gd name="connsiteX3-39" fmla="*/ 295275 w 576263"/>
                  <a:gd name="connsiteY3-40" fmla="*/ 0 h 592931"/>
                  <a:gd name="connsiteX4-41" fmla="*/ 538163 w 576263"/>
                  <a:gd name="connsiteY4-42" fmla="*/ 138112 h 592931"/>
                  <a:gd name="connsiteX5-43" fmla="*/ 576263 w 576263"/>
                  <a:gd name="connsiteY5-44" fmla="*/ 407194 h 592931"/>
                  <a:gd name="connsiteX6-45" fmla="*/ 457200 w 576263"/>
                  <a:gd name="connsiteY6-46" fmla="*/ 557212 h 592931"/>
                  <a:gd name="connsiteX7-47" fmla="*/ 457200 w 576263"/>
                  <a:gd name="connsiteY7-48" fmla="*/ 588169 h 592931"/>
                  <a:gd name="connsiteX8-49" fmla="*/ 354806 w 576263"/>
                  <a:gd name="connsiteY8-50" fmla="*/ 588169 h 592931"/>
                  <a:gd name="connsiteX9-51" fmla="*/ 354806 w 576263"/>
                  <a:gd name="connsiteY9-52" fmla="*/ 481012 h 592931"/>
                  <a:gd name="connsiteX10-53" fmla="*/ 488156 w 576263"/>
                  <a:gd name="connsiteY10-54" fmla="*/ 307181 h 592931"/>
                  <a:gd name="connsiteX11-55" fmla="*/ 297656 w 576263"/>
                  <a:gd name="connsiteY11-56" fmla="*/ 119062 h 592931"/>
                  <a:gd name="connsiteX12-57" fmla="*/ 104775 w 576263"/>
                  <a:gd name="connsiteY12-58" fmla="*/ 316706 h 592931"/>
                  <a:gd name="connsiteX13-59" fmla="*/ 219075 w 576263"/>
                  <a:gd name="connsiteY13-60" fmla="*/ 485775 h 592931"/>
                  <a:gd name="connsiteX14-61" fmla="*/ 219075 w 576263"/>
                  <a:gd name="connsiteY14-62" fmla="*/ 592931 h 592931"/>
                  <a:gd name="connsiteX15-63" fmla="*/ 121444 w 576263"/>
                  <a:gd name="connsiteY15-64" fmla="*/ 590550 h 592931"/>
                  <a:gd name="connsiteX0-65" fmla="*/ 125510 w 580329"/>
                  <a:gd name="connsiteY0-66" fmla="*/ 590550 h 592931"/>
                  <a:gd name="connsiteX1-67" fmla="*/ 123129 w 580329"/>
                  <a:gd name="connsiteY1-68" fmla="*/ 531019 h 592931"/>
                  <a:gd name="connsiteX2-69" fmla="*/ 15972 w 580329"/>
                  <a:gd name="connsiteY2-70" fmla="*/ 173831 h 592931"/>
                  <a:gd name="connsiteX3-71" fmla="*/ 299341 w 580329"/>
                  <a:gd name="connsiteY3-72" fmla="*/ 0 h 592931"/>
                  <a:gd name="connsiteX4-73" fmla="*/ 542229 w 580329"/>
                  <a:gd name="connsiteY4-74" fmla="*/ 138112 h 592931"/>
                  <a:gd name="connsiteX5-75" fmla="*/ 580329 w 580329"/>
                  <a:gd name="connsiteY5-76" fmla="*/ 407194 h 592931"/>
                  <a:gd name="connsiteX6-77" fmla="*/ 461266 w 580329"/>
                  <a:gd name="connsiteY6-78" fmla="*/ 557212 h 592931"/>
                  <a:gd name="connsiteX7-79" fmla="*/ 461266 w 580329"/>
                  <a:gd name="connsiteY7-80" fmla="*/ 588169 h 592931"/>
                  <a:gd name="connsiteX8-81" fmla="*/ 358872 w 580329"/>
                  <a:gd name="connsiteY8-82" fmla="*/ 588169 h 592931"/>
                  <a:gd name="connsiteX9-83" fmla="*/ 358872 w 580329"/>
                  <a:gd name="connsiteY9-84" fmla="*/ 481012 h 592931"/>
                  <a:gd name="connsiteX10-85" fmla="*/ 492222 w 580329"/>
                  <a:gd name="connsiteY10-86" fmla="*/ 307181 h 592931"/>
                  <a:gd name="connsiteX11-87" fmla="*/ 301722 w 580329"/>
                  <a:gd name="connsiteY11-88" fmla="*/ 119062 h 592931"/>
                  <a:gd name="connsiteX12-89" fmla="*/ 108841 w 580329"/>
                  <a:gd name="connsiteY12-90" fmla="*/ 316706 h 592931"/>
                  <a:gd name="connsiteX13-91" fmla="*/ 223141 w 580329"/>
                  <a:gd name="connsiteY13-92" fmla="*/ 485775 h 592931"/>
                  <a:gd name="connsiteX14-93" fmla="*/ 223141 w 580329"/>
                  <a:gd name="connsiteY14-94" fmla="*/ 592931 h 592931"/>
                  <a:gd name="connsiteX15-95" fmla="*/ 125510 w 580329"/>
                  <a:gd name="connsiteY15-96" fmla="*/ 590550 h 592931"/>
                  <a:gd name="connsiteX0-97" fmla="*/ 125510 w 580329"/>
                  <a:gd name="connsiteY0-98" fmla="*/ 590550 h 592931"/>
                  <a:gd name="connsiteX1-99" fmla="*/ 123129 w 580329"/>
                  <a:gd name="connsiteY1-100" fmla="*/ 531019 h 592931"/>
                  <a:gd name="connsiteX2-101" fmla="*/ 15972 w 580329"/>
                  <a:gd name="connsiteY2-102" fmla="*/ 173831 h 592931"/>
                  <a:gd name="connsiteX3-103" fmla="*/ 299341 w 580329"/>
                  <a:gd name="connsiteY3-104" fmla="*/ 0 h 592931"/>
                  <a:gd name="connsiteX4-105" fmla="*/ 542229 w 580329"/>
                  <a:gd name="connsiteY4-106" fmla="*/ 138112 h 592931"/>
                  <a:gd name="connsiteX5-107" fmla="*/ 580329 w 580329"/>
                  <a:gd name="connsiteY5-108" fmla="*/ 407194 h 592931"/>
                  <a:gd name="connsiteX6-109" fmla="*/ 461266 w 580329"/>
                  <a:gd name="connsiteY6-110" fmla="*/ 557212 h 592931"/>
                  <a:gd name="connsiteX7-111" fmla="*/ 461266 w 580329"/>
                  <a:gd name="connsiteY7-112" fmla="*/ 588169 h 592931"/>
                  <a:gd name="connsiteX8-113" fmla="*/ 358872 w 580329"/>
                  <a:gd name="connsiteY8-114" fmla="*/ 588169 h 592931"/>
                  <a:gd name="connsiteX9-115" fmla="*/ 358872 w 580329"/>
                  <a:gd name="connsiteY9-116" fmla="*/ 481012 h 592931"/>
                  <a:gd name="connsiteX10-117" fmla="*/ 492222 w 580329"/>
                  <a:gd name="connsiteY10-118" fmla="*/ 307181 h 592931"/>
                  <a:gd name="connsiteX11-119" fmla="*/ 301722 w 580329"/>
                  <a:gd name="connsiteY11-120" fmla="*/ 119062 h 592931"/>
                  <a:gd name="connsiteX12-121" fmla="*/ 108841 w 580329"/>
                  <a:gd name="connsiteY12-122" fmla="*/ 316706 h 592931"/>
                  <a:gd name="connsiteX13-123" fmla="*/ 223141 w 580329"/>
                  <a:gd name="connsiteY13-124" fmla="*/ 485775 h 592931"/>
                  <a:gd name="connsiteX14-125" fmla="*/ 223141 w 580329"/>
                  <a:gd name="connsiteY14-126" fmla="*/ 592931 h 592931"/>
                  <a:gd name="connsiteX15-127" fmla="*/ 125510 w 580329"/>
                  <a:gd name="connsiteY15-128" fmla="*/ 590550 h 592931"/>
                  <a:gd name="connsiteX0-129" fmla="*/ 125510 w 580329"/>
                  <a:gd name="connsiteY0-130" fmla="*/ 590550 h 592931"/>
                  <a:gd name="connsiteX1-131" fmla="*/ 123129 w 580329"/>
                  <a:gd name="connsiteY1-132" fmla="*/ 531019 h 592931"/>
                  <a:gd name="connsiteX2-133" fmla="*/ 15972 w 580329"/>
                  <a:gd name="connsiteY2-134" fmla="*/ 173831 h 592931"/>
                  <a:gd name="connsiteX3-135" fmla="*/ 299341 w 580329"/>
                  <a:gd name="connsiteY3-136" fmla="*/ 0 h 592931"/>
                  <a:gd name="connsiteX4-137" fmla="*/ 542229 w 580329"/>
                  <a:gd name="connsiteY4-138" fmla="*/ 138112 h 592931"/>
                  <a:gd name="connsiteX5-139" fmla="*/ 580329 w 580329"/>
                  <a:gd name="connsiteY5-140" fmla="*/ 407194 h 592931"/>
                  <a:gd name="connsiteX6-141" fmla="*/ 461266 w 580329"/>
                  <a:gd name="connsiteY6-142" fmla="*/ 557212 h 592931"/>
                  <a:gd name="connsiteX7-143" fmla="*/ 461266 w 580329"/>
                  <a:gd name="connsiteY7-144" fmla="*/ 588169 h 592931"/>
                  <a:gd name="connsiteX8-145" fmla="*/ 358872 w 580329"/>
                  <a:gd name="connsiteY8-146" fmla="*/ 588169 h 592931"/>
                  <a:gd name="connsiteX9-147" fmla="*/ 358872 w 580329"/>
                  <a:gd name="connsiteY9-148" fmla="*/ 481012 h 592931"/>
                  <a:gd name="connsiteX10-149" fmla="*/ 492222 w 580329"/>
                  <a:gd name="connsiteY10-150" fmla="*/ 307181 h 592931"/>
                  <a:gd name="connsiteX11-151" fmla="*/ 301722 w 580329"/>
                  <a:gd name="connsiteY11-152" fmla="*/ 119062 h 592931"/>
                  <a:gd name="connsiteX12-153" fmla="*/ 108841 w 580329"/>
                  <a:gd name="connsiteY12-154" fmla="*/ 316706 h 592931"/>
                  <a:gd name="connsiteX13-155" fmla="*/ 223141 w 580329"/>
                  <a:gd name="connsiteY13-156" fmla="*/ 485775 h 592931"/>
                  <a:gd name="connsiteX14-157" fmla="*/ 223141 w 580329"/>
                  <a:gd name="connsiteY14-158" fmla="*/ 592931 h 592931"/>
                  <a:gd name="connsiteX15-159" fmla="*/ 125510 w 580329"/>
                  <a:gd name="connsiteY15-160" fmla="*/ 590550 h 592931"/>
                  <a:gd name="connsiteX0-161" fmla="*/ 125510 w 580329"/>
                  <a:gd name="connsiteY0-162" fmla="*/ 590550 h 592931"/>
                  <a:gd name="connsiteX1-163" fmla="*/ 123129 w 580329"/>
                  <a:gd name="connsiteY1-164" fmla="*/ 531019 h 592931"/>
                  <a:gd name="connsiteX2-165" fmla="*/ 15972 w 580329"/>
                  <a:gd name="connsiteY2-166" fmla="*/ 173831 h 592931"/>
                  <a:gd name="connsiteX3-167" fmla="*/ 299341 w 580329"/>
                  <a:gd name="connsiteY3-168" fmla="*/ 0 h 592931"/>
                  <a:gd name="connsiteX4-169" fmla="*/ 542229 w 580329"/>
                  <a:gd name="connsiteY4-170" fmla="*/ 138112 h 592931"/>
                  <a:gd name="connsiteX5-171" fmla="*/ 580329 w 580329"/>
                  <a:gd name="connsiteY5-172" fmla="*/ 407194 h 592931"/>
                  <a:gd name="connsiteX6-173" fmla="*/ 461266 w 580329"/>
                  <a:gd name="connsiteY6-174" fmla="*/ 557212 h 592931"/>
                  <a:gd name="connsiteX7-175" fmla="*/ 461266 w 580329"/>
                  <a:gd name="connsiteY7-176" fmla="*/ 588169 h 592931"/>
                  <a:gd name="connsiteX8-177" fmla="*/ 358872 w 580329"/>
                  <a:gd name="connsiteY8-178" fmla="*/ 588169 h 592931"/>
                  <a:gd name="connsiteX9-179" fmla="*/ 358872 w 580329"/>
                  <a:gd name="connsiteY9-180" fmla="*/ 481012 h 592931"/>
                  <a:gd name="connsiteX10-181" fmla="*/ 492222 w 580329"/>
                  <a:gd name="connsiteY10-182" fmla="*/ 307181 h 592931"/>
                  <a:gd name="connsiteX11-183" fmla="*/ 301722 w 580329"/>
                  <a:gd name="connsiteY11-184" fmla="*/ 119062 h 592931"/>
                  <a:gd name="connsiteX12-185" fmla="*/ 108841 w 580329"/>
                  <a:gd name="connsiteY12-186" fmla="*/ 316706 h 592931"/>
                  <a:gd name="connsiteX13-187" fmla="*/ 223141 w 580329"/>
                  <a:gd name="connsiteY13-188" fmla="*/ 485775 h 592931"/>
                  <a:gd name="connsiteX14-189" fmla="*/ 223141 w 580329"/>
                  <a:gd name="connsiteY14-190" fmla="*/ 592931 h 592931"/>
                  <a:gd name="connsiteX15-191" fmla="*/ 125510 w 580329"/>
                  <a:gd name="connsiteY15-192" fmla="*/ 590550 h 592931"/>
                  <a:gd name="connsiteX0-193" fmla="*/ 125510 w 580329"/>
                  <a:gd name="connsiteY0-194" fmla="*/ 590550 h 592931"/>
                  <a:gd name="connsiteX1-195" fmla="*/ 123129 w 580329"/>
                  <a:gd name="connsiteY1-196" fmla="*/ 531019 h 592931"/>
                  <a:gd name="connsiteX2-197" fmla="*/ 15972 w 580329"/>
                  <a:gd name="connsiteY2-198" fmla="*/ 173831 h 592931"/>
                  <a:gd name="connsiteX3-199" fmla="*/ 299341 w 580329"/>
                  <a:gd name="connsiteY3-200" fmla="*/ 0 h 592931"/>
                  <a:gd name="connsiteX4-201" fmla="*/ 542229 w 580329"/>
                  <a:gd name="connsiteY4-202" fmla="*/ 138112 h 592931"/>
                  <a:gd name="connsiteX5-203" fmla="*/ 580329 w 580329"/>
                  <a:gd name="connsiteY5-204" fmla="*/ 407194 h 592931"/>
                  <a:gd name="connsiteX6-205" fmla="*/ 461266 w 580329"/>
                  <a:gd name="connsiteY6-206" fmla="*/ 557212 h 592931"/>
                  <a:gd name="connsiteX7-207" fmla="*/ 461266 w 580329"/>
                  <a:gd name="connsiteY7-208" fmla="*/ 588169 h 592931"/>
                  <a:gd name="connsiteX8-209" fmla="*/ 358872 w 580329"/>
                  <a:gd name="connsiteY8-210" fmla="*/ 588169 h 592931"/>
                  <a:gd name="connsiteX9-211" fmla="*/ 358872 w 580329"/>
                  <a:gd name="connsiteY9-212" fmla="*/ 481012 h 592931"/>
                  <a:gd name="connsiteX10-213" fmla="*/ 492222 w 580329"/>
                  <a:gd name="connsiteY10-214" fmla="*/ 307181 h 592931"/>
                  <a:gd name="connsiteX11-215" fmla="*/ 301722 w 580329"/>
                  <a:gd name="connsiteY11-216" fmla="*/ 119062 h 592931"/>
                  <a:gd name="connsiteX12-217" fmla="*/ 108841 w 580329"/>
                  <a:gd name="connsiteY12-218" fmla="*/ 316706 h 592931"/>
                  <a:gd name="connsiteX13-219" fmla="*/ 223141 w 580329"/>
                  <a:gd name="connsiteY13-220" fmla="*/ 485775 h 592931"/>
                  <a:gd name="connsiteX14-221" fmla="*/ 223141 w 580329"/>
                  <a:gd name="connsiteY14-222" fmla="*/ 592931 h 592931"/>
                  <a:gd name="connsiteX15-223" fmla="*/ 125510 w 580329"/>
                  <a:gd name="connsiteY15-224" fmla="*/ 590550 h 592931"/>
                  <a:gd name="connsiteX0-225" fmla="*/ 125510 w 580329"/>
                  <a:gd name="connsiteY0-226" fmla="*/ 590550 h 592931"/>
                  <a:gd name="connsiteX1-227" fmla="*/ 123129 w 580329"/>
                  <a:gd name="connsiteY1-228" fmla="*/ 531019 h 592931"/>
                  <a:gd name="connsiteX2-229" fmla="*/ 15972 w 580329"/>
                  <a:gd name="connsiteY2-230" fmla="*/ 173831 h 592931"/>
                  <a:gd name="connsiteX3-231" fmla="*/ 299341 w 580329"/>
                  <a:gd name="connsiteY3-232" fmla="*/ 0 h 592931"/>
                  <a:gd name="connsiteX4-233" fmla="*/ 542229 w 580329"/>
                  <a:gd name="connsiteY4-234" fmla="*/ 138112 h 592931"/>
                  <a:gd name="connsiteX5-235" fmla="*/ 580329 w 580329"/>
                  <a:gd name="connsiteY5-236" fmla="*/ 407194 h 592931"/>
                  <a:gd name="connsiteX6-237" fmla="*/ 461266 w 580329"/>
                  <a:gd name="connsiteY6-238" fmla="*/ 557212 h 592931"/>
                  <a:gd name="connsiteX7-239" fmla="*/ 461266 w 580329"/>
                  <a:gd name="connsiteY7-240" fmla="*/ 588169 h 592931"/>
                  <a:gd name="connsiteX8-241" fmla="*/ 358872 w 580329"/>
                  <a:gd name="connsiteY8-242" fmla="*/ 588169 h 592931"/>
                  <a:gd name="connsiteX9-243" fmla="*/ 358872 w 580329"/>
                  <a:gd name="connsiteY9-244" fmla="*/ 481012 h 592931"/>
                  <a:gd name="connsiteX10-245" fmla="*/ 492222 w 580329"/>
                  <a:gd name="connsiteY10-246" fmla="*/ 307181 h 592931"/>
                  <a:gd name="connsiteX11-247" fmla="*/ 301722 w 580329"/>
                  <a:gd name="connsiteY11-248" fmla="*/ 119062 h 592931"/>
                  <a:gd name="connsiteX12-249" fmla="*/ 108841 w 580329"/>
                  <a:gd name="connsiteY12-250" fmla="*/ 316706 h 592931"/>
                  <a:gd name="connsiteX13-251" fmla="*/ 223141 w 580329"/>
                  <a:gd name="connsiteY13-252" fmla="*/ 485775 h 592931"/>
                  <a:gd name="connsiteX14-253" fmla="*/ 223141 w 580329"/>
                  <a:gd name="connsiteY14-254" fmla="*/ 592931 h 592931"/>
                  <a:gd name="connsiteX15-255" fmla="*/ 125510 w 580329"/>
                  <a:gd name="connsiteY15-256" fmla="*/ 590550 h 592931"/>
                  <a:gd name="connsiteX0-257" fmla="*/ 125510 w 597304"/>
                  <a:gd name="connsiteY0-258" fmla="*/ 590550 h 592931"/>
                  <a:gd name="connsiteX1-259" fmla="*/ 123129 w 597304"/>
                  <a:gd name="connsiteY1-260" fmla="*/ 531019 h 592931"/>
                  <a:gd name="connsiteX2-261" fmla="*/ 15972 w 597304"/>
                  <a:gd name="connsiteY2-262" fmla="*/ 173831 h 592931"/>
                  <a:gd name="connsiteX3-263" fmla="*/ 299341 w 597304"/>
                  <a:gd name="connsiteY3-264" fmla="*/ 0 h 592931"/>
                  <a:gd name="connsiteX4-265" fmla="*/ 542229 w 597304"/>
                  <a:gd name="connsiteY4-266" fmla="*/ 138112 h 592931"/>
                  <a:gd name="connsiteX5-267" fmla="*/ 580329 w 597304"/>
                  <a:gd name="connsiteY5-268" fmla="*/ 407194 h 592931"/>
                  <a:gd name="connsiteX6-269" fmla="*/ 461266 w 597304"/>
                  <a:gd name="connsiteY6-270" fmla="*/ 557212 h 592931"/>
                  <a:gd name="connsiteX7-271" fmla="*/ 461266 w 597304"/>
                  <a:gd name="connsiteY7-272" fmla="*/ 588169 h 592931"/>
                  <a:gd name="connsiteX8-273" fmla="*/ 358872 w 597304"/>
                  <a:gd name="connsiteY8-274" fmla="*/ 588169 h 592931"/>
                  <a:gd name="connsiteX9-275" fmla="*/ 358872 w 597304"/>
                  <a:gd name="connsiteY9-276" fmla="*/ 481012 h 592931"/>
                  <a:gd name="connsiteX10-277" fmla="*/ 492222 w 597304"/>
                  <a:gd name="connsiteY10-278" fmla="*/ 307181 h 592931"/>
                  <a:gd name="connsiteX11-279" fmla="*/ 301722 w 597304"/>
                  <a:gd name="connsiteY11-280" fmla="*/ 119062 h 592931"/>
                  <a:gd name="connsiteX12-281" fmla="*/ 108841 w 597304"/>
                  <a:gd name="connsiteY12-282" fmla="*/ 316706 h 592931"/>
                  <a:gd name="connsiteX13-283" fmla="*/ 223141 w 597304"/>
                  <a:gd name="connsiteY13-284" fmla="*/ 485775 h 592931"/>
                  <a:gd name="connsiteX14-285" fmla="*/ 223141 w 597304"/>
                  <a:gd name="connsiteY14-286" fmla="*/ 592931 h 592931"/>
                  <a:gd name="connsiteX15-287" fmla="*/ 125510 w 597304"/>
                  <a:gd name="connsiteY15-288" fmla="*/ 590550 h 592931"/>
                  <a:gd name="connsiteX0-289" fmla="*/ 125510 w 599510"/>
                  <a:gd name="connsiteY0-290" fmla="*/ 590550 h 592931"/>
                  <a:gd name="connsiteX1-291" fmla="*/ 123129 w 599510"/>
                  <a:gd name="connsiteY1-292" fmla="*/ 531019 h 592931"/>
                  <a:gd name="connsiteX2-293" fmla="*/ 15972 w 599510"/>
                  <a:gd name="connsiteY2-294" fmla="*/ 173831 h 592931"/>
                  <a:gd name="connsiteX3-295" fmla="*/ 299341 w 599510"/>
                  <a:gd name="connsiteY3-296" fmla="*/ 0 h 592931"/>
                  <a:gd name="connsiteX4-297" fmla="*/ 549373 w 599510"/>
                  <a:gd name="connsiteY4-298" fmla="*/ 133349 h 592931"/>
                  <a:gd name="connsiteX5-299" fmla="*/ 580329 w 599510"/>
                  <a:gd name="connsiteY5-300" fmla="*/ 407194 h 592931"/>
                  <a:gd name="connsiteX6-301" fmla="*/ 461266 w 599510"/>
                  <a:gd name="connsiteY6-302" fmla="*/ 557212 h 592931"/>
                  <a:gd name="connsiteX7-303" fmla="*/ 461266 w 599510"/>
                  <a:gd name="connsiteY7-304" fmla="*/ 588169 h 592931"/>
                  <a:gd name="connsiteX8-305" fmla="*/ 358872 w 599510"/>
                  <a:gd name="connsiteY8-306" fmla="*/ 588169 h 592931"/>
                  <a:gd name="connsiteX9-307" fmla="*/ 358872 w 599510"/>
                  <a:gd name="connsiteY9-308" fmla="*/ 481012 h 592931"/>
                  <a:gd name="connsiteX10-309" fmla="*/ 492222 w 599510"/>
                  <a:gd name="connsiteY10-310" fmla="*/ 307181 h 592931"/>
                  <a:gd name="connsiteX11-311" fmla="*/ 301722 w 599510"/>
                  <a:gd name="connsiteY11-312" fmla="*/ 119062 h 592931"/>
                  <a:gd name="connsiteX12-313" fmla="*/ 108841 w 599510"/>
                  <a:gd name="connsiteY12-314" fmla="*/ 316706 h 592931"/>
                  <a:gd name="connsiteX13-315" fmla="*/ 223141 w 599510"/>
                  <a:gd name="connsiteY13-316" fmla="*/ 485775 h 592931"/>
                  <a:gd name="connsiteX14-317" fmla="*/ 223141 w 599510"/>
                  <a:gd name="connsiteY14-318" fmla="*/ 592931 h 592931"/>
                  <a:gd name="connsiteX15-319" fmla="*/ 125510 w 599510"/>
                  <a:gd name="connsiteY15-320" fmla="*/ 590550 h 592931"/>
                  <a:gd name="connsiteX0-321" fmla="*/ 125510 w 599510"/>
                  <a:gd name="connsiteY0-322" fmla="*/ 590550 h 592931"/>
                  <a:gd name="connsiteX1-323" fmla="*/ 123129 w 599510"/>
                  <a:gd name="connsiteY1-324" fmla="*/ 531019 h 592931"/>
                  <a:gd name="connsiteX2-325" fmla="*/ 15972 w 599510"/>
                  <a:gd name="connsiteY2-326" fmla="*/ 173831 h 592931"/>
                  <a:gd name="connsiteX3-327" fmla="*/ 299341 w 599510"/>
                  <a:gd name="connsiteY3-328" fmla="*/ 0 h 592931"/>
                  <a:gd name="connsiteX4-329" fmla="*/ 549373 w 599510"/>
                  <a:gd name="connsiteY4-330" fmla="*/ 133349 h 592931"/>
                  <a:gd name="connsiteX5-331" fmla="*/ 580329 w 599510"/>
                  <a:gd name="connsiteY5-332" fmla="*/ 407194 h 592931"/>
                  <a:gd name="connsiteX6-333" fmla="*/ 461266 w 599510"/>
                  <a:gd name="connsiteY6-334" fmla="*/ 557212 h 592931"/>
                  <a:gd name="connsiteX7-335" fmla="*/ 461266 w 599510"/>
                  <a:gd name="connsiteY7-336" fmla="*/ 588169 h 592931"/>
                  <a:gd name="connsiteX8-337" fmla="*/ 358872 w 599510"/>
                  <a:gd name="connsiteY8-338" fmla="*/ 588169 h 592931"/>
                  <a:gd name="connsiteX9-339" fmla="*/ 358872 w 599510"/>
                  <a:gd name="connsiteY9-340" fmla="*/ 481012 h 592931"/>
                  <a:gd name="connsiteX10-341" fmla="*/ 492222 w 599510"/>
                  <a:gd name="connsiteY10-342" fmla="*/ 307181 h 592931"/>
                  <a:gd name="connsiteX11-343" fmla="*/ 301722 w 599510"/>
                  <a:gd name="connsiteY11-344" fmla="*/ 119062 h 592931"/>
                  <a:gd name="connsiteX12-345" fmla="*/ 108841 w 599510"/>
                  <a:gd name="connsiteY12-346" fmla="*/ 316706 h 592931"/>
                  <a:gd name="connsiteX13-347" fmla="*/ 223141 w 599510"/>
                  <a:gd name="connsiteY13-348" fmla="*/ 485775 h 592931"/>
                  <a:gd name="connsiteX14-349" fmla="*/ 223141 w 599510"/>
                  <a:gd name="connsiteY14-350" fmla="*/ 592931 h 592931"/>
                  <a:gd name="connsiteX15-351" fmla="*/ 125510 w 599510"/>
                  <a:gd name="connsiteY15-352" fmla="*/ 590550 h 592931"/>
                  <a:gd name="connsiteX0-353" fmla="*/ 125510 w 595939"/>
                  <a:gd name="connsiteY0-354" fmla="*/ 590550 h 592931"/>
                  <a:gd name="connsiteX1-355" fmla="*/ 123129 w 595939"/>
                  <a:gd name="connsiteY1-356" fmla="*/ 531019 h 592931"/>
                  <a:gd name="connsiteX2-357" fmla="*/ 15972 w 595939"/>
                  <a:gd name="connsiteY2-358" fmla="*/ 173831 h 592931"/>
                  <a:gd name="connsiteX3-359" fmla="*/ 299341 w 595939"/>
                  <a:gd name="connsiteY3-360" fmla="*/ 0 h 592931"/>
                  <a:gd name="connsiteX4-361" fmla="*/ 549373 w 595939"/>
                  <a:gd name="connsiteY4-362" fmla="*/ 133349 h 592931"/>
                  <a:gd name="connsiteX5-363" fmla="*/ 580329 w 595939"/>
                  <a:gd name="connsiteY5-364" fmla="*/ 407194 h 592931"/>
                  <a:gd name="connsiteX6-365" fmla="*/ 461266 w 595939"/>
                  <a:gd name="connsiteY6-366" fmla="*/ 557212 h 592931"/>
                  <a:gd name="connsiteX7-367" fmla="*/ 461266 w 595939"/>
                  <a:gd name="connsiteY7-368" fmla="*/ 588169 h 592931"/>
                  <a:gd name="connsiteX8-369" fmla="*/ 358872 w 595939"/>
                  <a:gd name="connsiteY8-370" fmla="*/ 588169 h 592931"/>
                  <a:gd name="connsiteX9-371" fmla="*/ 358872 w 595939"/>
                  <a:gd name="connsiteY9-372" fmla="*/ 481012 h 592931"/>
                  <a:gd name="connsiteX10-373" fmla="*/ 492222 w 595939"/>
                  <a:gd name="connsiteY10-374" fmla="*/ 307181 h 592931"/>
                  <a:gd name="connsiteX11-375" fmla="*/ 301722 w 595939"/>
                  <a:gd name="connsiteY11-376" fmla="*/ 119062 h 592931"/>
                  <a:gd name="connsiteX12-377" fmla="*/ 108841 w 595939"/>
                  <a:gd name="connsiteY12-378" fmla="*/ 316706 h 592931"/>
                  <a:gd name="connsiteX13-379" fmla="*/ 223141 w 595939"/>
                  <a:gd name="connsiteY13-380" fmla="*/ 485775 h 592931"/>
                  <a:gd name="connsiteX14-381" fmla="*/ 223141 w 595939"/>
                  <a:gd name="connsiteY14-382" fmla="*/ 592931 h 592931"/>
                  <a:gd name="connsiteX15-383" fmla="*/ 125510 w 595939"/>
                  <a:gd name="connsiteY15-384" fmla="*/ 590550 h 592931"/>
                  <a:gd name="connsiteX0-385" fmla="*/ 125510 w 595939"/>
                  <a:gd name="connsiteY0-386" fmla="*/ 590550 h 592931"/>
                  <a:gd name="connsiteX1-387" fmla="*/ 123129 w 595939"/>
                  <a:gd name="connsiteY1-388" fmla="*/ 531019 h 592931"/>
                  <a:gd name="connsiteX2-389" fmla="*/ 15972 w 595939"/>
                  <a:gd name="connsiteY2-390" fmla="*/ 173831 h 592931"/>
                  <a:gd name="connsiteX3-391" fmla="*/ 299341 w 595939"/>
                  <a:gd name="connsiteY3-392" fmla="*/ 0 h 592931"/>
                  <a:gd name="connsiteX4-393" fmla="*/ 549373 w 595939"/>
                  <a:gd name="connsiteY4-394" fmla="*/ 133349 h 592931"/>
                  <a:gd name="connsiteX5-395" fmla="*/ 580329 w 595939"/>
                  <a:gd name="connsiteY5-396" fmla="*/ 407194 h 592931"/>
                  <a:gd name="connsiteX6-397" fmla="*/ 461266 w 595939"/>
                  <a:gd name="connsiteY6-398" fmla="*/ 557212 h 592931"/>
                  <a:gd name="connsiteX7-399" fmla="*/ 461266 w 595939"/>
                  <a:gd name="connsiteY7-400" fmla="*/ 588169 h 592931"/>
                  <a:gd name="connsiteX8-401" fmla="*/ 358872 w 595939"/>
                  <a:gd name="connsiteY8-402" fmla="*/ 588169 h 592931"/>
                  <a:gd name="connsiteX9-403" fmla="*/ 358872 w 595939"/>
                  <a:gd name="connsiteY9-404" fmla="*/ 481012 h 592931"/>
                  <a:gd name="connsiteX10-405" fmla="*/ 492222 w 595939"/>
                  <a:gd name="connsiteY10-406" fmla="*/ 307181 h 592931"/>
                  <a:gd name="connsiteX11-407" fmla="*/ 301722 w 595939"/>
                  <a:gd name="connsiteY11-408" fmla="*/ 119062 h 592931"/>
                  <a:gd name="connsiteX12-409" fmla="*/ 108841 w 595939"/>
                  <a:gd name="connsiteY12-410" fmla="*/ 316706 h 592931"/>
                  <a:gd name="connsiteX13-411" fmla="*/ 223141 w 595939"/>
                  <a:gd name="connsiteY13-412" fmla="*/ 485775 h 592931"/>
                  <a:gd name="connsiteX14-413" fmla="*/ 223141 w 595939"/>
                  <a:gd name="connsiteY14-414" fmla="*/ 592931 h 592931"/>
                  <a:gd name="connsiteX15-415" fmla="*/ 125510 w 595939"/>
                  <a:gd name="connsiteY15-416" fmla="*/ 590550 h 592931"/>
                  <a:gd name="connsiteX0-417" fmla="*/ 125510 w 553955"/>
                  <a:gd name="connsiteY0-418" fmla="*/ 590550 h 592931"/>
                  <a:gd name="connsiteX1-419" fmla="*/ 123129 w 553955"/>
                  <a:gd name="connsiteY1-420" fmla="*/ 531019 h 592931"/>
                  <a:gd name="connsiteX2-421" fmla="*/ 15972 w 553955"/>
                  <a:gd name="connsiteY2-422" fmla="*/ 173831 h 592931"/>
                  <a:gd name="connsiteX3-423" fmla="*/ 299341 w 553955"/>
                  <a:gd name="connsiteY3-424" fmla="*/ 0 h 592931"/>
                  <a:gd name="connsiteX4-425" fmla="*/ 549373 w 553955"/>
                  <a:gd name="connsiteY4-426" fmla="*/ 133349 h 592931"/>
                  <a:gd name="connsiteX5-427" fmla="*/ 461266 w 553955"/>
                  <a:gd name="connsiteY5-428" fmla="*/ 557212 h 592931"/>
                  <a:gd name="connsiteX6-429" fmla="*/ 461266 w 553955"/>
                  <a:gd name="connsiteY6-430" fmla="*/ 588169 h 592931"/>
                  <a:gd name="connsiteX7-431" fmla="*/ 358872 w 553955"/>
                  <a:gd name="connsiteY7-432" fmla="*/ 588169 h 592931"/>
                  <a:gd name="connsiteX8-433" fmla="*/ 358872 w 553955"/>
                  <a:gd name="connsiteY8-434" fmla="*/ 481012 h 592931"/>
                  <a:gd name="connsiteX9-435" fmla="*/ 492222 w 553955"/>
                  <a:gd name="connsiteY9-436" fmla="*/ 307181 h 592931"/>
                  <a:gd name="connsiteX10-437" fmla="*/ 301722 w 553955"/>
                  <a:gd name="connsiteY10-438" fmla="*/ 119062 h 592931"/>
                  <a:gd name="connsiteX11-439" fmla="*/ 108841 w 553955"/>
                  <a:gd name="connsiteY11-440" fmla="*/ 316706 h 592931"/>
                  <a:gd name="connsiteX12-441" fmla="*/ 223141 w 553955"/>
                  <a:gd name="connsiteY12-442" fmla="*/ 485775 h 592931"/>
                  <a:gd name="connsiteX13-443" fmla="*/ 223141 w 553955"/>
                  <a:gd name="connsiteY13-444" fmla="*/ 592931 h 592931"/>
                  <a:gd name="connsiteX14-445" fmla="*/ 125510 w 553955"/>
                  <a:gd name="connsiteY14-446" fmla="*/ 590550 h 592931"/>
                  <a:gd name="connsiteX0-447" fmla="*/ 125510 w 596292"/>
                  <a:gd name="connsiteY0-448" fmla="*/ 590550 h 592931"/>
                  <a:gd name="connsiteX1-449" fmla="*/ 123129 w 596292"/>
                  <a:gd name="connsiteY1-450" fmla="*/ 531019 h 592931"/>
                  <a:gd name="connsiteX2-451" fmla="*/ 15972 w 596292"/>
                  <a:gd name="connsiteY2-452" fmla="*/ 173831 h 592931"/>
                  <a:gd name="connsiteX3-453" fmla="*/ 299341 w 596292"/>
                  <a:gd name="connsiteY3-454" fmla="*/ 0 h 592931"/>
                  <a:gd name="connsiteX4-455" fmla="*/ 549373 w 596292"/>
                  <a:gd name="connsiteY4-456" fmla="*/ 133349 h 592931"/>
                  <a:gd name="connsiteX5-457" fmla="*/ 461266 w 596292"/>
                  <a:gd name="connsiteY5-458" fmla="*/ 557212 h 592931"/>
                  <a:gd name="connsiteX6-459" fmla="*/ 461266 w 596292"/>
                  <a:gd name="connsiteY6-460" fmla="*/ 588169 h 592931"/>
                  <a:gd name="connsiteX7-461" fmla="*/ 358872 w 596292"/>
                  <a:gd name="connsiteY7-462" fmla="*/ 588169 h 592931"/>
                  <a:gd name="connsiteX8-463" fmla="*/ 358872 w 596292"/>
                  <a:gd name="connsiteY8-464" fmla="*/ 481012 h 592931"/>
                  <a:gd name="connsiteX9-465" fmla="*/ 492222 w 596292"/>
                  <a:gd name="connsiteY9-466" fmla="*/ 307181 h 592931"/>
                  <a:gd name="connsiteX10-467" fmla="*/ 301722 w 596292"/>
                  <a:gd name="connsiteY10-468" fmla="*/ 119062 h 592931"/>
                  <a:gd name="connsiteX11-469" fmla="*/ 108841 w 596292"/>
                  <a:gd name="connsiteY11-470" fmla="*/ 316706 h 592931"/>
                  <a:gd name="connsiteX12-471" fmla="*/ 223141 w 596292"/>
                  <a:gd name="connsiteY12-472" fmla="*/ 485775 h 592931"/>
                  <a:gd name="connsiteX13-473" fmla="*/ 223141 w 596292"/>
                  <a:gd name="connsiteY13-474" fmla="*/ 592931 h 592931"/>
                  <a:gd name="connsiteX14-475" fmla="*/ 125510 w 596292"/>
                  <a:gd name="connsiteY14-476" fmla="*/ 590550 h 592931"/>
                  <a:gd name="connsiteX0-477" fmla="*/ 125510 w 602358"/>
                  <a:gd name="connsiteY0-478" fmla="*/ 590550 h 592931"/>
                  <a:gd name="connsiteX1-479" fmla="*/ 123129 w 602358"/>
                  <a:gd name="connsiteY1-480" fmla="*/ 531019 h 592931"/>
                  <a:gd name="connsiteX2-481" fmla="*/ 15972 w 602358"/>
                  <a:gd name="connsiteY2-482" fmla="*/ 173831 h 592931"/>
                  <a:gd name="connsiteX3-483" fmla="*/ 299341 w 602358"/>
                  <a:gd name="connsiteY3-484" fmla="*/ 0 h 592931"/>
                  <a:gd name="connsiteX4-485" fmla="*/ 549373 w 602358"/>
                  <a:gd name="connsiteY4-486" fmla="*/ 133349 h 592931"/>
                  <a:gd name="connsiteX5-487" fmla="*/ 461266 w 602358"/>
                  <a:gd name="connsiteY5-488" fmla="*/ 557212 h 592931"/>
                  <a:gd name="connsiteX6-489" fmla="*/ 461266 w 602358"/>
                  <a:gd name="connsiteY6-490" fmla="*/ 588169 h 592931"/>
                  <a:gd name="connsiteX7-491" fmla="*/ 358872 w 602358"/>
                  <a:gd name="connsiteY7-492" fmla="*/ 588169 h 592931"/>
                  <a:gd name="connsiteX8-493" fmla="*/ 358872 w 602358"/>
                  <a:gd name="connsiteY8-494" fmla="*/ 481012 h 592931"/>
                  <a:gd name="connsiteX9-495" fmla="*/ 492222 w 602358"/>
                  <a:gd name="connsiteY9-496" fmla="*/ 307181 h 592931"/>
                  <a:gd name="connsiteX10-497" fmla="*/ 301722 w 602358"/>
                  <a:gd name="connsiteY10-498" fmla="*/ 119062 h 592931"/>
                  <a:gd name="connsiteX11-499" fmla="*/ 108841 w 602358"/>
                  <a:gd name="connsiteY11-500" fmla="*/ 316706 h 592931"/>
                  <a:gd name="connsiteX12-501" fmla="*/ 223141 w 602358"/>
                  <a:gd name="connsiteY12-502" fmla="*/ 485775 h 592931"/>
                  <a:gd name="connsiteX13-503" fmla="*/ 223141 w 602358"/>
                  <a:gd name="connsiteY13-504" fmla="*/ 592931 h 592931"/>
                  <a:gd name="connsiteX14-505" fmla="*/ 125510 w 602358"/>
                  <a:gd name="connsiteY14-506" fmla="*/ 590550 h 592931"/>
                  <a:gd name="connsiteX0-507" fmla="*/ 125510 w 602358"/>
                  <a:gd name="connsiteY0-508" fmla="*/ 590550 h 592931"/>
                  <a:gd name="connsiteX1-509" fmla="*/ 123129 w 602358"/>
                  <a:gd name="connsiteY1-510" fmla="*/ 531019 h 592931"/>
                  <a:gd name="connsiteX2-511" fmla="*/ 15972 w 602358"/>
                  <a:gd name="connsiteY2-512" fmla="*/ 173831 h 592931"/>
                  <a:gd name="connsiteX3-513" fmla="*/ 299341 w 602358"/>
                  <a:gd name="connsiteY3-514" fmla="*/ 0 h 592931"/>
                  <a:gd name="connsiteX4-515" fmla="*/ 549373 w 602358"/>
                  <a:gd name="connsiteY4-516" fmla="*/ 133349 h 592931"/>
                  <a:gd name="connsiteX5-517" fmla="*/ 461266 w 602358"/>
                  <a:gd name="connsiteY5-518" fmla="*/ 557212 h 592931"/>
                  <a:gd name="connsiteX6-519" fmla="*/ 461266 w 602358"/>
                  <a:gd name="connsiteY6-520" fmla="*/ 588169 h 592931"/>
                  <a:gd name="connsiteX7-521" fmla="*/ 358872 w 602358"/>
                  <a:gd name="connsiteY7-522" fmla="*/ 588169 h 592931"/>
                  <a:gd name="connsiteX8-523" fmla="*/ 368397 w 602358"/>
                  <a:gd name="connsiteY8-524" fmla="*/ 500062 h 592931"/>
                  <a:gd name="connsiteX9-525" fmla="*/ 492222 w 602358"/>
                  <a:gd name="connsiteY9-526" fmla="*/ 307181 h 592931"/>
                  <a:gd name="connsiteX10-527" fmla="*/ 301722 w 602358"/>
                  <a:gd name="connsiteY10-528" fmla="*/ 119062 h 592931"/>
                  <a:gd name="connsiteX11-529" fmla="*/ 108841 w 602358"/>
                  <a:gd name="connsiteY11-530" fmla="*/ 316706 h 592931"/>
                  <a:gd name="connsiteX12-531" fmla="*/ 223141 w 602358"/>
                  <a:gd name="connsiteY12-532" fmla="*/ 485775 h 592931"/>
                  <a:gd name="connsiteX13-533" fmla="*/ 223141 w 602358"/>
                  <a:gd name="connsiteY13-534" fmla="*/ 592931 h 592931"/>
                  <a:gd name="connsiteX14-535" fmla="*/ 125510 w 602358"/>
                  <a:gd name="connsiteY14-536" fmla="*/ 590550 h 592931"/>
                  <a:gd name="connsiteX0-537" fmla="*/ 125510 w 602358"/>
                  <a:gd name="connsiteY0-538" fmla="*/ 590550 h 592931"/>
                  <a:gd name="connsiteX1-539" fmla="*/ 123129 w 602358"/>
                  <a:gd name="connsiteY1-540" fmla="*/ 531019 h 592931"/>
                  <a:gd name="connsiteX2-541" fmla="*/ 15972 w 602358"/>
                  <a:gd name="connsiteY2-542" fmla="*/ 173831 h 592931"/>
                  <a:gd name="connsiteX3-543" fmla="*/ 299341 w 602358"/>
                  <a:gd name="connsiteY3-544" fmla="*/ 0 h 592931"/>
                  <a:gd name="connsiteX4-545" fmla="*/ 549373 w 602358"/>
                  <a:gd name="connsiteY4-546" fmla="*/ 133349 h 592931"/>
                  <a:gd name="connsiteX5-547" fmla="*/ 461266 w 602358"/>
                  <a:gd name="connsiteY5-548" fmla="*/ 557212 h 592931"/>
                  <a:gd name="connsiteX6-549" fmla="*/ 461266 w 602358"/>
                  <a:gd name="connsiteY6-550" fmla="*/ 588169 h 592931"/>
                  <a:gd name="connsiteX7-551" fmla="*/ 358872 w 602358"/>
                  <a:gd name="connsiteY7-552" fmla="*/ 588169 h 592931"/>
                  <a:gd name="connsiteX8-553" fmla="*/ 368397 w 602358"/>
                  <a:gd name="connsiteY8-554" fmla="*/ 500062 h 592931"/>
                  <a:gd name="connsiteX9-555" fmla="*/ 492222 w 602358"/>
                  <a:gd name="connsiteY9-556" fmla="*/ 307181 h 592931"/>
                  <a:gd name="connsiteX10-557" fmla="*/ 301722 w 602358"/>
                  <a:gd name="connsiteY10-558" fmla="*/ 119062 h 592931"/>
                  <a:gd name="connsiteX11-559" fmla="*/ 108841 w 602358"/>
                  <a:gd name="connsiteY11-560" fmla="*/ 316706 h 592931"/>
                  <a:gd name="connsiteX12-561" fmla="*/ 223141 w 602358"/>
                  <a:gd name="connsiteY12-562" fmla="*/ 485775 h 592931"/>
                  <a:gd name="connsiteX13-563" fmla="*/ 223141 w 602358"/>
                  <a:gd name="connsiteY13-564" fmla="*/ 592931 h 592931"/>
                  <a:gd name="connsiteX14-565" fmla="*/ 125510 w 602358"/>
                  <a:gd name="connsiteY14-566" fmla="*/ 590550 h 592931"/>
                  <a:gd name="connsiteX0-567" fmla="*/ 125510 w 602358"/>
                  <a:gd name="connsiteY0-568" fmla="*/ 590550 h 592931"/>
                  <a:gd name="connsiteX1-569" fmla="*/ 123129 w 602358"/>
                  <a:gd name="connsiteY1-570" fmla="*/ 531019 h 592931"/>
                  <a:gd name="connsiteX2-571" fmla="*/ 15972 w 602358"/>
                  <a:gd name="connsiteY2-572" fmla="*/ 173831 h 592931"/>
                  <a:gd name="connsiteX3-573" fmla="*/ 299341 w 602358"/>
                  <a:gd name="connsiteY3-574" fmla="*/ 0 h 592931"/>
                  <a:gd name="connsiteX4-575" fmla="*/ 549373 w 602358"/>
                  <a:gd name="connsiteY4-576" fmla="*/ 133349 h 592931"/>
                  <a:gd name="connsiteX5-577" fmla="*/ 461266 w 602358"/>
                  <a:gd name="connsiteY5-578" fmla="*/ 557212 h 592931"/>
                  <a:gd name="connsiteX6-579" fmla="*/ 461266 w 602358"/>
                  <a:gd name="connsiteY6-580" fmla="*/ 588169 h 592931"/>
                  <a:gd name="connsiteX7-581" fmla="*/ 358872 w 602358"/>
                  <a:gd name="connsiteY7-582" fmla="*/ 588169 h 592931"/>
                  <a:gd name="connsiteX8-583" fmla="*/ 368397 w 602358"/>
                  <a:gd name="connsiteY8-584" fmla="*/ 500062 h 592931"/>
                  <a:gd name="connsiteX9-585" fmla="*/ 492222 w 602358"/>
                  <a:gd name="connsiteY9-586" fmla="*/ 307181 h 592931"/>
                  <a:gd name="connsiteX10-587" fmla="*/ 301722 w 602358"/>
                  <a:gd name="connsiteY10-588" fmla="*/ 119062 h 592931"/>
                  <a:gd name="connsiteX11-589" fmla="*/ 108841 w 602358"/>
                  <a:gd name="connsiteY11-590" fmla="*/ 316706 h 592931"/>
                  <a:gd name="connsiteX12-591" fmla="*/ 223141 w 602358"/>
                  <a:gd name="connsiteY12-592" fmla="*/ 485775 h 592931"/>
                  <a:gd name="connsiteX13-593" fmla="*/ 223141 w 602358"/>
                  <a:gd name="connsiteY13-594" fmla="*/ 592931 h 592931"/>
                  <a:gd name="connsiteX14-595" fmla="*/ 125510 w 602358"/>
                  <a:gd name="connsiteY14-596" fmla="*/ 590550 h 592931"/>
                  <a:gd name="connsiteX0-597" fmla="*/ 125510 w 602358"/>
                  <a:gd name="connsiteY0-598" fmla="*/ 590550 h 592931"/>
                  <a:gd name="connsiteX1-599" fmla="*/ 123129 w 602358"/>
                  <a:gd name="connsiteY1-600" fmla="*/ 531019 h 592931"/>
                  <a:gd name="connsiteX2-601" fmla="*/ 15972 w 602358"/>
                  <a:gd name="connsiteY2-602" fmla="*/ 173831 h 592931"/>
                  <a:gd name="connsiteX3-603" fmla="*/ 299341 w 602358"/>
                  <a:gd name="connsiteY3-604" fmla="*/ 0 h 592931"/>
                  <a:gd name="connsiteX4-605" fmla="*/ 549373 w 602358"/>
                  <a:gd name="connsiteY4-606" fmla="*/ 133349 h 592931"/>
                  <a:gd name="connsiteX5-607" fmla="*/ 461266 w 602358"/>
                  <a:gd name="connsiteY5-608" fmla="*/ 557212 h 592931"/>
                  <a:gd name="connsiteX6-609" fmla="*/ 461266 w 602358"/>
                  <a:gd name="connsiteY6-610" fmla="*/ 588169 h 592931"/>
                  <a:gd name="connsiteX7-611" fmla="*/ 358872 w 602358"/>
                  <a:gd name="connsiteY7-612" fmla="*/ 588169 h 592931"/>
                  <a:gd name="connsiteX8-613" fmla="*/ 368397 w 602358"/>
                  <a:gd name="connsiteY8-614" fmla="*/ 500062 h 592931"/>
                  <a:gd name="connsiteX9-615" fmla="*/ 492222 w 602358"/>
                  <a:gd name="connsiteY9-616" fmla="*/ 307181 h 592931"/>
                  <a:gd name="connsiteX10-617" fmla="*/ 301722 w 602358"/>
                  <a:gd name="connsiteY10-618" fmla="*/ 119062 h 592931"/>
                  <a:gd name="connsiteX11-619" fmla="*/ 108841 w 602358"/>
                  <a:gd name="connsiteY11-620" fmla="*/ 316706 h 592931"/>
                  <a:gd name="connsiteX12-621" fmla="*/ 223141 w 602358"/>
                  <a:gd name="connsiteY12-622" fmla="*/ 485775 h 592931"/>
                  <a:gd name="connsiteX13-623" fmla="*/ 223141 w 602358"/>
                  <a:gd name="connsiteY13-624" fmla="*/ 592931 h 592931"/>
                  <a:gd name="connsiteX14-625" fmla="*/ 125510 w 602358"/>
                  <a:gd name="connsiteY14-626" fmla="*/ 590550 h 592931"/>
                  <a:gd name="connsiteX0-627" fmla="*/ 125510 w 602358"/>
                  <a:gd name="connsiteY0-628" fmla="*/ 590550 h 592931"/>
                  <a:gd name="connsiteX1-629" fmla="*/ 123129 w 602358"/>
                  <a:gd name="connsiteY1-630" fmla="*/ 531019 h 592931"/>
                  <a:gd name="connsiteX2-631" fmla="*/ 15972 w 602358"/>
                  <a:gd name="connsiteY2-632" fmla="*/ 173831 h 592931"/>
                  <a:gd name="connsiteX3-633" fmla="*/ 299341 w 602358"/>
                  <a:gd name="connsiteY3-634" fmla="*/ 0 h 592931"/>
                  <a:gd name="connsiteX4-635" fmla="*/ 549373 w 602358"/>
                  <a:gd name="connsiteY4-636" fmla="*/ 133349 h 592931"/>
                  <a:gd name="connsiteX5-637" fmla="*/ 461266 w 602358"/>
                  <a:gd name="connsiteY5-638" fmla="*/ 557212 h 592931"/>
                  <a:gd name="connsiteX6-639" fmla="*/ 461266 w 602358"/>
                  <a:gd name="connsiteY6-640" fmla="*/ 588169 h 592931"/>
                  <a:gd name="connsiteX7-641" fmla="*/ 358872 w 602358"/>
                  <a:gd name="connsiteY7-642" fmla="*/ 588169 h 592931"/>
                  <a:gd name="connsiteX8-643" fmla="*/ 368397 w 602358"/>
                  <a:gd name="connsiteY8-644" fmla="*/ 500062 h 592931"/>
                  <a:gd name="connsiteX9-645" fmla="*/ 492222 w 602358"/>
                  <a:gd name="connsiteY9-646" fmla="*/ 307181 h 592931"/>
                  <a:gd name="connsiteX10-647" fmla="*/ 304103 w 602358"/>
                  <a:gd name="connsiteY10-648" fmla="*/ 111918 h 592931"/>
                  <a:gd name="connsiteX11-649" fmla="*/ 108841 w 602358"/>
                  <a:gd name="connsiteY11-650" fmla="*/ 316706 h 592931"/>
                  <a:gd name="connsiteX12-651" fmla="*/ 223141 w 602358"/>
                  <a:gd name="connsiteY12-652" fmla="*/ 485775 h 592931"/>
                  <a:gd name="connsiteX13-653" fmla="*/ 223141 w 602358"/>
                  <a:gd name="connsiteY13-654" fmla="*/ 592931 h 592931"/>
                  <a:gd name="connsiteX14-655" fmla="*/ 125510 w 602358"/>
                  <a:gd name="connsiteY14-656" fmla="*/ 590550 h 592931"/>
                  <a:gd name="connsiteX0-657" fmla="*/ 125510 w 602358"/>
                  <a:gd name="connsiteY0-658" fmla="*/ 590550 h 592931"/>
                  <a:gd name="connsiteX1-659" fmla="*/ 123129 w 602358"/>
                  <a:gd name="connsiteY1-660" fmla="*/ 531019 h 592931"/>
                  <a:gd name="connsiteX2-661" fmla="*/ 15972 w 602358"/>
                  <a:gd name="connsiteY2-662" fmla="*/ 173831 h 592931"/>
                  <a:gd name="connsiteX3-663" fmla="*/ 299341 w 602358"/>
                  <a:gd name="connsiteY3-664" fmla="*/ 0 h 592931"/>
                  <a:gd name="connsiteX4-665" fmla="*/ 549373 w 602358"/>
                  <a:gd name="connsiteY4-666" fmla="*/ 133349 h 592931"/>
                  <a:gd name="connsiteX5-667" fmla="*/ 461266 w 602358"/>
                  <a:gd name="connsiteY5-668" fmla="*/ 557212 h 592931"/>
                  <a:gd name="connsiteX6-669" fmla="*/ 461266 w 602358"/>
                  <a:gd name="connsiteY6-670" fmla="*/ 588169 h 592931"/>
                  <a:gd name="connsiteX7-671" fmla="*/ 358872 w 602358"/>
                  <a:gd name="connsiteY7-672" fmla="*/ 588169 h 592931"/>
                  <a:gd name="connsiteX8-673" fmla="*/ 368397 w 602358"/>
                  <a:gd name="connsiteY8-674" fmla="*/ 500062 h 592931"/>
                  <a:gd name="connsiteX9-675" fmla="*/ 492222 w 602358"/>
                  <a:gd name="connsiteY9-676" fmla="*/ 307181 h 592931"/>
                  <a:gd name="connsiteX10-677" fmla="*/ 304103 w 602358"/>
                  <a:gd name="connsiteY10-678" fmla="*/ 111918 h 592931"/>
                  <a:gd name="connsiteX11-679" fmla="*/ 108841 w 602358"/>
                  <a:gd name="connsiteY11-680" fmla="*/ 316706 h 592931"/>
                  <a:gd name="connsiteX12-681" fmla="*/ 223141 w 602358"/>
                  <a:gd name="connsiteY12-682" fmla="*/ 485775 h 592931"/>
                  <a:gd name="connsiteX13-683" fmla="*/ 223141 w 602358"/>
                  <a:gd name="connsiteY13-684" fmla="*/ 592931 h 592931"/>
                  <a:gd name="connsiteX14-685" fmla="*/ 125510 w 602358"/>
                  <a:gd name="connsiteY14-686" fmla="*/ 590550 h 592931"/>
                  <a:gd name="connsiteX0-687" fmla="*/ 125510 w 602358"/>
                  <a:gd name="connsiteY0-688" fmla="*/ 590550 h 592931"/>
                  <a:gd name="connsiteX1-689" fmla="*/ 123129 w 602358"/>
                  <a:gd name="connsiteY1-690" fmla="*/ 531019 h 592931"/>
                  <a:gd name="connsiteX2-691" fmla="*/ 15972 w 602358"/>
                  <a:gd name="connsiteY2-692" fmla="*/ 173831 h 592931"/>
                  <a:gd name="connsiteX3-693" fmla="*/ 299341 w 602358"/>
                  <a:gd name="connsiteY3-694" fmla="*/ 0 h 592931"/>
                  <a:gd name="connsiteX4-695" fmla="*/ 549373 w 602358"/>
                  <a:gd name="connsiteY4-696" fmla="*/ 133349 h 592931"/>
                  <a:gd name="connsiteX5-697" fmla="*/ 461266 w 602358"/>
                  <a:gd name="connsiteY5-698" fmla="*/ 557212 h 592931"/>
                  <a:gd name="connsiteX6-699" fmla="*/ 461266 w 602358"/>
                  <a:gd name="connsiteY6-700" fmla="*/ 588169 h 592931"/>
                  <a:gd name="connsiteX7-701" fmla="*/ 358872 w 602358"/>
                  <a:gd name="connsiteY7-702" fmla="*/ 588169 h 592931"/>
                  <a:gd name="connsiteX8-703" fmla="*/ 368397 w 602358"/>
                  <a:gd name="connsiteY8-704" fmla="*/ 500062 h 592931"/>
                  <a:gd name="connsiteX9-705" fmla="*/ 492222 w 602358"/>
                  <a:gd name="connsiteY9-706" fmla="*/ 307181 h 592931"/>
                  <a:gd name="connsiteX10-707" fmla="*/ 304103 w 602358"/>
                  <a:gd name="connsiteY10-708" fmla="*/ 111918 h 592931"/>
                  <a:gd name="connsiteX11-709" fmla="*/ 108841 w 602358"/>
                  <a:gd name="connsiteY11-710" fmla="*/ 316706 h 592931"/>
                  <a:gd name="connsiteX12-711" fmla="*/ 223141 w 602358"/>
                  <a:gd name="connsiteY12-712" fmla="*/ 485775 h 592931"/>
                  <a:gd name="connsiteX13-713" fmla="*/ 223141 w 602358"/>
                  <a:gd name="connsiteY13-714" fmla="*/ 592931 h 592931"/>
                  <a:gd name="connsiteX14-715" fmla="*/ 125510 w 602358"/>
                  <a:gd name="connsiteY14-716" fmla="*/ 590550 h 592931"/>
                  <a:gd name="connsiteX0-717" fmla="*/ 125510 w 602358"/>
                  <a:gd name="connsiteY0-718" fmla="*/ 590550 h 592931"/>
                  <a:gd name="connsiteX1-719" fmla="*/ 123129 w 602358"/>
                  <a:gd name="connsiteY1-720" fmla="*/ 531019 h 592931"/>
                  <a:gd name="connsiteX2-721" fmla="*/ 15972 w 602358"/>
                  <a:gd name="connsiteY2-722" fmla="*/ 173831 h 592931"/>
                  <a:gd name="connsiteX3-723" fmla="*/ 299341 w 602358"/>
                  <a:gd name="connsiteY3-724" fmla="*/ 0 h 592931"/>
                  <a:gd name="connsiteX4-725" fmla="*/ 549373 w 602358"/>
                  <a:gd name="connsiteY4-726" fmla="*/ 133349 h 592931"/>
                  <a:gd name="connsiteX5-727" fmla="*/ 461266 w 602358"/>
                  <a:gd name="connsiteY5-728" fmla="*/ 557212 h 592931"/>
                  <a:gd name="connsiteX6-729" fmla="*/ 461266 w 602358"/>
                  <a:gd name="connsiteY6-730" fmla="*/ 588169 h 592931"/>
                  <a:gd name="connsiteX7-731" fmla="*/ 358872 w 602358"/>
                  <a:gd name="connsiteY7-732" fmla="*/ 588169 h 592931"/>
                  <a:gd name="connsiteX8-733" fmla="*/ 368397 w 602358"/>
                  <a:gd name="connsiteY8-734" fmla="*/ 500062 h 592931"/>
                  <a:gd name="connsiteX9-735" fmla="*/ 492222 w 602358"/>
                  <a:gd name="connsiteY9-736" fmla="*/ 307181 h 592931"/>
                  <a:gd name="connsiteX10-737" fmla="*/ 304103 w 602358"/>
                  <a:gd name="connsiteY10-738" fmla="*/ 111918 h 592931"/>
                  <a:gd name="connsiteX11-739" fmla="*/ 108841 w 602358"/>
                  <a:gd name="connsiteY11-740" fmla="*/ 316706 h 592931"/>
                  <a:gd name="connsiteX12-741" fmla="*/ 223141 w 602358"/>
                  <a:gd name="connsiteY12-742" fmla="*/ 485775 h 592931"/>
                  <a:gd name="connsiteX13-743" fmla="*/ 223141 w 602358"/>
                  <a:gd name="connsiteY13-744" fmla="*/ 592931 h 592931"/>
                  <a:gd name="connsiteX14-745" fmla="*/ 125510 w 602358"/>
                  <a:gd name="connsiteY14-746" fmla="*/ 590550 h 592931"/>
                  <a:gd name="connsiteX0-747" fmla="*/ 125510 w 602358"/>
                  <a:gd name="connsiteY0-748" fmla="*/ 590550 h 592931"/>
                  <a:gd name="connsiteX1-749" fmla="*/ 123129 w 602358"/>
                  <a:gd name="connsiteY1-750" fmla="*/ 531019 h 592931"/>
                  <a:gd name="connsiteX2-751" fmla="*/ 15972 w 602358"/>
                  <a:gd name="connsiteY2-752" fmla="*/ 173831 h 592931"/>
                  <a:gd name="connsiteX3-753" fmla="*/ 299341 w 602358"/>
                  <a:gd name="connsiteY3-754" fmla="*/ 0 h 592931"/>
                  <a:gd name="connsiteX4-755" fmla="*/ 549373 w 602358"/>
                  <a:gd name="connsiteY4-756" fmla="*/ 133349 h 592931"/>
                  <a:gd name="connsiteX5-757" fmla="*/ 461266 w 602358"/>
                  <a:gd name="connsiteY5-758" fmla="*/ 557212 h 592931"/>
                  <a:gd name="connsiteX6-759" fmla="*/ 461266 w 602358"/>
                  <a:gd name="connsiteY6-760" fmla="*/ 588169 h 592931"/>
                  <a:gd name="connsiteX7-761" fmla="*/ 358872 w 602358"/>
                  <a:gd name="connsiteY7-762" fmla="*/ 588169 h 592931"/>
                  <a:gd name="connsiteX8-763" fmla="*/ 368397 w 602358"/>
                  <a:gd name="connsiteY8-764" fmla="*/ 500062 h 592931"/>
                  <a:gd name="connsiteX9-765" fmla="*/ 492222 w 602358"/>
                  <a:gd name="connsiteY9-766" fmla="*/ 307181 h 592931"/>
                  <a:gd name="connsiteX10-767" fmla="*/ 304103 w 602358"/>
                  <a:gd name="connsiteY10-768" fmla="*/ 111918 h 592931"/>
                  <a:gd name="connsiteX11-769" fmla="*/ 108841 w 602358"/>
                  <a:gd name="connsiteY11-770" fmla="*/ 316706 h 592931"/>
                  <a:gd name="connsiteX12-771" fmla="*/ 223141 w 602358"/>
                  <a:gd name="connsiteY12-772" fmla="*/ 485775 h 592931"/>
                  <a:gd name="connsiteX13-773" fmla="*/ 223141 w 602358"/>
                  <a:gd name="connsiteY13-774" fmla="*/ 592931 h 592931"/>
                  <a:gd name="connsiteX14-775" fmla="*/ 125510 w 602358"/>
                  <a:gd name="connsiteY14-776" fmla="*/ 590550 h 592931"/>
                  <a:gd name="connsiteX0-777" fmla="*/ 125510 w 602358"/>
                  <a:gd name="connsiteY0-778" fmla="*/ 590550 h 592931"/>
                  <a:gd name="connsiteX1-779" fmla="*/ 123129 w 602358"/>
                  <a:gd name="connsiteY1-780" fmla="*/ 531019 h 592931"/>
                  <a:gd name="connsiteX2-781" fmla="*/ 15972 w 602358"/>
                  <a:gd name="connsiteY2-782" fmla="*/ 173831 h 592931"/>
                  <a:gd name="connsiteX3-783" fmla="*/ 299341 w 602358"/>
                  <a:gd name="connsiteY3-784" fmla="*/ 0 h 592931"/>
                  <a:gd name="connsiteX4-785" fmla="*/ 549373 w 602358"/>
                  <a:gd name="connsiteY4-786" fmla="*/ 133349 h 592931"/>
                  <a:gd name="connsiteX5-787" fmla="*/ 461266 w 602358"/>
                  <a:gd name="connsiteY5-788" fmla="*/ 557212 h 592931"/>
                  <a:gd name="connsiteX6-789" fmla="*/ 461266 w 602358"/>
                  <a:gd name="connsiteY6-790" fmla="*/ 588169 h 592931"/>
                  <a:gd name="connsiteX7-791" fmla="*/ 358872 w 602358"/>
                  <a:gd name="connsiteY7-792" fmla="*/ 588169 h 592931"/>
                  <a:gd name="connsiteX8-793" fmla="*/ 368397 w 602358"/>
                  <a:gd name="connsiteY8-794" fmla="*/ 500062 h 592931"/>
                  <a:gd name="connsiteX9-795" fmla="*/ 492222 w 602358"/>
                  <a:gd name="connsiteY9-796" fmla="*/ 307181 h 592931"/>
                  <a:gd name="connsiteX10-797" fmla="*/ 304103 w 602358"/>
                  <a:gd name="connsiteY10-798" fmla="*/ 111918 h 592931"/>
                  <a:gd name="connsiteX11-799" fmla="*/ 108841 w 602358"/>
                  <a:gd name="connsiteY11-800" fmla="*/ 316706 h 592931"/>
                  <a:gd name="connsiteX12-801" fmla="*/ 223141 w 602358"/>
                  <a:gd name="connsiteY12-802" fmla="*/ 485775 h 592931"/>
                  <a:gd name="connsiteX13-803" fmla="*/ 223141 w 602358"/>
                  <a:gd name="connsiteY13-804" fmla="*/ 592931 h 592931"/>
                  <a:gd name="connsiteX14-805" fmla="*/ 125510 w 602358"/>
                  <a:gd name="connsiteY14-806" fmla="*/ 590550 h 592931"/>
                  <a:gd name="connsiteX0-807" fmla="*/ 125510 w 602358"/>
                  <a:gd name="connsiteY0-808" fmla="*/ 590550 h 592931"/>
                  <a:gd name="connsiteX1-809" fmla="*/ 123129 w 602358"/>
                  <a:gd name="connsiteY1-810" fmla="*/ 531019 h 592931"/>
                  <a:gd name="connsiteX2-811" fmla="*/ 15972 w 602358"/>
                  <a:gd name="connsiteY2-812" fmla="*/ 173831 h 592931"/>
                  <a:gd name="connsiteX3-813" fmla="*/ 299341 w 602358"/>
                  <a:gd name="connsiteY3-814" fmla="*/ 0 h 592931"/>
                  <a:gd name="connsiteX4-815" fmla="*/ 549373 w 602358"/>
                  <a:gd name="connsiteY4-816" fmla="*/ 133349 h 592931"/>
                  <a:gd name="connsiteX5-817" fmla="*/ 461266 w 602358"/>
                  <a:gd name="connsiteY5-818" fmla="*/ 557212 h 592931"/>
                  <a:gd name="connsiteX6-819" fmla="*/ 461266 w 602358"/>
                  <a:gd name="connsiteY6-820" fmla="*/ 588169 h 592931"/>
                  <a:gd name="connsiteX7-821" fmla="*/ 358872 w 602358"/>
                  <a:gd name="connsiteY7-822" fmla="*/ 588169 h 592931"/>
                  <a:gd name="connsiteX8-823" fmla="*/ 368397 w 602358"/>
                  <a:gd name="connsiteY8-824" fmla="*/ 500062 h 592931"/>
                  <a:gd name="connsiteX9-825" fmla="*/ 492222 w 602358"/>
                  <a:gd name="connsiteY9-826" fmla="*/ 307181 h 592931"/>
                  <a:gd name="connsiteX10-827" fmla="*/ 304103 w 602358"/>
                  <a:gd name="connsiteY10-828" fmla="*/ 111918 h 592931"/>
                  <a:gd name="connsiteX11-829" fmla="*/ 108841 w 602358"/>
                  <a:gd name="connsiteY11-830" fmla="*/ 316706 h 592931"/>
                  <a:gd name="connsiteX12-831" fmla="*/ 215997 w 602358"/>
                  <a:gd name="connsiteY12-832" fmla="*/ 495300 h 592931"/>
                  <a:gd name="connsiteX13-833" fmla="*/ 223141 w 602358"/>
                  <a:gd name="connsiteY13-834" fmla="*/ 592931 h 592931"/>
                  <a:gd name="connsiteX14-835" fmla="*/ 125510 w 602358"/>
                  <a:gd name="connsiteY14-836" fmla="*/ 590550 h 592931"/>
                  <a:gd name="connsiteX0-837" fmla="*/ 125510 w 602358"/>
                  <a:gd name="connsiteY0-838" fmla="*/ 590589 h 592970"/>
                  <a:gd name="connsiteX1-839" fmla="*/ 123129 w 602358"/>
                  <a:gd name="connsiteY1-840" fmla="*/ 531058 h 592970"/>
                  <a:gd name="connsiteX2-841" fmla="*/ 15972 w 602358"/>
                  <a:gd name="connsiteY2-842" fmla="*/ 173870 h 592970"/>
                  <a:gd name="connsiteX3-843" fmla="*/ 299341 w 602358"/>
                  <a:gd name="connsiteY3-844" fmla="*/ 39 h 592970"/>
                  <a:gd name="connsiteX4-845" fmla="*/ 549373 w 602358"/>
                  <a:gd name="connsiteY4-846" fmla="*/ 133388 h 592970"/>
                  <a:gd name="connsiteX5-847" fmla="*/ 461266 w 602358"/>
                  <a:gd name="connsiteY5-848" fmla="*/ 557251 h 592970"/>
                  <a:gd name="connsiteX6-849" fmla="*/ 461266 w 602358"/>
                  <a:gd name="connsiteY6-850" fmla="*/ 588208 h 592970"/>
                  <a:gd name="connsiteX7-851" fmla="*/ 358872 w 602358"/>
                  <a:gd name="connsiteY7-852" fmla="*/ 588208 h 592970"/>
                  <a:gd name="connsiteX8-853" fmla="*/ 368397 w 602358"/>
                  <a:gd name="connsiteY8-854" fmla="*/ 500101 h 592970"/>
                  <a:gd name="connsiteX9-855" fmla="*/ 492222 w 602358"/>
                  <a:gd name="connsiteY9-856" fmla="*/ 307220 h 592970"/>
                  <a:gd name="connsiteX10-857" fmla="*/ 304103 w 602358"/>
                  <a:gd name="connsiteY10-858" fmla="*/ 111957 h 592970"/>
                  <a:gd name="connsiteX11-859" fmla="*/ 108841 w 602358"/>
                  <a:gd name="connsiteY11-860" fmla="*/ 316745 h 592970"/>
                  <a:gd name="connsiteX12-861" fmla="*/ 215997 w 602358"/>
                  <a:gd name="connsiteY12-862" fmla="*/ 495339 h 592970"/>
                  <a:gd name="connsiteX13-863" fmla="*/ 223141 w 602358"/>
                  <a:gd name="connsiteY13-864" fmla="*/ 592970 h 592970"/>
                  <a:gd name="connsiteX14-865" fmla="*/ 125510 w 602358"/>
                  <a:gd name="connsiteY14-866" fmla="*/ 590589 h 592970"/>
                  <a:gd name="connsiteX0-867" fmla="*/ 125510 w 602358"/>
                  <a:gd name="connsiteY0-868" fmla="*/ 590589 h 592970"/>
                  <a:gd name="connsiteX1-869" fmla="*/ 123129 w 602358"/>
                  <a:gd name="connsiteY1-870" fmla="*/ 531058 h 592970"/>
                  <a:gd name="connsiteX2-871" fmla="*/ 15972 w 602358"/>
                  <a:gd name="connsiteY2-872" fmla="*/ 173870 h 592970"/>
                  <a:gd name="connsiteX3-873" fmla="*/ 299341 w 602358"/>
                  <a:gd name="connsiteY3-874" fmla="*/ 39 h 592970"/>
                  <a:gd name="connsiteX4-875" fmla="*/ 549373 w 602358"/>
                  <a:gd name="connsiteY4-876" fmla="*/ 133388 h 592970"/>
                  <a:gd name="connsiteX5-877" fmla="*/ 461266 w 602358"/>
                  <a:gd name="connsiteY5-878" fmla="*/ 557251 h 592970"/>
                  <a:gd name="connsiteX6-879" fmla="*/ 461266 w 602358"/>
                  <a:gd name="connsiteY6-880" fmla="*/ 588208 h 592970"/>
                  <a:gd name="connsiteX7-881" fmla="*/ 358872 w 602358"/>
                  <a:gd name="connsiteY7-882" fmla="*/ 588208 h 592970"/>
                  <a:gd name="connsiteX8-883" fmla="*/ 368397 w 602358"/>
                  <a:gd name="connsiteY8-884" fmla="*/ 500101 h 592970"/>
                  <a:gd name="connsiteX9-885" fmla="*/ 492222 w 602358"/>
                  <a:gd name="connsiteY9-886" fmla="*/ 307220 h 592970"/>
                  <a:gd name="connsiteX10-887" fmla="*/ 304103 w 602358"/>
                  <a:gd name="connsiteY10-888" fmla="*/ 102432 h 592970"/>
                  <a:gd name="connsiteX11-889" fmla="*/ 108841 w 602358"/>
                  <a:gd name="connsiteY11-890" fmla="*/ 316745 h 592970"/>
                  <a:gd name="connsiteX12-891" fmla="*/ 215997 w 602358"/>
                  <a:gd name="connsiteY12-892" fmla="*/ 495339 h 592970"/>
                  <a:gd name="connsiteX13-893" fmla="*/ 223141 w 602358"/>
                  <a:gd name="connsiteY13-894" fmla="*/ 592970 h 592970"/>
                  <a:gd name="connsiteX14-895" fmla="*/ 125510 w 602358"/>
                  <a:gd name="connsiteY14-896" fmla="*/ 590589 h 592970"/>
                  <a:gd name="connsiteX0-897" fmla="*/ 125510 w 602358"/>
                  <a:gd name="connsiteY0-898" fmla="*/ 590589 h 592970"/>
                  <a:gd name="connsiteX1-899" fmla="*/ 123129 w 602358"/>
                  <a:gd name="connsiteY1-900" fmla="*/ 531058 h 592970"/>
                  <a:gd name="connsiteX2-901" fmla="*/ 15972 w 602358"/>
                  <a:gd name="connsiteY2-902" fmla="*/ 173870 h 592970"/>
                  <a:gd name="connsiteX3-903" fmla="*/ 299341 w 602358"/>
                  <a:gd name="connsiteY3-904" fmla="*/ 39 h 592970"/>
                  <a:gd name="connsiteX4-905" fmla="*/ 549373 w 602358"/>
                  <a:gd name="connsiteY4-906" fmla="*/ 133388 h 592970"/>
                  <a:gd name="connsiteX5-907" fmla="*/ 461266 w 602358"/>
                  <a:gd name="connsiteY5-908" fmla="*/ 557251 h 592970"/>
                  <a:gd name="connsiteX6-909" fmla="*/ 461266 w 602358"/>
                  <a:gd name="connsiteY6-910" fmla="*/ 588208 h 592970"/>
                  <a:gd name="connsiteX7-911" fmla="*/ 358872 w 602358"/>
                  <a:gd name="connsiteY7-912" fmla="*/ 588208 h 592970"/>
                  <a:gd name="connsiteX8-913" fmla="*/ 368397 w 602358"/>
                  <a:gd name="connsiteY8-914" fmla="*/ 500101 h 592970"/>
                  <a:gd name="connsiteX9-915" fmla="*/ 492222 w 602358"/>
                  <a:gd name="connsiteY9-916" fmla="*/ 307220 h 592970"/>
                  <a:gd name="connsiteX10-917" fmla="*/ 304103 w 602358"/>
                  <a:gd name="connsiteY10-918" fmla="*/ 102432 h 592970"/>
                  <a:gd name="connsiteX11-919" fmla="*/ 108841 w 602358"/>
                  <a:gd name="connsiteY11-920" fmla="*/ 316745 h 592970"/>
                  <a:gd name="connsiteX12-921" fmla="*/ 215997 w 602358"/>
                  <a:gd name="connsiteY12-922" fmla="*/ 495339 h 592970"/>
                  <a:gd name="connsiteX13-923" fmla="*/ 223141 w 602358"/>
                  <a:gd name="connsiteY13-924" fmla="*/ 592970 h 592970"/>
                  <a:gd name="connsiteX14-925" fmla="*/ 125510 w 602358"/>
                  <a:gd name="connsiteY14-926" fmla="*/ 590589 h 592970"/>
                  <a:gd name="connsiteX0-927" fmla="*/ 125510 w 602358"/>
                  <a:gd name="connsiteY0-928" fmla="*/ 590589 h 592970"/>
                  <a:gd name="connsiteX1-929" fmla="*/ 123129 w 602358"/>
                  <a:gd name="connsiteY1-930" fmla="*/ 531058 h 592970"/>
                  <a:gd name="connsiteX2-931" fmla="*/ 15972 w 602358"/>
                  <a:gd name="connsiteY2-932" fmla="*/ 173870 h 592970"/>
                  <a:gd name="connsiteX3-933" fmla="*/ 299341 w 602358"/>
                  <a:gd name="connsiteY3-934" fmla="*/ 39 h 592970"/>
                  <a:gd name="connsiteX4-935" fmla="*/ 549373 w 602358"/>
                  <a:gd name="connsiteY4-936" fmla="*/ 133388 h 592970"/>
                  <a:gd name="connsiteX5-937" fmla="*/ 461266 w 602358"/>
                  <a:gd name="connsiteY5-938" fmla="*/ 557251 h 592970"/>
                  <a:gd name="connsiteX6-939" fmla="*/ 461266 w 602358"/>
                  <a:gd name="connsiteY6-940" fmla="*/ 588208 h 592970"/>
                  <a:gd name="connsiteX7-941" fmla="*/ 358872 w 602358"/>
                  <a:gd name="connsiteY7-942" fmla="*/ 588208 h 592970"/>
                  <a:gd name="connsiteX8-943" fmla="*/ 368397 w 602358"/>
                  <a:gd name="connsiteY8-944" fmla="*/ 500101 h 592970"/>
                  <a:gd name="connsiteX9-945" fmla="*/ 492222 w 602358"/>
                  <a:gd name="connsiteY9-946" fmla="*/ 307220 h 592970"/>
                  <a:gd name="connsiteX10-947" fmla="*/ 304103 w 602358"/>
                  <a:gd name="connsiteY10-948" fmla="*/ 102432 h 592970"/>
                  <a:gd name="connsiteX11-949" fmla="*/ 108841 w 602358"/>
                  <a:gd name="connsiteY11-950" fmla="*/ 316745 h 592970"/>
                  <a:gd name="connsiteX12-951" fmla="*/ 215997 w 602358"/>
                  <a:gd name="connsiteY12-952" fmla="*/ 495339 h 592970"/>
                  <a:gd name="connsiteX13-953" fmla="*/ 223141 w 602358"/>
                  <a:gd name="connsiteY13-954" fmla="*/ 592970 h 592970"/>
                  <a:gd name="connsiteX14-955" fmla="*/ 125510 w 602358"/>
                  <a:gd name="connsiteY14-956" fmla="*/ 590589 h 592970"/>
                  <a:gd name="connsiteX0-957" fmla="*/ 125510 w 602358"/>
                  <a:gd name="connsiteY0-958" fmla="*/ 590550 h 592931"/>
                  <a:gd name="connsiteX1-959" fmla="*/ 123129 w 602358"/>
                  <a:gd name="connsiteY1-960" fmla="*/ 531019 h 592931"/>
                  <a:gd name="connsiteX2-961" fmla="*/ 15972 w 602358"/>
                  <a:gd name="connsiteY2-962" fmla="*/ 173831 h 592931"/>
                  <a:gd name="connsiteX3-963" fmla="*/ 299341 w 602358"/>
                  <a:gd name="connsiteY3-964" fmla="*/ 0 h 592931"/>
                  <a:gd name="connsiteX4-965" fmla="*/ 549373 w 602358"/>
                  <a:gd name="connsiteY4-966" fmla="*/ 133349 h 592931"/>
                  <a:gd name="connsiteX5-967" fmla="*/ 461266 w 602358"/>
                  <a:gd name="connsiteY5-968" fmla="*/ 557212 h 592931"/>
                  <a:gd name="connsiteX6-969" fmla="*/ 461266 w 602358"/>
                  <a:gd name="connsiteY6-970" fmla="*/ 588169 h 592931"/>
                  <a:gd name="connsiteX7-971" fmla="*/ 358872 w 602358"/>
                  <a:gd name="connsiteY7-972" fmla="*/ 588169 h 592931"/>
                  <a:gd name="connsiteX8-973" fmla="*/ 368397 w 602358"/>
                  <a:gd name="connsiteY8-974" fmla="*/ 500062 h 592931"/>
                  <a:gd name="connsiteX9-975" fmla="*/ 492222 w 602358"/>
                  <a:gd name="connsiteY9-976" fmla="*/ 307181 h 592931"/>
                  <a:gd name="connsiteX10-977" fmla="*/ 304103 w 602358"/>
                  <a:gd name="connsiteY10-978" fmla="*/ 102393 h 592931"/>
                  <a:gd name="connsiteX11-979" fmla="*/ 108841 w 602358"/>
                  <a:gd name="connsiteY11-980" fmla="*/ 316706 h 592931"/>
                  <a:gd name="connsiteX12-981" fmla="*/ 215997 w 602358"/>
                  <a:gd name="connsiteY12-982" fmla="*/ 495300 h 592931"/>
                  <a:gd name="connsiteX13-983" fmla="*/ 223141 w 602358"/>
                  <a:gd name="connsiteY13-984" fmla="*/ 592931 h 592931"/>
                  <a:gd name="connsiteX14-985" fmla="*/ 125510 w 602358"/>
                  <a:gd name="connsiteY14-986" fmla="*/ 590550 h 592931"/>
                  <a:gd name="connsiteX0-987" fmla="*/ 125510 w 602358"/>
                  <a:gd name="connsiteY0-988" fmla="*/ 590550 h 592931"/>
                  <a:gd name="connsiteX1-989" fmla="*/ 123129 w 602358"/>
                  <a:gd name="connsiteY1-990" fmla="*/ 531019 h 592931"/>
                  <a:gd name="connsiteX2-991" fmla="*/ 15972 w 602358"/>
                  <a:gd name="connsiteY2-992" fmla="*/ 173831 h 592931"/>
                  <a:gd name="connsiteX3-993" fmla="*/ 299341 w 602358"/>
                  <a:gd name="connsiteY3-994" fmla="*/ 0 h 592931"/>
                  <a:gd name="connsiteX4-995" fmla="*/ 549373 w 602358"/>
                  <a:gd name="connsiteY4-996" fmla="*/ 133349 h 592931"/>
                  <a:gd name="connsiteX5-997" fmla="*/ 461266 w 602358"/>
                  <a:gd name="connsiteY5-998" fmla="*/ 557212 h 592931"/>
                  <a:gd name="connsiteX6-999" fmla="*/ 461266 w 602358"/>
                  <a:gd name="connsiteY6-1000" fmla="*/ 588169 h 592931"/>
                  <a:gd name="connsiteX7-1001" fmla="*/ 358872 w 602358"/>
                  <a:gd name="connsiteY7-1002" fmla="*/ 588169 h 592931"/>
                  <a:gd name="connsiteX8-1003" fmla="*/ 368397 w 602358"/>
                  <a:gd name="connsiteY8-1004" fmla="*/ 500062 h 592931"/>
                  <a:gd name="connsiteX9-1005" fmla="*/ 492222 w 602358"/>
                  <a:gd name="connsiteY9-1006" fmla="*/ 307181 h 592931"/>
                  <a:gd name="connsiteX10-1007" fmla="*/ 304103 w 602358"/>
                  <a:gd name="connsiteY10-1008" fmla="*/ 102393 h 592931"/>
                  <a:gd name="connsiteX11-1009" fmla="*/ 108841 w 602358"/>
                  <a:gd name="connsiteY11-1010" fmla="*/ 316706 h 592931"/>
                  <a:gd name="connsiteX12-1011" fmla="*/ 215997 w 602358"/>
                  <a:gd name="connsiteY12-1012" fmla="*/ 495300 h 592931"/>
                  <a:gd name="connsiteX13-1013" fmla="*/ 223141 w 602358"/>
                  <a:gd name="connsiteY13-1014" fmla="*/ 592931 h 592931"/>
                  <a:gd name="connsiteX14-1015" fmla="*/ 125510 w 602358"/>
                  <a:gd name="connsiteY14-1016" fmla="*/ 590550 h 592931"/>
                  <a:gd name="connsiteX0-1017" fmla="*/ 125510 w 602358"/>
                  <a:gd name="connsiteY0-1018" fmla="*/ 590550 h 590550"/>
                  <a:gd name="connsiteX1-1019" fmla="*/ 123129 w 602358"/>
                  <a:gd name="connsiteY1-1020" fmla="*/ 531019 h 590550"/>
                  <a:gd name="connsiteX2-1021" fmla="*/ 15972 w 602358"/>
                  <a:gd name="connsiteY2-1022" fmla="*/ 173831 h 590550"/>
                  <a:gd name="connsiteX3-1023" fmla="*/ 299341 w 602358"/>
                  <a:gd name="connsiteY3-1024" fmla="*/ 0 h 590550"/>
                  <a:gd name="connsiteX4-1025" fmla="*/ 549373 w 602358"/>
                  <a:gd name="connsiteY4-1026" fmla="*/ 133349 h 590550"/>
                  <a:gd name="connsiteX5-1027" fmla="*/ 461266 w 602358"/>
                  <a:gd name="connsiteY5-1028" fmla="*/ 557212 h 590550"/>
                  <a:gd name="connsiteX6-1029" fmla="*/ 461266 w 602358"/>
                  <a:gd name="connsiteY6-1030" fmla="*/ 588169 h 590550"/>
                  <a:gd name="connsiteX7-1031" fmla="*/ 358872 w 602358"/>
                  <a:gd name="connsiteY7-1032" fmla="*/ 588169 h 590550"/>
                  <a:gd name="connsiteX8-1033" fmla="*/ 368397 w 602358"/>
                  <a:gd name="connsiteY8-1034" fmla="*/ 500062 h 590550"/>
                  <a:gd name="connsiteX9-1035" fmla="*/ 492222 w 602358"/>
                  <a:gd name="connsiteY9-1036" fmla="*/ 307181 h 590550"/>
                  <a:gd name="connsiteX10-1037" fmla="*/ 304103 w 602358"/>
                  <a:gd name="connsiteY10-1038" fmla="*/ 102393 h 590550"/>
                  <a:gd name="connsiteX11-1039" fmla="*/ 108841 w 602358"/>
                  <a:gd name="connsiteY11-1040" fmla="*/ 316706 h 590550"/>
                  <a:gd name="connsiteX12-1041" fmla="*/ 215997 w 602358"/>
                  <a:gd name="connsiteY12-1042" fmla="*/ 495300 h 590550"/>
                  <a:gd name="connsiteX13-1043" fmla="*/ 223141 w 602358"/>
                  <a:gd name="connsiteY13-1044" fmla="*/ 583406 h 590550"/>
                  <a:gd name="connsiteX14-1045" fmla="*/ 125510 w 602358"/>
                  <a:gd name="connsiteY14-1046" fmla="*/ 590550 h 590550"/>
                  <a:gd name="connsiteX0-1047" fmla="*/ 125510 w 602358"/>
                  <a:gd name="connsiteY0-1048" fmla="*/ 590550 h 592931"/>
                  <a:gd name="connsiteX1-1049" fmla="*/ 123129 w 602358"/>
                  <a:gd name="connsiteY1-1050" fmla="*/ 531019 h 592931"/>
                  <a:gd name="connsiteX2-1051" fmla="*/ 15972 w 602358"/>
                  <a:gd name="connsiteY2-1052" fmla="*/ 173831 h 592931"/>
                  <a:gd name="connsiteX3-1053" fmla="*/ 299341 w 602358"/>
                  <a:gd name="connsiteY3-1054" fmla="*/ 0 h 592931"/>
                  <a:gd name="connsiteX4-1055" fmla="*/ 549373 w 602358"/>
                  <a:gd name="connsiteY4-1056" fmla="*/ 133349 h 592931"/>
                  <a:gd name="connsiteX5-1057" fmla="*/ 461266 w 602358"/>
                  <a:gd name="connsiteY5-1058" fmla="*/ 557212 h 592931"/>
                  <a:gd name="connsiteX6-1059" fmla="*/ 461266 w 602358"/>
                  <a:gd name="connsiteY6-1060" fmla="*/ 588169 h 592931"/>
                  <a:gd name="connsiteX7-1061" fmla="*/ 358872 w 602358"/>
                  <a:gd name="connsiteY7-1062" fmla="*/ 588169 h 592931"/>
                  <a:gd name="connsiteX8-1063" fmla="*/ 368397 w 602358"/>
                  <a:gd name="connsiteY8-1064" fmla="*/ 500062 h 592931"/>
                  <a:gd name="connsiteX9-1065" fmla="*/ 492222 w 602358"/>
                  <a:gd name="connsiteY9-1066" fmla="*/ 307181 h 592931"/>
                  <a:gd name="connsiteX10-1067" fmla="*/ 304103 w 602358"/>
                  <a:gd name="connsiteY10-1068" fmla="*/ 102393 h 592931"/>
                  <a:gd name="connsiteX11-1069" fmla="*/ 108841 w 602358"/>
                  <a:gd name="connsiteY11-1070" fmla="*/ 316706 h 592931"/>
                  <a:gd name="connsiteX12-1071" fmla="*/ 215997 w 602358"/>
                  <a:gd name="connsiteY12-1072" fmla="*/ 495300 h 592931"/>
                  <a:gd name="connsiteX13-1073" fmla="*/ 220760 w 602358"/>
                  <a:gd name="connsiteY13-1074" fmla="*/ 592931 h 592931"/>
                  <a:gd name="connsiteX14-1075" fmla="*/ 125510 w 602358"/>
                  <a:gd name="connsiteY14-1076" fmla="*/ 590550 h 592931"/>
                  <a:gd name="connsiteX0-1077" fmla="*/ 125510 w 602358"/>
                  <a:gd name="connsiteY0-1078" fmla="*/ 590550 h 590550"/>
                  <a:gd name="connsiteX1-1079" fmla="*/ 123129 w 602358"/>
                  <a:gd name="connsiteY1-1080" fmla="*/ 531019 h 590550"/>
                  <a:gd name="connsiteX2-1081" fmla="*/ 15972 w 602358"/>
                  <a:gd name="connsiteY2-1082" fmla="*/ 173831 h 590550"/>
                  <a:gd name="connsiteX3-1083" fmla="*/ 299341 w 602358"/>
                  <a:gd name="connsiteY3-1084" fmla="*/ 0 h 590550"/>
                  <a:gd name="connsiteX4-1085" fmla="*/ 549373 w 602358"/>
                  <a:gd name="connsiteY4-1086" fmla="*/ 133349 h 590550"/>
                  <a:gd name="connsiteX5-1087" fmla="*/ 461266 w 602358"/>
                  <a:gd name="connsiteY5-1088" fmla="*/ 557212 h 590550"/>
                  <a:gd name="connsiteX6-1089" fmla="*/ 461266 w 602358"/>
                  <a:gd name="connsiteY6-1090" fmla="*/ 588169 h 590550"/>
                  <a:gd name="connsiteX7-1091" fmla="*/ 358872 w 602358"/>
                  <a:gd name="connsiteY7-1092" fmla="*/ 588169 h 590550"/>
                  <a:gd name="connsiteX8-1093" fmla="*/ 368397 w 602358"/>
                  <a:gd name="connsiteY8-1094" fmla="*/ 500062 h 590550"/>
                  <a:gd name="connsiteX9-1095" fmla="*/ 492222 w 602358"/>
                  <a:gd name="connsiteY9-1096" fmla="*/ 307181 h 590550"/>
                  <a:gd name="connsiteX10-1097" fmla="*/ 304103 w 602358"/>
                  <a:gd name="connsiteY10-1098" fmla="*/ 102393 h 590550"/>
                  <a:gd name="connsiteX11-1099" fmla="*/ 108841 w 602358"/>
                  <a:gd name="connsiteY11-1100" fmla="*/ 316706 h 590550"/>
                  <a:gd name="connsiteX12-1101" fmla="*/ 215997 w 602358"/>
                  <a:gd name="connsiteY12-1102" fmla="*/ 495300 h 590550"/>
                  <a:gd name="connsiteX13-1103" fmla="*/ 223141 w 602358"/>
                  <a:gd name="connsiteY13-1104" fmla="*/ 585787 h 590550"/>
                  <a:gd name="connsiteX14-1105" fmla="*/ 125510 w 602358"/>
                  <a:gd name="connsiteY14-1106" fmla="*/ 590550 h 5905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602358" h="590550">
                    <a:moveTo>
                      <a:pt x="125510" y="590550"/>
                    </a:moveTo>
                    <a:cubicBezTo>
                      <a:pt x="124716" y="570706"/>
                      <a:pt x="123923" y="550863"/>
                      <a:pt x="123129" y="531019"/>
                    </a:cubicBezTo>
                    <a:cubicBezTo>
                      <a:pt x="42166" y="507206"/>
                      <a:pt x="-34034" y="338138"/>
                      <a:pt x="15972" y="173831"/>
                    </a:cubicBezTo>
                    <a:cubicBezTo>
                      <a:pt x="77090" y="44450"/>
                      <a:pt x="178691" y="3174"/>
                      <a:pt x="299341" y="0"/>
                    </a:cubicBezTo>
                    <a:cubicBezTo>
                      <a:pt x="439835" y="7937"/>
                      <a:pt x="499366" y="58737"/>
                      <a:pt x="549373" y="133349"/>
                    </a:cubicBezTo>
                    <a:cubicBezTo>
                      <a:pt x="688279" y="373856"/>
                      <a:pt x="516432" y="512365"/>
                      <a:pt x="461266" y="557212"/>
                    </a:cubicBezTo>
                    <a:lnTo>
                      <a:pt x="461266" y="588169"/>
                    </a:lnTo>
                    <a:lnTo>
                      <a:pt x="358872" y="588169"/>
                    </a:lnTo>
                    <a:lnTo>
                      <a:pt x="368397" y="500062"/>
                    </a:lnTo>
                    <a:cubicBezTo>
                      <a:pt x="440628" y="454818"/>
                      <a:pt x="486666" y="392906"/>
                      <a:pt x="492222" y="307181"/>
                    </a:cubicBezTo>
                    <a:cubicBezTo>
                      <a:pt x="483490" y="175419"/>
                      <a:pt x="384272" y="107949"/>
                      <a:pt x="304103" y="102393"/>
                    </a:cubicBezTo>
                    <a:cubicBezTo>
                      <a:pt x="172341" y="111125"/>
                      <a:pt x="116778" y="186531"/>
                      <a:pt x="108841" y="316706"/>
                    </a:cubicBezTo>
                    <a:cubicBezTo>
                      <a:pt x="113603" y="434975"/>
                      <a:pt x="175515" y="460375"/>
                      <a:pt x="215997" y="495300"/>
                    </a:cubicBezTo>
                    <a:lnTo>
                      <a:pt x="223141" y="585787"/>
                    </a:lnTo>
                    <a:lnTo>
                      <a:pt x="125510" y="59055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567238" y="5510213"/>
                <a:ext cx="346491" cy="271461"/>
              </a:xfrm>
              <a:custGeom>
                <a:avLst/>
                <a:gdLst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-1" fmla="*/ 0 w 345281"/>
                  <a:gd name="connsiteY0-2" fmla="*/ 0 h 273843"/>
                  <a:gd name="connsiteX1-3" fmla="*/ 345281 w 345281"/>
                  <a:gd name="connsiteY1-4" fmla="*/ 0 h 273843"/>
                  <a:gd name="connsiteX2-5" fmla="*/ 321468 w 345281"/>
                  <a:gd name="connsiteY2-6" fmla="*/ 107156 h 273843"/>
                  <a:gd name="connsiteX3-7" fmla="*/ 335756 w 345281"/>
                  <a:gd name="connsiteY3-8" fmla="*/ 204787 h 273843"/>
                  <a:gd name="connsiteX4-9" fmla="*/ 185737 w 345281"/>
                  <a:gd name="connsiteY4-10" fmla="*/ 273843 h 273843"/>
                  <a:gd name="connsiteX5-11" fmla="*/ 11906 w 345281"/>
                  <a:gd name="connsiteY5-12" fmla="*/ 200025 h 273843"/>
                  <a:gd name="connsiteX6-13" fmla="*/ 38100 w 345281"/>
                  <a:gd name="connsiteY6-14" fmla="*/ 95250 h 273843"/>
                  <a:gd name="connsiteX7-15" fmla="*/ 0 w 345281"/>
                  <a:gd name="connsiteY7-16" fmla="*/ 0 h 273843"/>
                  <a:gd name="connsiteX0-17" fmla="*/ 0 w 345281"/>
                  <a:gd name="connsiteY0-18" fmla="*/ 0 h 273843"/>
                  <a:gd name="connsiteX1-19" fmla="*/ 345281 w 345281"/>
                  <a:gd name="connsiteY1-20" fmla="*/ 0 h 273843"/>
                  <a:gd name="connsiteX2-21" fmla="*/ 321468 w 345281"/>
                  <a:gd name="connsiteY2-22" fmla="*/ 107156 h 273843"/>
                  <a:gd name="connsiteX3-23" fmla="*/ 335756 w 345281"/>
                  <a:gd name="connsiteY3-24" fmla="*/ 204787 h 273843"/>
                  <a:gd name="connsiteX4-25" fmla="*/ 185737 w 345281"/>
                  <a:gd name="connsiteY4-26" fmla="*/ 273843 h 273843"/>
                  <a:gd name="connsiteX5-27" fmla="*/ 11906 w 345281"/>
                  <a:gd name="connsiteY5-28" fmla="*/ 200025 h 273843"/>
                  <a:gd name="connsiteX6-29" fmla="*/ 38100 w 345281"/>
                  <a:gd name="connsiteY6-30" fmla="*/ 95250 h 273843"/>
                  <a:gd name="connsiteX7-31" fmla="*/ 0 w 345281"/>
                  <a:gd name="connsiteY7-32" fmla="*/ 0 h 273843"/>
                  <a:gd name="connsiteX0-33" fmla="*/ 0 w 345281"/>
                  <a:gd name="connsiteY0-34" fmla="*/ 0 h 273843"/>
                  <a:gd name="connsiteX1-35" fmla="*/ 345281 w 345281"/>
                  <a:gd name="connsiteY1-36" fmla="*/ 0 h 273843"/>
                  <a:gd name="connsiteX2-37" fmla="*/ 321468 w 345281"/>
                  <a:gd name="connsiteY2-38" fmla="*/ 107156 h 273843"/>
                  <a:gd name="connsiteX3-39" fmla="*/ 335756 w 345281"/>
                  <a:gd name="connsiteY3-40" fmla="*/ 204787 h 273843"/>
                  <a:gd name="connsiteX4-41" fmla="*/ 185737 w 345281"/>
                  <a:gd name="connsiteY4-42" fmla="*/ 273843 h 273843"/>
                  <a:gd name="connsiteX5-43" fmla="*/ 11906 w 345281"/>
                  <a:gd name="connsiteY5-44" fmla="*/ 200025 h 273843"/>
                  <a:gd name="connsiteX6-45" fmla="*/ 38100 w 345281"/>
                  <a:gd name="connsiteY6-46" fmla="*/ 95250 h 273843"/>
                  <a:gd name="connsiteX7-47" fmla="*/ 0 w 345281"/>
                  <a:gd name="connsiteY7-48" fmla="*/ 0 h 273843"/>
                  <a:gd name="connsiteX0-49" fmla="*/ 0 w 345281"/>
                  <a:gd name="connsiteY0-50" fmla="*/ 0 h 273843"/>
                  <a:gd name="connsiteX1-51" fmla="*/ 345281 w 345281"/>
                  <a:gd name="connsiteY1-52" fmla="*/ 0 h 273843"/>
                  <a:gd name="connsiteX2-53" fmla="*/ 321468 w 345281"/>
                  <a:gd name="connsiteY2-54" fmla="*/ 107156 h 273843"/>
                  <a:gd name="connsiteX3-55" fmla="*/ 335756 w 345281"/>
                  <a:gd name="connsiteY3-56" fmla="*/ 204787 h 273843"/>
                  <a:gd name="connsiteX4-57" fmla="*/ 185737 w 345281"/>
                  <a:gd name="connsiteY4-58" fmla="*/ 273843 h 273843"/>
                  <a:gd name="connsiteX5-59" fmla="*/ 11906 w 345281"/>
                  <a:gd name="connsiteY5-60" fmla="*/ 200025 h 273843"/>
                  <a:gd name="connsiteX6-61" fmla="*/ 38100 w 345281"/>
                  <a:gd name="connsiteY6-62" fmla="*/ 95250 h 273843"/>
                  <a:gd name="connsiteX7-63" fmla="*/ 0 w 345281"/>
                  <a:gd name="connsiteY7-64" fmla="*/ 0 h 273843"/>
                  <a:gd name="connsiteX0-65" fmla="*/ 0 w 345281"/>
                  <a:gd name="connsiteY0-66" fmla="*/ 0 h 273843"/>
                  <a:gd name="connsiteX1-67" fmla="*/ 345281 w 345281"/>
                  <a:gd name="connsiteY1-68" fmla="*/ 0 h 273843"/>
                  <a:gd name="connsiteX2-69" fmla="*/ 321468 w 345281"/>
                  <a:gd name="connsiteY2-70" fmla="*/ 107156 h 273843"/>
                  <a:gd name="connsiteX3-71" fmla="*/ 335756 w 345281"/>
                  <a:gd name="connsiteY3-72" fmla="*/ 204787 h 273843"/>
                  <a:gd name="connsiteX4-73" fmla="*/ 185737 w 345281"/>
                  <a:gd name="connsiteY4-74" fmla="*/ 273843 h 273843"/>
                  <a:gd name="connsiteX5-75" fmla="*/ 11906 w 345281"/>
                  <a:gd name="connsiteY5-76" fmla="*/ 200025 h 273843"/>
                  <a:gd name="connsiteX6-77" fmla="*/ 38100 w 345281"/>
                  <a:gd name="connsiteY6-78" fmla="*/ 95250 h 273843"/>
                  <a:gd name="connsiteX7-79" fmla="*/ 0 w 345281"/>
                  <a:gd name="connsiteY7-80" fmla="*/ 0 h 273843"/>
                  <a:gd name="connsiteX0-81" fmla="*/ 0 w 345281"/>
                  <a:gd name="connsiteY0-82" fmla="*/ 0 h 252411"/>
                  <a:gd name="connsiteX1-83" fmla="*/ 345281 w 345281"/>
                  <a:gd name="connsiteY1-84" fmla="*/ 0 h 252411"/>
                  <a:gd name="connsiteX2-85" fmla="*/ 321468 w 345281"/>
                  <a:gd name="connsiteY2-86" fmla="*/ 107156 h 252411"/>
                  <a:gd name="connsiteX3-87" fmla="*/ 335756 w 345281"/>
                  <a:gd name="connsiteY3-88" fmla="*/ 204787 h 252411"/>
                  <a:gd name="connsiteX4-89" fmla="*/ 164306 w 345281"/>
                  <a:gd name="connsiteY4-90" fmla="*/ 252411 h 252411"/>
                  <a:gd name="connsiteX5-91" fmla="*/ 11906 w 345281"/>
                  <a:gd name="connsiteY5-92" fmla="*/ 200025 h 252411"/>
                  <a:gd name="connsiteX6-93" fmla="*/ 38100 w 345281"/>
                  <a:gd name="connsiteY6-94" fmla="*/ 95250 h 252411"/>
                  <a:gd name="connsiteX7-95" fmla="*/ 0 w 345281"/>
                  <a:gd name="connsiteY7-96" fmla="*/ 0 h 252411"/>
                  <a:gd name="connsiteX0-97" fmla="*/ 0 w 345281"/>
                  <a:gd name="connsiteY0-98" fmla="*/ 0 h 252595"/>
                  <a:gd name="connsiteX1-99" fmla="*/ 345281 w 345281"/>
                  <a:gd name="connsiteY1-100" fmla="*/ 0 h 252595"/>
                  <a:gd name="connsiteX2-101" fmla="*/ 321468 w 345281"/>
                  <a:gd name="connsiteY2-102" fmla="*/ 107156 h 252595"/>
                  <a:gd name="connsiteX3-103" fmla="*/ 335756 w 345281"/>
                  <a:gd name="connsiteY3-104" fmla="*/ 204787 h 252595"/>
                  <a:gd name="connsiteX4-105" fmla="*/ 164306 w 345281"/>
                  <a:gd name="connsiteY4-106" fmla="*/ 252411 h 252595"/>
                  <a:gd name="connsiteX5-107" fmla="*/ 11906 w 345281"/>
                  <a:gd name="connsiteY5-108" fmla="*/ 200025 h 252595"/>
                  <a:gd name="connsiteX6-109" fmla="*/ 38100 w 345281"/>
                  <a:gd name="connsiteY6-110" fmla="*/ 95250 h 252595"/>
                  <a:gd name="connsiteX7-111" fmla="*/ 0 w 345281"/>
                  <a:gd name="connsiteY7-112" fmla="*/ 0 h 252595"/>
                  <a:gd name="connsiteX0-113" fmla="*/ 0 w 345281"/>
                  <a:gd name="connsiteY0-114" fmla="*/ 0 h 271527"/>
                  <a:gd name="connsiteX1-115" fmla="*/ 345281 w 345281"/>
                  <a:gd name="connsiteY1-116" fmla="*/ 0 h 271527"/>
                  <a:gd name="connsiteX2-117" fmla="*/ 321468 w 345281"/>
                  <a:gd name="connsiteY2-118" fmla="*/ 107156 h 271527"/>
                  <a:gd name="connsiteX3-119" fmla="*/ 335756 w 345281"/>
                  <a:gd name="connsiteY3-120" fmla="*/ 204787 h 271527"/>
                  <a:gd name="connsiteX4-121" fmla="*/ 171449 w 345281"/>
                  <a:gd name="connsiteY4-122" fmla="*/ 271461 h 271527"/>
                  <a:gd name="connsiteX5-123" fmla="*/ 11906 w 345281"/>
                  <a:gd name="connsiteY5-124" fmla="*/ 200025 h 271527"/>
                  <a:gd name="connsiteX6-125" fmla="*/ 38100 w 345281"/>
                  <a:gd name="connsiteY6-126" fmla="*/ 95250 h 271527"/>
                  <a:gd name="connsiteX7-127" fmla="*/ 0 w 345281"/>
                  <a:gd name="connsiteY7-128" fmla="*/ 0 h 271527"/>
                  <a:gd name="connsiteX0-129" fmla="*/ 0 w 345281"/>
                  <a:gd name="connsiteY0-130" fmla="*/ 0 h 271461"/>
                  <a:gd name="connsiteX1-131" fmla="*/ 345281 w 345281"/>
                  <a:gd name="connsiteY1-132" fmla="*/ 0 h 271461"/>
                  <a:gd name="connsiteX2-133" fmla="*/ 321468 w 345281"/>
                  <a:gd name="connsiteY2-134" fmla="*/ 107156 h 271461"/>
                  <a:gd name="connsiteX3-135" fmla="*/ 335756 w 345281"/>
                  <a:gd name="connsiteY3-136" fmla="*/ 204787 h 271461"/>
                  <a:gd name="connsiteX4-137" fmla="*/ 171449 w 345281"/>
                  <a:gd name="connsiteY4-138" fmla="*/ 271461 h 271461"/>
                  <a:gd name="connsiteX5-139" fmla="*/ 11906 w 345281"/>
                  <a:gd name="connsiteY5-140" fmla="*/ 200025 h 271461"/>
                  <a:gd name="connsiteX6-141" fmla="*/ 38100 w 345281"/>
                  <a:gd name="connsiteY6-142" fmla="*/ 95250 h 271461"/>
                  <a:gd name="connsiteX7-143" fmla="*/ 0 w 345281"/>
                  <a:gd name="connsiteY7-144" fmla="*/ 0 h 271461"/>
                  <a:gd name="connsiteX0-145" fmla="*/ 0 w 345281"/>
                  <a:gd name="connsiteY0-146" fmla="*/ 0 h 271461"/>
                  <a:gd name="connsiteX1-147" fmla="*/ 345281 w 345281"/>
                  <a:gd name="connsiteY1-148" fmla="*/ 0 h 271461"/>
                  <a:gd name="connsiteX2-149" fmla="*/ 321468 w 345281"/>
                  <a:gd name="connsiteY2-150" fmla="*/ 107156 h 271461"/>
                  <a:gd name="connsiteX3-151" fmla="*/ 335756 w 345281"/>
                  <a:gd name="connsiteY3-152" fmla="*/ 204787 h 271461"/>
                  <a:gd name="connsiteX4-153" fmla="*/ 171449 w 345281"/>
                  <a:gd name="connsiteY4-154" fmla="*/ 271461 h 271461"/>
                  <a:gd name="connsiteX5-155" fmla="*/ 11906 w 345281"/>
                  <a:gd name="connsiteY5-156" fmla="*/ 200025 h 271461"/>
                  <a:gd name="connsiteX6-157" fmla="*/ 38100 w 345281"/>
                  <a:gd name="connsiteY6-158" fmla="*/ 95250 h 271461"/>
                  <a:gd name="connsiteX7-159" fmla="*/ 0 w 345281"/>
                  <a:gd name="connsiteY7-160" fmla="*/ 0 h 271461"/>
                  <a:gd name="connsiteX0-161" fmla="*/ 0 w 345281"/>
                  <a:gd name="connsiteY0-162" fmla="*/ 0 h 271461"/>
                  <a:gd name="connsiteX1-163" fmla="*/ 345281 w 345281"/>
                  <a:gd name="connsiteY1-164" fmla="*/ 0 h 271461"/>
                  <a:gd name="connsiteX2-165" fmla="*/ 321468 w 345281"/>
                  <a:gd name="connsiteY2-166" fmla="*/ 107156 h 271461"/>
                  <a:gd name="connsiteX3-167" fmla="*/ 335756 w 345281"/>
                  <a:gd name="connsiteY3-168" fmla="*/ 204787 h 271461"/>
                  <a:gd name="connsiteX4-169" fmla="*/ 171449 w 345281"/>
                  <a:gd name="connsiteY4-170" fmla="*/ 271461 h 271461"/>
                  <a:gd name="connsiteX5-171" fmla="*/ 11906 w 345281"/>
                  <a:gd name="connsiteY5-172" fmla="*/ 200025 h 271461"/>
                  <a:gd name="connsiteX6-173" fmla="*/ 38100 w 345281"/>
                  <a:gd name="connsiteY6-174" fmla="*/ 95250 h 271461"/>
                  <a:gd name="connsiteX7-175" fmla="*/ 0 w 345281"/>
                  <a:gd name="connsiteY7-176" fmla="*/ 0 h 271461"/>
                  <a:gd name="connsiteX0-177" fmla="*/ 0 w 345281"/>
                  <a:gd name="connsiteY0-178" fmla="*/ 0 h 271461"/>
                  <a:gd name="connsiteX1-179" fmla="*/ 345281 w 345281"/>
                  <a:gd name="connsiteY1-180" fmla="*/ 0 h 271461"/>
                  <a:gd name="connsiteX2-181" fmla="*/ 321468 w 345281"/>
                  <a:gd name="connsiteY2-182" fmla="*/ 107156 h 271461"/>
                  <a:gd name="connsiteX3-183" fmla="*/ 335756 w 345281"/>
                  <a:gd name="connsiteY3-184" fmla="*/ 204787 h 271461"/>
                  <a:gd name="connsiteX4-185" fmla="*/ 171449 w 345281"/>
                  <a:gd name="connsiteY4-186" fmla="*/ 271461 h 271461"/>
                  <a:gd name="connsiteX5-187" fmla="*/ 11906 w 345281"/>
                  <a:gd name="connsiteY5-188" fmla="*/ 200025 h 271461"/>
                  <a:gd name="connsiteX6-189" fmla="*/ 38100 w 345281"/>
                  <a:gd name="connsiteY6-190" fmla="*/ 95250 h 271461"/>
                  <a:gd name="connsiteX7-191" fmla="*/ 0 w 345281"/>
                  <a:gd name="connsiteY7-192" fmla="*/ 0 h 271461"/>
                  <a:gd name="connsiteX0-193" fmla="*/ 0 w 345281"/>
                  <a:gd name="connsiteY0-194" fmla="*/ 0 h 271461"/>
                  <a:gd name="connsiteX1-195" fmla="*/ 345281 w 345281"/>
                  <a:gd name="connsiteY1-196" fmla="*/ 0 h 271461"/>
                  <a:gd name="connsiteX2-197" fmla="*/ 321468 w 345281"/>
                  <a:gd name="connsiteY2-198" fmla="*/ 107156 h 271461"/>
                  <a:gd name="connsiteX3-199" fmla="*/ 335756 w 345281"/>
                  <a:gd name="connsiteY3-200" fmla="*/ 204787 h 271461"/>
                  <a:gd name="connsiteX4-201" fmla="*/ 171449 w 345281"/>
                  <a:gd name="connsiteY4-202" fmla="*/ 271461 h 271461"/>
                  <a:gd name="connsiteX5-203" fmla="*/ 11906 w 345281"/>
                  <a:gd name="connsiteY5-204" fmla="*/ 200025 h 271461"/>
                  <a:gd name="connsiteX6-205" fmla="*/ 38100 w 345281"/>
                  <a:gd name="connsiteY6-206" fmla="*/ 95250 h 271461"/>
                  <a:gd name="connsiteX7-207" fmla="*/ 0 w 345281"/>
                  <a:gd name="connsiteY7-208" fmla="*/ 0 h 271461"/>
                  <a:gd name="connsiteX0-209" fmla="*/ 0 w 345281"/>
                  <a:gd name="connsiteY0-210" fmla="*/ 0 h 271461"/>
                  <a:gd name="connsiteX1-211" fmla="*/ 345281 w 345281"/>
                  <a:gd name="connsiteY1-212" fmla="*/ 0 h 271461"/>
                  <a:gd name="connsiteX2-213" fmla="*/ 321468 w 345281"/>
                  <a:gd name="connsiteY2-214" fmla="*/ 107156 h 271461"/>
                  <a:gd name="connsiteX3-215" fmla="*/ 335756 w 345281"/>
                  <a:gd name="connsiteY3-216" fmla="*/ 204787 h 271461"/>
                  <a:gd name="connsiteX4-217" fmla="*/ 171449 w 345281"/>
                  <a:gd name="connsiteY4-218" fmla="*/ 271461 h 271461"/>
                  <a:gd name="connsiteX5-219" fmla="*/ 11906 w 345281"/>
                  <a:gd name="connsiteY5-220" fmla="*/ 200025 h 271461"/>
                  <a:gd name="connsiteX6-221" fmla="*/ 38100 w 345281"/>
                  <a:gd name="connsiteY6-222" fmla="*/ 95250 h 271461"/>
                  <a:gd name="connsiteX7-223" fmla="*/ 0 w 345281"/>
                  <a:gd name="connsiteY7-224" fmla="*/ 0 h 271461"/>
                  <a:gd name="connsiteX0-225" fmla="*/ 0 w 345281"/>
                  <a:gd name="connsiteY0-226" fmla="*/ 0 h 271461"/>
                  <a:gd name="connsiteX1-227" fmla="*/ 345281 w 345281"/>
                  <a:gd name="connsiteY1-228" fmla="*/ 0 h 271461"/>
                  <a:gd name="connsiteX2-229" fmla="*/ 321468 w 345281"/>
                  <a:gd name="connsiteY2-230" fmla="*/ 107156 h 271461"/>
                  <a:gd name="connsiteX3-231" fmla="*/ 335756 w 345281"/>
                  <a:gd name="connsiteY3-232" fmla="*/ 204787 h 271461"/>
                  <a:gd name="connsiteX4-233" fmla="*/ 171449 w 345281"/>
                  <a:gd name="connsiteY4-234" fmla="*/ 271461 h 271461"/>
                  <a:gd name="connsiteX5-235" fmla="*/ 11906 w 345281"/>
                  <a:gd name="connsiteY5-236" fmla="*/ 200025 h 271461"/>
                  <a:gd name="connsiteX6-237" fmla="*/ 38100 w 345281"/>
                  <a:gd name="connsiteY6-238" fmla="*/ 95250 h 271461"/>
                  <a:gd name="connsiteX7-239" fmla="*/ 0 w 345281"/>
                  <a:gd name="connsiteY7-240" fmla="*/ 0 h 271461"/>
                  <a:gd name="connsiteX0-241" fmla="*/ 0 w 346941"/>
                  <a:gd name="connsiteY0-242" fmla="*/ 0 h 271461"/>
                  <a:gd name="connsiteX1-243" fmla="*/ 345281 w 346941"/>
                  <a:gd name="connsiteY1-244" fmla="*/ 0 h 271461"/>
                  <a:gd name="connsiteX2-245" fmla="*/ 321468 w 346941"/>
                  <a:gd name="connsiteY2-246" fmla="*/ 107156 h 271461"/>
                  <a:gd name="connsiteX3-247" fmla="*/ 335756 w 346941"/>
                  <a:gd name="connsiteY3-248" fmla="*/ 204787 h 271461"/>
                  <a:gd name="connsiteX4-249" fmla="*/ 171449 w 346941"/>
                  <a:gd name="connsiteY4-250" fmla="*/ 271461 h 271461"/>
                  <a:gd name="connsiteX5-251" fmla="*/ 11906 w 346941"/>
                  <a:gd name="connsiteY5-252" fmla="*/ 200025 h 271461"/>
                  <a:gd name="connsiteX6-253" fmla="*/ 38100 w 346941"/>
                  <a:gd name="connsiteY6-254" fmla="*/ 95250 h 271461"/>
                  <a:gd name="connsiteX7-255" fmla="*/ 0 w 346941"/>
                  <a:gd name="connsiteY7-256" fmla="*/ 0 h 271461"/>
                  <a:gd name="connsiteX0-257" fmla="*/ 0 w 346491"/>
                  <a:gd name="connsiteY0-258" fmla="*/ 0 h 271461"/>
                  <a:gd name="connsiteX1-259" fmla="*/ 345281 w 346491"/>
                  <a:gd name="connsiteY1-260" fmla="*/ 0 h 271461"/>
                  <a:gd name="connsiteX2-261" fmla="*/ 314324 w 346491"/>
                  <a:gd name="connsiteY2-262" fmla="*/ 100012 h 271461"/>
                  <a:gd name="connsiteX3-263" fmla="*/ 335756 w 346491"/>
                  <a:gd name="connsiteY3-264" fmla="*/ 204787 h 271461"/>
                  <a:gd name="connsiteX4-265" fmla="*/ 171449 w 346491"/>
                  <a:gd name="connsiteY4-266" fmla="*/ 271461 h 271461"/>
                  <a:gd name="connsiteX5-267" fmla="*/ 11906 w 346491"/>
                  <a:gd name="connsiteY5-268" fmla="*/ 200025 h 271461"/>
                  <a:gd name="connsiteX6-269" fmla="*/ 38100 w 346491"/>
                  <a:gd name="connsiteY6-270" fmla="*/ 95250 h 271461"/>
                  <a:gd name="connsiteX7-271" fmla="*/ 0 w 346491"/>
                  <a:gd name="connsiteY7-272" fmla="*/ 0 h 2714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346491" h="271461">
                    <a:moveTo>
                      <a:pt x="0" y="0"/>
                    </a:moveTo>
                    <a:lnTo>
                      <a:pt x="345281" y="0"/>
                    </a:lnTo>
                    <a:cubicBezTo>
                      <a:pt x="351630" y="45244"/>
                      <a:pt x="331787" y="71436"/>
                      <a:pt x="314324" y="100012"/>
                    </a:cubicBezTo>
                    <a:cubicBezTo>
                      <a:pt x="330993" y="125412"/>
                      <a:pt x="352425" y="167481"/>
                      <a:pt x="335756" y="204787"/>
                    </a:cubicBezTo>
                    <a:cubicBezTo>
                      <a:pt x="283369" y="236537"/>
                      <a:pt x="223837" y="263523"/>
                      <a:pt x="171449" y="271461"/>
                    </a:cubicBezTo>
                    <a:cubicBezTo>
                      <a:pt x="111124" y="265906"/>
                      <a:pt x="69850" y="246062"/>
                      <a:pt x="11906" y="200025"/>
                    </a:cubicBezTo>
                    <a:cubicBezTo>
                      <a:pt x="3968" y="160338"/>
                      <a:pt x="5556" y="130175"/>
                      <a:pt x="38100" y="95250"/>
                    </a:cubicBezTo>
                    <a:cubicBezTo>
                      <a:pt x="20638" y="70644"/>
                      <a:pt x="3175" y="60325"/>
                      <a:pt x="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9" name="Rounded Rectangle 88"/>
              <p:cNvSpPr/>
              <p:nvPr/>
            </p:nvSpPr>
            <p:spPr>
              <a:xfrm>
                <a:off x="4698201" y="4767262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0" name="Rounded Rectangle 89"/>
              <p:cNvSpPr/>
              <p:nvPr/>
            </p:nvSpPr>
            <p:spPr>
              <a:xfrm rot="2620869">
                <a:off x="5017892" y="4912519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1" name="Rounded Rectangle 90"/>
              <p:cNvSpPr/>
              <p:nvPr/>
            </p:nvSpPr>
            <p:spPr>
              <a:xfrm rot="6417779">
                <a:off x="5094491" y="5261143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2" name="Rounded Rectangle 91"/>
              <p:cNvSpPr/>
              <p:nvPr/>
            </p:nvSpPr>
            <p:spPr>
              <a:xfrm rot="18979131" flipH="1">
                <a:off x="4378730" y="4919661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 rot="15182221" flipH="1">
                <a:off x="4311439" y="5261143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81" name="Oval 80"/>
            <p:cNvSpPr/>
            <p:nvPr/>
          </p:nvSpPr>
          <p:spPr>
            <a:xfrm>
              <a:off x="1278364" y="2181336"/>
              <a:ext cx="381000" cy="381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2400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1278364" y="3454511"/>
              <a:ext cx="381000" cy="381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2400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1278364" y="4775311"/>
              <a:ext cx="381000" cy="381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2400" b="1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812627" y="2188581"/>
              <a:ext cx="1232691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KJ </a:t>
              </a: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工作室</a:t>
              </a:r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762146" y="3460345"/>
              <a:ext cx="1232691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KJ </a:t>
              </a: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工作室</a:t>
              </a:r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720395" y="4790610"/>
              <a:ext cx="1232691" cy="40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KJ </a:t>
              </a: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工作室</a:t>
              </a:r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522826" y="1903380"/>
            <a:ext cx="4238743" cy="1033897"/>
            <a:chOff x="6934896" y="1815365"/>
            <a:chExt cx="4238743" cy="1033897"/>
          </a:xfrm>
        </p:grpSpPr>
        <p:sp>
          <p:nvSpPr>
            <p:cNvPr id="99" name="TextBox 98"/>
            <p:cNvSpPr txBox="1"/>
            <p:nvPr/>
          </p:nvSpPr>
          <p:spPr>
            <a:xfrm>
              <a:off x="6934896" y="2131693"/>
              <a:ext cx="4238743" cy="71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934896" y="1815365"/>
              <a:ext cx="10177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 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894805" y="3028479"/>
            <a:ext cx="4238743" cy="1033897"/>
            <a:chOff x="7374561" y="3067804"/>
            <a:chExt cx="4238743" cy="1033897"/>
          </a:xfrm>
        </p:grpSpPr>
        <p:sp>
          <p:nvSpPr>
            <p:cNvPr id="102" name="TextBox 101"/>
            <p:cNvSpPr txBox="1"/>
            <p:nvPr/>
          </p:nvSpPr>
          <p:spPr>
            <a:xfrm>
              <a:off x="7374561" y="3384132"/>
              <a:ext cx="4238743" cy="71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374561" y="3067804"/>
              <a:ext cx="10177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 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310442" y="4273755"/>
            <a:ext cx="4238743" cy="1033897"/>
            <a:chOff x="8028584" y="4417141"/>
            <a:chExt cx="4238743" cy="1033897"/>
          </a:xfrm>
        </p:grpSpPr>
        <p:sp>
          <p:nvSpPr>
            <p:cNvPr id="105" name="TextBox 104"/>
            <p:cNvSpPr txBox="1"/>
            <p:nvPr/>
          </p:nvSpPr>
          <p:spPr>
            <a:xfrm>
              <a:off x="8028584" y="4733469"/>
              <a:ext cx="4238743" cy="71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028584" y="4417141"/>
              <a:ext cx="10177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 </a:t>
              </a:r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工作室</a:t>
              </a:r>
              <a:endPara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31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222695" y="1808715"/>
            <a:ext cx="3873305" cy="898441"/>
            <a:chOff x="3094892" y="1926635"/>
            <a:chExt cx="3873305" cy="898441"/>
          </a:xfrm>
        </p:grpSpPr>
        <p:sp>
          <p:nvSpPr>
            <p:cNvPr id="11" name="TextBox 1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22696" y="3205088"/>
            <a:ext cx="3873305" cy="898441"/>
            <a:chOff x="3094892" y="1926635"/>
            <a:chExt cx="3873305" cy="898441"/>
          </a:xfrm>
        </p:grpSpPr>
        <p:sp>
          <p:nvSpPr>
            <p:cNvPr id="15" name="TextBox 14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442568" y="1808444"/>
            <a:ext cx="3873305" cy="898441"/>
            <a:chOff x="3094892" y="1926635"/>
            <a:chExt cx="3873305" cy="898441"/>
          </a:xfrm>
        </p:grpSpPr>
        <p:sp>
          <p:nvSpPr>
            <p:cNvPr id="18" name="TextBox 17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42570" y="3208271"/>
            <a:ext cx="3873305" cy="898441"/>
            <a:chOff x="3094892" y="1926635"/>
            <a:chExt cx="3873305" cy="898441"/>
          </a:xfrm>
        </p:grpSpPr>
        <p:sp>
          <p:nvSpPr>
            <p:cNvPr id="21" name="TextBox 20"/>
            <p:cNvSpPr txBox="1"/>
            <p:nvPr/>
          </p:nvSpPr>
          <p:spPr>
            <a:xfrm>
              <a:off x="3094892" y="1926635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47232" y="4601732"/>
            <a:ext cx="3873305" cy="898441"/>
            <a:chOff x="3094892" y="1926635"/>
            <a:chExt cx="3873305" cy="898441"/>
          </a:xfrm>
        </p:grpSpPr>
        <p:sp>
          <p:nvSpPr>
            <p:cNvPr id="24" name="TextBox 23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68182" y="4607594"/>
            <a:ext cx="3873305" cy="898441"/>
            <a:chOff x="3094892" y="1926635"/>
            <a:chExt cx="3873305" cy="898441"/>
          </a:xfrm>
        </p:grpSpPr>
        <p:sp>
          <p:nvSpPr>
            <p:cNvPr id="27" name="TextBox 26"/>
            <p:cNvSpPr txBox="1"/>
            <p:nvPr/>
          </p:nvSpPr>
          <p:spPr>
            <a:xfrm>
              <a:off x="3094892" y="19266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094892" y="2255625"/>
              <a:ext cx="3873305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 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53782" y="3281715"/>
            <a:ext cx="914400" cy="914400"/>
            <a:chOff x="1253782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6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6528170" y="3281715"/>
            <a:ext cx="914400" cy="914400"/>
            <a:chOff x="6528170" y="3281715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71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2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3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4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5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6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6528170" y="4684221"/>
            <a:ext cx="914400" cy="914400"/>
            <a:chOff x="6528170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78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1253782" y="1885071"/>
            <a:ext cx="914400" cy="914400"/>
            <a:chOff x="1253782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8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6528170" y="1885071"/>
            <a:ext cx="914400" cy="914400"/>
            <a:chOff x="6528170" y="188507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8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85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6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253782" y="4684221"/>
            <a:ext cx="914400" cy="914400"/>
            <a:chOff x="1253782" y="4684221"/>
            <a:chExt cx="914400" cy="91440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88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9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0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/>
          <p:nvPr/>
        </p:nvSpPr>
        <p:spPr>
          <a:xfrm>
            <a:off x="4527755" y="0"/>
            <a:ext cx="7664245" cy="685800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32</a:t>
            </a:fld>
            <a:endParaRPr lang="en-GB">
              <a:cs typeface="+mn-ea"/>
              <a:sym typeface="+mn-lt"/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460515" y="2400584"/>
            <a:ext cx="607515" cy="364112"/>
          </a:xfrm>
          <a:prstGeom prst="homePlate">
            <a:avLst/>
          </a:prstGeom>
          <a:solidFill>
            <a:srgbClr val="104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GB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21017" y="2321030"/>
            <a:ext cx="4849483" cy="315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4" name="Pentagon 33"/>
          <p:cNvSpPr/>
          <p:nvPr/>
        </p:nvSpPr>
        <p:spPr>
          <a:xfrm>
            <a:off x="460515" y="3246944"/>
            <a:ext cx="607515" cy="364112"/>
          </a:xfrm>
          <a:prstGeom prst="homePlate">
            <a:avLst/>
          </a:prstGeom>
          <a:solidFill>
            <a:srgbClr val="E72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GB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21018" y="3167390"/>
            <a:ext cx="3731202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7" name="Pentagon 36"/>
          <p:cNvSpPr/>
          <p:nvPr/>
        </p:nvSpPr>
        <p:spPr>
          <a:xfrm>
            <a:off x="460515" y="4124834"/>
            <a:ext cx="607515" cy="364112"/>
          </a:xfrm>
          <a:prstGeom prst="homePlate">
            <a:avLst/>
          </a:prstGeom>
          <a:solidFill>
            <a:srgbClr val="4F8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GB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1018" y="4045280"/>
            <a:ext cx="3170764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40" name="Pentagon 39"/>
          <p:cNvSpPr/>
          <p:nvPr/>
        </p:nvSpPr>
        <p:spPr>
          <a:xfrm>
            <a:off x="460515" y="5032395"/>
            <a:ext cx="607515" cy="364112"/>
          </a:xfrm>
          <a:prstGeom prst="homePlate">
            <a:avLst/>
          </a:prstGeom>
          <a:solidFill>
            <a:srgbClr val="EB6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GB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121017" y="4952841"/>
            <a:ext cx="2993783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621315" y="2514600"/>
            <a:ext cx="2107496" cy="914400"/>
            <a:chOff x="5621315" y="2514600"/>
            <a:chExt cx="2107496" cy="9144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5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2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62090" y="1310315"/>
            <a:ext cx="2107496" cy="914400"/>
            <a:chOff x="6162090" y="1310315"/>
            <a:chExt cx="2107496" cy="9144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4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4454013" y="4923170"/>
            <a:ext cx="2107496" cy="914400"/>
            <a:chOff x="4454013" y="4923170"/>
            <a:chExt cx="2107496" cy="9144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7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4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042252" y="3718885"/>
            <a:ext cx="2107496" cy="914400"/>
            <a:chOff x="5042252" y="3718885"/>
            <a:chExt cx="2107496" cy="9144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6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50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Rectangle 53"/>
          <p:cNvSpPr/>
          <p:nvPr/>
        </p:nvSpPr>
        <p:spPr>
          <a:xfrm>
            <a:off x="415691" y="1225753"/>
            <a:ext cx="5746399" cy="315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/>
      <p:bldP spid="34" grpId="0" animBg="1"/>
      <p:bldP spid="35" grpId="0"/>
      <p:bldP spid="37" grpId="0" animBg="1"/>
      <p:bldP spid="38" grpId="0"/>
      <p:bldP spid="40" grpId="0" animBg="1"/>
      <p:bldP spid="41" grpId="0"/>
      <p:bldP spid="5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33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9900" y="2045136"/>
            <a:ext cx="2905579" cy="895279"/>
            <a:chOff x="314705" y="1684159"/>
            <a:chExt cx="3383423" cy="895279"/>
          </a:xfrm>
        </p:grpSpPr>
        <p:sp>
          <p:nvSpPr>
            <p:cNvPr id="7" name="TextBox 6"/>
            <p:cNvSpPr txBox="1"/>
            <p:nvPr/>
          </p:nvSpPr>
          <p:spPr>
            <a:xfrm>
              <a:off x="2288449" y="1684159"/>
              <a:ext cx="1409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14705" y="2009987"/>
              <a:ext cx="3383423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81000" y="3562226"/>
            <a:ext cx="2994479" cy="895279"/>
            <a:chOff x="314705" y="1684159"/>
            <a:chExt cx="3383423" cy="895279"/>
          </a:xfrm>
        </p:grpSpPr>
        <p:sp>
          <p:nvSpPr>
            <p:cNvPr id="10" name="TextBox 9"/>
            <p:cNvSpPr txBox="1"/>
            <p:nvPr/>
          </p:nvSpPr>
          <p:spPr>
            <a:xfrm>
              <a:off x="2083976" y="1684159"/>
              <a:ext cx="16141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0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Brain Storm</a:t>
              </a:r>
              <a:endParaRPr lang="en-GB" sz="2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14705" y="2009987"/>
              <a:ext cx="3383423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561865" y="2847162"/>
            <a:ext cx="2428573" cy="895279"/>
            <a:chOff x="314705" y="1684159"/>
            <a:chExt cx="2428573" cy="895279"/>
          </a:xfrm>
        </p:grpSpPr>
        <p:sp>
          <p:nvSpPr>
            <p:cNvPr id="27" name="TextBox 26"/>
            <p:cNvSpPr txBox="1"/>
            <p:nvPr/>
          </p:nvSpPr>
          <p:spPr>
            <a:xfrm>
              <a:off x="314705" y="16841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14706" y="2009987"/>
              <a:ext cx="2428572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578214" y="4363153"/>
            <a:ext cx="2428573" cy="895279"/>
            <a:chOff x="314705" y="1684159"/>
            <a:chExt cx="2428573" cy="895279"/>
          </a:xfrm>
        </p:grpSpPr>
        <p:sp>
          <p:nvSpPr>
            <p:cNvPr id="30" name="TextBox 29"/>
            <p:cNvSpPr txBox="1"/>
            <p:nvPr/>
          </p:nvSpPr>
          <p:spPr>
            <a:xfrm>
              <a:off x="314705" y="16841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14706" y="2009987"/>
              <a:ext cx="2428572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1009741" y="1874713"/>
            <a:ext cx="708425" cy="724260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EB612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1862815"/>
            <a:ext cx="10727586" cy="3764489"/>
            <a:chOff x="0" y="1412054"/>
            <a:chExt cx="10727586" cy="3764489"/>
          </a:xfrm>
        </p:grpSpPr>
        <p:sp>
          <p:nvSpPr>
            <p:cNvPr id="65" name="Right Triangle 64"/>
            <p:cNvSpPr/>
            <p:nvPr/>
          </p:nvSpPr>
          <p:spPr>
            <a:xfrm rot="8100000" flipH="1">
              <a:off x="3695072" y="2009242"/>
              <a:ext cx="320492" cy="320492"/>
            </a:xfrm>
            <a:prstGeom prst="rtTriangle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8100000" flipH="1">
              <a:off x="3695072" y="3501213"/>
              <a:ext cx="320492" cy="320492"/>
            </a:xfrm>
            <a:prstGeom prst="rtTriangle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rot="13500000">
              <a:off x="9140265" y="2768401"/>
              <a:ext cx="320492" cy="320492"/>
            </a:xfrm>
            <a:prstGeom prst="rtTriangl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8" name="Right Triangle 67"/>
            <p:cNvSpPr/>
            <p:nvPr/>
          </p:nvSpPr>
          <p:spPr>
            <a:xfrm rot="13500000">
              <a:off x="9146988" y="4287453"/>
              <a:ext cx="320492" cy="320492"/>
            </a:xfrm>
            <a:prstGeom prst="rtTriangl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0" y="1412054"/>
              <a:ext cx="10727586" cy="3764489"/>
              <a:chOff x="0" y="1412054"/>
              <a:chExt cx="10727586" cy="3764489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3996395" y="1453806"/>
                <a:ext cx="6731191" cy="1290795"/>
                <a:chOff x="3996395" y="1453806"/>
                <a:chExt cx="6731191" cy="1290795"/>
              </a:xfrm>
            </p:grpSpPr>
            <p:grpSp>
              <p:nvGrpSpPr>
                <p:cNvPr id="13" name="Group 12"/>
                <p:cNvGrpSpPr/>
                <p:nvPr/>
              </p:nvGrpSpPr>
              <p:grpSpPr>
                <a:xfrm flipH="1">
                  <a:off x="3996395" y="1453806"/>
                  <a:ext cx="6731191" cy="1290795"/>
                  <a:chOff x="2251867" y="3768352"/>
                  <a:chExt cx="8959212" cy="1718048"/>
                </a:xfrm>
                <a:solidFill>
                  <a:schemeClr val="accent5"/>
                </a:solidFill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6850964" y="4965895"/>
                    <a:ext cx="3758423" cy="520504"/>
                  </a:xfrm>
                  <a:prstGeom prst="rect">
                    <a:avLst/>
                  </a:prstGeom>
                  <a:solidFill>
                    <a:srgbClr val="EB61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Block Arc 22"/>
                  <p:cNvSpPr/>
                  <p:nvPr/>
                </p:nvSpPr>
                <p:spPr>
                  <a:xfrm rot="5400000">
                    <a:off x="9824283" y="4099604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solidFill>
                    <a:srgbClr val="EB61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>
                    <a:off x="2898984" y="3955451"/>
                    <a:ext cx="7710406" cy="520504"/>
                  </a:xfrm>
                  <a:prstGeom prst="rect">
                    <a:avLst/>
                  </a:prstGeom>
                  <a:solidFill>
                    <a:srgbClr val="EB61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Isosceles Triangle 24"/>
                  <p:cNvSpPr/>
                  <p:nvPr/>
                </p:nvSpPr>
                <p:spPr>
                  <a:xfrm rot="16200000" flipH="1">
                    <a:off x="2128073" y="3892146"/>
                    <a:ext cx="894704" cy="647115"/>
                  </a:xfrm>
                  <a:prstGeom prst="triangle">
                    <a:avLst/>
                  </a:prstGeom>
                  <a:solidFill>
                    <a:srgbClr val="EB61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6" name="TextBox 15"/>
                <p:cNvSpPr txBox="1"/>
                <p:nvPr/>
              </p:nvSpPr>
              <p:spPr>
                <a:xfrm>
                  <a:off x="9373476" y="1578986"/>
                  <a:ext cx="81785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Finish</a:t>
                  </a:r>
                  <a:endParaRPr lang="en-GB" sz="20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5900354" y="2212965"/>
                <a:ext cx="3277689" cy="1290795"/>
                <a:chOff x="6868106" y="3768351"/>
                <a:chExt cx="4362603" cy="1718048"/>
              </a:xfrm>
              <a:solidFill>
                <a:schemeClr val="accent4"/>
              </a:solidFill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6868106" y="4965896"/>
                  <a:ext cx="3758422" cy="520503"/>
                </a:xfrm>
                <a:prstGeom prst="rect">
                  <a:avLst/>
                </a:prstGeom>
                <a:solidFill>
                  <a:srgbClr val="4F82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Block Arc 37"/>
                <p:cNvSpPr/>
                <p:nvPr/>
              </p:nvSpPr>
              <p:spPr>
                <a:xfrm rot="5400000">
                  <a:off x="9843913" y="4099603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rgbClr val="4F82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8711198" y="3955451"/>
                  <a:ext cx="1915330" cy="520503"/>
                </a:xfrm>
                <a:prstGeom prst="rect">
                  <a:avLst/>
                </a:prstGeom>
                <a:solidFill>
                  <a:srgbClr val="4F82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sosceles Triangle 39"/>
                <p:cNvSpPr/>
                <p:nvPr/>
              </p:nvSpPr>
              <p:spPr>
                <a:xfrm rot="16200000" flipH="1">
                  <a:off x="7940290" y="3892145"/>
                  <a:ext cx="894703" cy="647115"/>
                </a:xfrm>
                <a:prstGeom prst="triangle">
                  <a:avLst/>
                </a:prstGeom>
                <a:solidFill>
                  <a:srgbClr val="EB612E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 flipH="1">
                <a:off x="3996165" y="2972127"/>
                <a:ext cx="3276053" cy="1290795"/>
                <a:chOff x="6850964" y="3768351"/>
                <a:chExt cx="4360426" cy="1718048"/>
              </a:xfrm>
              <a:solidFill>
                <a:schemeClr val="accent3"/>
              </a:solidFill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6850964" y="4965895"/>
                  <a:ext cx="3758423" cy="520504"/>
                </a:xfrm>
                <a:prstGeom prst="rect">
                  <a:avLst/>
                </a:prstGeom>
                <a:solidFill>
                  <a:srgbClr val="152F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Block Arc 46"/>
                <p:cNvSpPr/>
                <p:nvPr/>
              </p:nvSpPr>
              <p:spPr>
                <a:xfrm rot="5400000">
                  <a:off x="9824594" y="4099602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rgbClr val="152F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8694057" y="3955451"/>
                  <a:ext cx="1915330" cy="520504"/>
                </a:xfrm>
                <a:prstGeom prst="rect">
                  <a:avLst/>
                </a:prstGeom>
                <a:solidFill>
                  <a:srgbClr val="152F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Isosceles Triangle 48"/>
                <p:cNvSpPr/>
                <p:nvPr/>
              </p:nvSpPr>
              <p:spPr>
                <a:xfrm rot="16200000" flipH="1">
                  <a:off x="7923148" y="3892145"/>
                  <a:ext cx="894704" cy="647115"/>
                </a:xfrm>
                <a:prstGeom prst="triangle">
                  <a:avLst/>
                </a:prstGeom>
                <a:solidFill>
                  <a:srgbClr val="4F824D"/>
                </a:solidFill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5900354" y="3731289"/>
                <a:ext cx="3277689" cy="1290796"/>
                <a:chOff x="6868106" y="3768350"/>
                <a:chExt cx="4362601" cy="1718050"/>
              </a:xfrm>
            </p:grpSpPr>
            <p:sp>
              <p:nvSpPr>
                <p:cNvPr id="55" name="Rectangle 54"/>
                <p:cNvSpPr/>
                <p:nvPr/>
              </p:nvSpPr>
              <p:spPr>
                <a:xfrm>
                  <a:off x="6868106" y="4965895"/>
                  <a:ext cx="3758423" cy="520504"/>
                </a:xfrm>
                <a:prstGeom prst="rect">
                  <a:avLst/>
                </a:prstGeom>
                <a:solidFill>
                  <a:srgbClr val="E722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Block Arc 55"/>
                <p:cNvSpPr/>
                <p:nvPr/>
              </p:nvSpPr>
              <p:spPr>
                <a:xfrm rot="5400000">
                  <a:off x="9843911" y="4099604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rgbClr val="E722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8711199" y="3955451"/>
                  <a:ext cx="1915330" cy="520504"/>
                </a:xfrm>
                <a:prstGeom prst="rect">
                  <a:avLst/>
                </a:prstGeom>
                <a:solidFill>
                  <a:srgbClr val="E722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Isosceles Triangle 57"/>
                <p:cNvSpPr/>
                <p:nvPr/>
              </p:nvSpPr>
              <p:spPr>
                <a:xfrm rot="16200000" flipH="1">
                  <a:off x="7940290" y="3892145"/>
                  <a:ext cx="894704" cy="647114"/>
                </a:xfrm>
                <a:prstGeom prst="triangle">
                  <a:avLst/>
                </a:prstGeom>
                <a:solidFill>
                  <a:srgbClr val="E7221A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0" y="4504339"/>
                <a:ext cx="6339092" cy="672204"/>
                <a:chOff x="0" y="4504339"/>
                <a:chExt cx="6339092" cy="672204"/>
              </a:xfrm>
            </p:grpSpPr>
            <p:grpSp>
              <p:nvGrpSpPr>
                <p:cNvPr id="60" name="Group 59"/>
                <p:cNvGrpSpPr/>
                <p:nvPr/>
              </p:nvGrpSpPr>
              <p:grpSpPr>
                <a:xfrm>
                  <a:off x="0" y="4504339"/>
                  <a:ext cx="6339092" cy="672204"/>
                  <a:chOff x="-1537419" y="5137684"/>
                  <a:chExt cx="8437331" cy="894704"/>
                </a:xfrm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-1537419" y="5306299"/>
                    <a:ext cx="7790216" cy="520504"/>
                  </a:xfrm>
                  <a:prstGeom prst="rect">
                    <a:avLst/>
                  </a:prstGeom>
                  <a:solidFill>
                    <a:srgbClr val="1041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Isosceles Triangle 62"/>
                  <p:cNvSpPr/>
                  <p:nvPr/>
                </p:nvSpPr>
                <p:spPr>
                  <a:xfrm rot="5400000">
                    <a:off x="6129003" y="5261478"/>
                    <a:ext cx="894704" cy="647115"/>
                  </a:xfrm>
                  <a:prstGeom prst="triangle">
                    <a:avLst/>
                  </a:prstGeom>
                  <a:solidFill>
                    <a:srgbClr val="10417F"/>
                  </a:solidFill>
                  <a:ln>
                    <a:noFill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1" name="TextBox 60"/>
                <p:cNvSpPr txBox="1"/>
                <p:nvPr/>
              </p:nvSpPr>
              <p:spPr>
                <a:xfrm>
                  <a:off x="868379" y="4640385"/>
                  <a:ext cx="83439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START</a:t>
                  </a:r>
                  <a:endParaRPr lang="en-GB" sz="20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Oval 51"/>
              <p:cNvSpPr/>
              <p:nvPr/>
            </p:nvSpPr>
            <p:spPr>
              <a:xfrm>
                <a:off x="8617775" y="1412054"/>
                <a:ext cx="755703" cy="755703"/>
              </a:xfrm>
              <a:prstGeom prst="ellipse">
                <a:avLst/>
              </a:prstGeom>
              <a:solidFill>
                <a:srgbClr val="EB6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8711740" y="1504109"/>
                <a:ext cx="567771" cy="567771"/>
              </a:xfrm>
              <a:prstGeom prst="ellipse">
                <a:avLst/>
              </a:prstGeom>
              <a:solidFill>
                <a:srgbClr val="EB6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 bwMode="auto">
              <a:xfrm>
                <a:off x="8865714" y="1642032"/>
                <a:ext cx="277795" cy="28810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649336" y="1622513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GB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623309" y="4655016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GB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757485" y="3139561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GB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659835" y="3887529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GB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18" b="50535"/>
          <a:stretch>
            <a:fillRect/>
          </a:stretch>
        </p:blipFill>
        <p:spPr>
          <a:xfrm>
            <a:off x="9515249" y="4173424"/>
            <a:ext cx="2727552" cy="270997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032670" y="3650592"/>
            <a:ext cx="6585124" cy="0"/>
          </a:xfrm>
          <a:prstGeom prst="line">
            <a:avLst/>
          </a:prstGeom>
          <a:ln w="19050">
            <a:solidFill>
              <a:srgbClr val="152F59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6" t="14244" r="24885" b="26487"/>
          <a:stretch>
            <a:fillRect/>
          </a:stretch>
        </p:blipFill>
        <p:spPr>
          <a:xfrm rot="4357108" flipH="1">
            <a:off x="-925403" y="-929558"/>
            <a:ext cx="3686740" cy="4553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5317" y="2568492"/>
            <a:ext cx="977051" cy="10815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54540" y="2499099"/>
            <a:ext cx="64764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152F59"/>
                </a:solidFill>
                <a:cs typeface="+mn-ea"/>
                <a:sym typeface="+mn-lt"/>
              </a:rPr>
              <a:t>谢谢观看 欢迎下载</a:t>
            </a:r>
            <a:endParaRPr lang="zh-CN" altLang="en-US" sz="6000" b="1" dirty="0">
              <a:solidFill>
                <a:srgbClr val="152F59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6939" y="3720445"/>
            <a:ext cx="605165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cs typeface="+mn-ea"/>
                <a:sym typeface="+mn-lt"/>
              </a:rPr>
              <a:t>教育 培训 初中 高中 大学 硕士 博士 课件 活动介绍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  <p:sp>
        <p:nvSpPr>
          <p:cNvPr id="3" name="Rectangle 6"/>
          <p:cNvSpPr/>
          <p:nvPr/>
        </p:nvSpPr>
        <p:spPr>
          <a:xfrm>
            <a:off x="4460713" y="1800005"/>
            <a:ext cx="3422969" cy="281126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" name="Rectangle 19"/>
          <p:cNvSpPr/>
          <p:nvPr/>
        </p:nvSpPr>
        <p:spPr>
          <a:xfrm>
            <a:off x="760577" y="1800005"/>
            <a:ext cx="3422969" cy="281126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5" name="Rectangle 20"/>
          <p:cNvSpPr/>
          <p:nvPr/>
        </p:nvSpPr>
        <p:spPr>
          <a:xfrm>
            <a:off x="8160848" y="1800005"/>
            <a:ext cx="3422969" cy="281126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6" name="Group 12"/>
          <p:cNvGrpSpPr/>
          <p:nvPr/>
        </p:nvGrpSpPr>
        <p:grpSpPr>
          <a:xfrm>
            <a:off x="1215348" y="4753597"/>
            <a:ext cx="2513428" cy="1254190"/>
            <a:chOff x="1008212" y="4483024"/>
            <a:chExt cx="2513428" cy="1254190"/>
          </a:xfrm>
        </p:grpSpPr>
        <p:sp>
          <p:nvSpPr>
            <p:cNvPr id="7" name="TextBox 10"/>
            <p:cNvSpPr txBox="1"/>
            <p:nvPr/>
          </p:nvSpPr>
          <p:spPr>
            <a:xfrm>
              <a:off x="1463040" y="448302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08212" y="4883134"/>
              <a:ext cx="251342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3"/>
          <p:cNvGrpSpPr/>
          <p:nvPr/>
        </p:nvGrpSpPr>
        <p:grpSpPr>
          <a:xfrm>
            <a:off x="4915484" y="4753597"/>
            <a:ext cx="2513428" cy="1254190"/>
            <a:chOff x="1008212" y="4483024"/>
            <a:chExt cx="2513428" cy="1254190"/>
          </a:xfrm>
        </p:grpSpPr>
        <p:sp>
          <p:nvSpPr>
            <p:cNvPr id="10" name="TextBox 14"/>
            <p:cNvSpPr txBox="1"/>
            <p:nvPr/>
          </p:nvSpPr>
          <p:spPr>
            <a:xfrm>
              <a:off x="1474487" y="448302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5"/>
            <p:cNvSpPr/>
            <p:nvPr/>
          </p:nvSpPr>
          <p:spPr>
            <a:xfrm>
              <a:off x="1008212" y="4883134"/>
              <a:ext cx="251342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6"/>
          <p:cNvGrpSpPr/>
          <p:nvPr/>
        </p:nvGrpSpPr>
        <p:grpSpPr>
          <a:xfrm>
            <a:off x="8615620" y="4747392"/>
            <a:ext cx="2513428" cy="1254190"/>
            <a:chOff x="1008212" y="4483024"/>
            <a:chExt cx="2513428" cy="1254190"/>
          </a:xfrm>
        </p:grpSpPr>
        <p:sp>
          <p:nvSpPr>
            <p:cNvPr id="13" name="TextBox 17"/>
            <p:cNvSpPr txBox="1"/>
            <p:nvPr/>
          </p:nvSpPr>
          <p:spPr>
            <a:xfrm>
              <a:off x="1650302" y="448302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8"/>
            <p:cNvSpPr/>
            <p:nvPr/>
          </p:nvSpPr>
          <p:spPr>
            <a:xfrm>
              <a:off x="1008212" y="4883134"/>
              <a:ext cx="251342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5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9056662" y="1417321"/>
            <a:ext cx="1005840" cy="1005840"/>
            <a:chOff x="9056662" y="1417321"/>
            <a:chExt cx="1005840" cy="1005840"/>
          </a:xfrm>
        </p:grpSpPr>
        <p:sp>
          <p:nvSpPr>
            <p:cNvPr id="7" name="Oval 6"/>
            <p:cNvSpPr/>
            <p:nvPr/>
          </p:nvSpPr>
          <p:spPr>
            <a:xfrm>
              <a:off x="9056662" y="1417321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EB612E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9327410" y="1709499"/>
              <a:ext cx="464344" cy="465138"/>
              <a:chOff x="9145588" y="4435475"/>
              <a:chExt cx="464344" cy="465138"/>
            </a:xfrm>
            <a:solidFill>
              <a:schemeClr val="accent3"/>
            </a:solidFill>
          </p:grpSpPr>
          <p:sp>
            <p:nvSpPr>
              <p:cNvPr id="1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EB612E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9056662" y="3851032"/>
            <a:ext cx="1005840" cy="1005840"/>
            <a:chOff x="9056662" y="3851032"/>
            <a:chExt cx="1005840" cy="1005840"/>
          </a:xfrm>
        </p:grpSpPr>
        <p:sp>
          <p:nvSpPr>
            <p:cNvPr id="10" name="Oval 9"/>
            <p:cNvSpPr/>
            <p:nvPr/>
          </p:nvSpPr>
          <p:spPr>
            <a:xfrm>
              <a:off x="9056662" y="3851032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B51D4A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9327410" y="4115944"/>
              <a:ext cx="464344" cy="464344"/>
              <a:chOff x="7287419" y="2577307"/>
              <a:chExt cx="464344" cy="464344"/>
            </a:xfrm>
            <a:solidFill>
              <a:schemeClr val="accent6"/>
            </a:solidFill>
          </p:grpSpPr>
          <p:sp>
            <p:nvSpPr>
              <p:cNvPr id="22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rgbClr val="B51D4A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rgbClr val="B51D4A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rgbClr val="B51D4A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2129496" y="3851032"/>
            <a:ext cx="1005840" cy="1005840"/>
            <a:chOff x="2129496" y="3851032"/>
            <a:chExt cx="1005840" cy="1005840"/>
          </a:xfrm>
        </p:grpSpPr>
        <p:sp>
          <p:nvSpPr>
            <p:cNvPr id="8" name="Oval 7"/>
            <p:cNvSpPr/>
            <p:nvPr/>
          </p:nvSpPr>
          <p:spPr>
            <a:xfrm>
              <a:off x="2129496" y="3851032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B51D4A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59"/>
            <p:cNvSpPr/>
            <p:nvPr/>
          </p:nvSpPr>
          <p:spPr bwMode="auto">
            <a:xfrm>
              <a:off x="2356588" y="4115944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B51D4A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593079" y="3851032"/>
            <a:ext cx="1005840" cy="1005840"/>
            <a:chOff x="5593079" y="3851032"/>
            <a:chExt cx="1005840" cy="1005840"/>
          </a:xfrm>
        </p:grpSpPr>
        <p:sp>
          <p:nvSpPr>
            <p:cNvPr id="9" name="Oval 8"/>
            <p:cNvSpPr/>
            <p:nvPr/>
          </p:nvSpPr>
          <p:spPr>
            <a:xfrm>
              <a:off x="5593079" y="3851032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4472C4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5863429" y="4144519"/>
              <a:ext cx="465138" cy="435769"/>
              <a:chOff x="5368132" y="3540125"/>
              <a:chExt cx="465138" cy="435769"/>
            </a:xfrm>
            <a:solidFill>
              <a:schemeClr val="accent5"/>
            </a:solidFill>
          </p:grpSpPr>
          <p:sp>
            <p:nvSpPr>
              <p:cNvPr id="2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5593079" y="1417321"/>
            <a:ext cx="1005840" cy="1005840"/>
            <a:chOff x="5593079" y="1417321"/>
            <a:chExt cx="1005840" cy="1005840"/>
          </a:xfrm>
        </p:grpSpPr>
        <p:sp>
          <p:nvSpPr>
            <p:cNvPr id="6" name="Oval 5"/>
            <p:cNvSpPr/>
            <p:nvPr/>
          </p:nvSpPr>
          <p:spPr>
            <a:xfrm>
              <a:off x="5593079" y="1417321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099480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5863430" y="1724581"/>
              <a:ext cx="465138" cy="391319"/>
              <a:chOff x="5368132" y="2625725"/>
              <a:chExt cx="465138" cy="391319"/>
            </a:xfrm>
            <a:solidFill>
              <a:schemeClr val="accent2"/>
            </a:solidFill>
          </p:grpSpPr>
          <p:sp>
            <p:nvSpPr>
              <p:cNvPr id="30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09948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09948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099480"/>
              </a:solidFill>
              <a:ln>
                <a:solidFill>
                  <a:srgbClr val="099480"/>
                </a:soli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2129496" y="1417321"/>
            <a:ext cx="1005840" cy="1005840"/>
            <a:chOff x="2129496" y="1417321"/>
            <a:chExt cx="1005840" cy="1005840"/>
          </a:xfrm>
        </p:grpSpPr>
        <p:sp>
          <p:nvSpPr>
            <p:cNvPr id="5" name="Oval 4"/>
            <p:cNvSpPr/>
            <p:nvPr/>
          </p:nvSpPr>
          <p:spPr>
            <a:xfrm>
              <a:off x="2129496" y="1417321"/>
              <a:ext cx="1005840" cy="100584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002060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2400244" y="1738869"/>
              <a:ext cx="464344" cy="362744"/>
              <a:chOff x="2581275" y="1710532"/>
              <a:chExt cx="464344" cy="362744"/>
            </a:xfrm>
            <a:solidFill>
              <a:schemeClr val="accent1"/>
            </a:solidFill>
          </p:grpSpPr>
          <p:sp>
            <p:nvSpPr>
              <p:cNvPr id="34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6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rgbClr val="00206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4949950" y="2443649"/>
            <a:ext cx="2292092" cy="1161095"/>
            <a:chOff x="4949950" y="2443649"/>
            <a:chExt cx="2292092" cy="1161095"/>
          </a:xfrm>
        </p:grpSpPr>
        <p:sp>
          <p:nvSpPr>
            <p:cNvPr id="41" name="TextBox 40"/>
            <p:cNvSpPr txBox="1"/>
            <p:nvPr/>
          </p:nvSpPr>
          <p:spPr>
            <a:xfrm>
              <a:off x="5490702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949950" y="2784840"/>
              <a:ext cx="2292092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06707" y="2443649"/>
            <a:ext cx="2251418" cy="1161095"/>
            <a:chOff x="4970287" y="2443649"/>
            <a:chExt cx="2251418" cy="1161095"/>
          </a:xfrm>
        </p:grpSpPr>
        <p:sp>
          <p:nvSpPr>
            <p:cNvPr id="45" name="TextBox 44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970287" y="2784840"/>
              <a:ext cx="2251418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450470" y="2443649"/>
            <a:ext cx="2217427" cy="1161095"/>
            <a:chOff x="4986890" y="2443649"/>
            <a:chExt cx="2217427" cy="1161095"/>
          </a:xfrm>
        </p:grpSpPr>
        <p:sp>
          <p:nvSpPr>
            <p:cNvPr id="48" name="TextBox 47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986890" y="2784840"/>
              <a:ext cx="2217427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49950" y="4873775"/>
            <a:ext cx="2292092" cy="1161095"/>
            <a:chOff x="4949950" y="2443649"/>
            <a:chExt cx="2292092" cy="1161095"/>
          </a:xfrm>
        </p:grpSpPr>
        <p:sp>
          <p:nvSpPr>
            <p:cNvPr id="51" name="TextBox 50"/>
            <p:cNvSpPr txBox="1"/>
            <p:nvPr/>
          </p:nvSpPr>
          <p:spPr>
            <a:xfrm>
              <a:off x="5174913" y="2443649"/>
              <a:ext cx="18421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949950" y="2784840"/>
              <a:ext cx="2292092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13374" y="4856872"/>
            <a:ext cx="2293621" cy="1161095"/>
            <a:chOff x="4876954" y="2443649"/>
            <a:chExt cx="2293621" cy="1161095"/>
          </a:xfrm>
        </p:grpSpPr>
        <p:sp>
          <p:nvSpPr>
            <p:cNvPr id="54" name="TextBox 53"/>
            <p:cNvSpPr txBox="1"/>
            <p:nvPr/>
          </p:nvSpPr>
          <p:spPr>
            <a:xfrm>
              <a:off x="5490705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876954" y="2784840"/>
              <a:ext cx="2293621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443239" y="4856872"/>
            <a:ext cx="2231887" cy="1161095"/>
            <a:chOff x="4980051" y="2443649"/>
            <a:chExt cx="2231887" cy="1161095"/>
          </a:xfrm>
        </p:grpSpPr>
        <p:sp>
          <p:nvSpPr>
            <p:cNvPr id="57" name="TextBox 56"/>
            <p:cNvSpPr txBox="1"/>
            <p:nvPr/>
          </p:nvSpPr>
          <p:spPr>
            <a:xfrm>
              <a:off x="5490704" y="24436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cs typeface="+mn-ea"/>
                  <a:sym typeface="+mn-lt"/>
                </a:rPr>
                <a:t>输入标题</a:t>
              </a:r>
              <a:endParaRPr lang="en-GB" sz="2000" b="1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80051" y="2784840"/>
              <a:ext cx="2231887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自成立以来为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  <p:grpSp>
        <p:nvGrpSpPr>
          <p:cNvPr id="15" name="Group 2"/>
          <p:cNvGrpSpPr/>
          <p:nvPr/>
        </p:nvGrpSpPr>
        <p:grpSpPr>
          <a:xfrm>
            <a:off x="99878" y="1931308"/>
            <a:ext cx="11992243" cy="2815921"/>
            <a:chOff x="185399" y="2020629"/>
            <a:chExt cx="11992243" cy="2815921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6" name="Flowchart: Decision 3"/>
            <p:cNvSpPr/>
            <p:nvPr/>
          </p:nvSpPr>
          <p:spPr>
            <a:xfrm>
              <a:off x="3226220" y="2021449"/>
              <a:ext cx="2869780" cy="2815101"/>
            </a:xfrm>
            <a:prstGeom prst="flowChartDecisi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7" name="Flowchart: Decision 4"/>
            <p:cNvSpPr/>
            <p:nvPr/>
          </p:nvSpPr>
          <p:spPr>
            <a:xfrm>
              <a:off x="6267041" y="2020629"/>
              <a:ext cx="2869780" cy="2815101"/>
            </a:xfrm>
            <a:prstGeom prst="flowChartDecisi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8" name="Flowchart: Decision 5"/>
            <p:cNvSpPr/>
            <p:nvPr/>
          </p:nvSpPr>
          <p:spPr>
            <a:xfrm>
              <a:off x="9307862" y="2021449"/>
              <a:ext cx="2869780" cy="2815101"/>
            </a:xfrm>
            <a:prstGeom prst="flowChartDecisi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9" name="Flowchart: Decision 6"/>
            <p:cNvSpPr/>
            <p:nvPr/>
          </p:nvSpPr>
          <p:spPr>
            <a:xfrm>
              <a:off x="185399" y="2020630"/>
              <a:ext cx="2869780" cy="2815101"/>
            </a:xfrm>
            <a:prstGeom prst="flowChartDecisi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0" name="Rectangle 12"/>
          <p:cNvSpPr/>
          <p:nvPr/>
        </p:nvSpPr>
        <p:spPr>
          <a:xfrm>
            <a:off x="1073727" y="5355606"/>
            <a:ext cx="1004454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、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 KJ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设计工作室，自成立以来为各中小企业、白领、学生、自由职业者提供</a:t>
            </a:r>
            <a:r>
              <a:rPr lang="en-US" altLang="zh-CN" sz="1100" dirty="0" smtClean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 smtClean="0">
                <a:solidFill>
                  <a:srgbClr val="3F3F3F"/>
                </a:solidFill>
                <a:cs typeface="+mn-ea"/>
                <a:sym typeface="+mn-lt"/>
              </a:rPr>
              <a:t>设计服务达千次。自成立以来为各中小企业、白领。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21" name="Diamond 13"/>
          <p:cNvSpPr/>
          <p:nvPr/>
        </p:nvSpPr>
        <p:spPr>
          <a:xfrm>
            <a:off x="2597979" y="2090549"/>
            <a:ext cx="914400" cy="914400"/>
          </a:xfrm>
          <a:prstGeom prst="diamond">
            <a:avLst/>
          </a:prstGeom>
          <a:solidFill>
            <a:srgbClr val="10417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2" name="Diamond 14"/>
          <p:cNvSpPr/>
          <p:nvPr/>
        </p:nvSpPr>
        <p:spPr>
          <a:xfrm>
            <a:off x="5638799" y="3615318"/>
            <a:ext cx="914400" cy="914400"/>
          </a:xfrm>
          <a:prstGeom prst="diamond">
            <a:avLst/>
          </a:prstGeom>
          <a:solidFill>
            <a:srgbClr val="E7221A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3" name="Diamond 15"/>
          <p:cNvSpPr/>
          <p:nvPr/>
        </p:nvSpPr>
        <p:spPr>
          <a:xfrm>
            <a:off x="8679621" y="2090549"/>
            <a:ext cx="914400" cy="914400"/>
          </a:xfrm>
          <a:prstGeom prst="diamond">
            <a:avLst/>
          </a:prstGeom>
          <a:solidFill>
            <a:srgbClr val="4F824D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7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237408" y="0"/>
            <a:ext cx="2217859" cy="6858000"/>
            <a:chOff x="6237408" y="0"/>
            <a:chExt cx="2217859" cy="6858000"/>
          </a:xfrm>
        </p:grpSpPr>
        <p:sp>
          <p:nvSpPr>
            <p:cNvPr id="4" name="任意多边形 28"/>
            <p:cNvSpPr/>
            <p:nvPr/>
          </p:nvSpPr>
          <p:spPr>
            <a:xfrm>
              <a:off x="6454283" y="0"/>
              <a:ext cx="2000984" cy="6858000"/>
            </a:xfrm>
            <a:custGeom>
              <a:avLst/>
              <a:gdLst/>
              <a:ahLst/>
              <a:cxnLst/>
              <a:rect l="l" t="t" r="r" b="b"/>
              <a:pathLst>
                <a:path w="2000984" h="6858000">
                  <a:moveTo>
                    <a:pt x="424500" y="0"/>
                  </a:moveTo>
                  <a:lnTo>
                    <a:pt x="1118271" y="0"/>
                  </a:lnTo>
                  <a:lnTo>
                    <a:pt x="1134341" y="14991"/>
                  </a:lnTo>
                  <a:cubicBezTo>
                    <a:pt x="1395601" y="319791"/>
                    <a:pt x="2087213" y="1094283"/>
                    <a:pt x="1992064" y="1828801"/>
                  </a:cubicBezTo>
                  <a:cubicBezTo>
                    <a:pt x="1896915" y="2563319"/>
                    <a:pt x="620701" y="3577653"/>
                    <a:pt x="563449" y="4422099"/>
                  </a:cubicBezTo>
                  <a:cubicBezTo>
                    <a:pt x="507882" y="5241712"/>
                    <a:pt x="1524362" y="6416713"/>
                    <a:pt x="1638502" y="6858000"/>
                  </a:cubicBezTo>
                  <a:lnTo>
                    <a:pt x="928309" y="6858000"/>
                  </a:lnTo>
                  <a:cubicBezTo>
                    <a:pt x="650691" y="6431575"/>
                    <a:pt x="-65106" y="5229042"/>
                    <a:pt x="4775" y="4377129"/>
                  </a:cubicBezTo>
                  <a:cubicBezTo>
                    <a:pt x="75068" y="3520191"/>
                    <a:pt x="1354884" y="2458387"/>
                    <a:pt x="1354884" y="1723869"/>
                  </a:cubicBezTo>
                  <a:cubicBezTo>
                    <a:pt x="1354884" y="989351"/>
                    <a:pt x="461257" y="284814"/>
                    <a:pt x="424500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曲线连接符 29"/>
            <p:cNvCxnSpPr/>
            <p:nvPr/>
          </p:nvCxnSpPr>
          <p:spPr>
            <a:xfrm rot="16200000" flipH="1">
              <a:off x="7036457" y="202332"/>
              <a:ext cx="1268760" cy="864096"/>
            </a:xfrm>
            <a:prstGeom prst="curvedConnector3">
              <a:avLst/>
            </a:prstGeom>
            <a:noFill/>
            <a:ln w="38100" cap="flat" cmpd="sng" algn="ctr">
              <a:solidFill>
                <a:srgbClr val="F8F8F8">
                  <a:alpha val="6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" name="曲线连接符 30"/>
            <p:cNvCxnSpPr/>
            <p:nvPr/>
          </p:nvCxnSpPr>
          <p:spPr>
            <a:xfrm rot="5100000">
              <a:off x="7252481" y="1975148"/>
              <a:ext cx="1268760" cy="864096"/>
            </a:xfrm>
            <a:prstGeom prst="curvedConnector3">
              <a:avLst/>
            </a:prstGeom>
            <a:noFill/>
            <a:ln w="38100" cap="flat" cmpd="sng" algn="ctr">
              <a:solidFill>
                <a:srgbClr val="F8F8F8">
                  <a:alpha val="6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7" name="曲线连接符 31"/>
            <p:cNvCxnSpPr/>
            <p:nvPr/>
          </p:nvCxnSpPr>
          <p:spPr>
            <a:xfrm rot="18900000" flipH="1">
              <a:off x="6237408" y="3751031"/>
              <a:ext cx="1268760" cy="864096"/>
            </a:xfrm>
            <a:prstGeom prst="curvedConnector3">
              <a:avLst/>
            </a:prstGeom>
            <a:noFill/>
            <a:ln w="38100" cap="flat" cmpd="sng" algn="ctr">
              <a:solidFill>
                <a:srgbClr val="F8F8F8">
                  <a:alpha val="6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8" name="曲线连接符 32"/>
            <p:cNvCxnSpPr/>
            <p:nvPr/>
          </p:nvCxnSpPr>
          <p:spPr>
            <a:xfrm rot="1380000">
              <a:off x="6781110" y="5658751"/>
              <a:ext cx="1268760" cy="864096"/>
            </a:xfrm>
            <a:prstGeom prst="curvedConnector3">
              <a:avLst/>
            </a:prstGeom>
            <a:noFill/>
            <a:ln w="38100" cap="flat" cmpd="sng" algn="ctr">
              <a:solidFill>
                <a:srgbClr val="F8F8F8">
                  <a:alpha val="60000"/>
                </a:srgbClr>
              </a:solidFill>
              <a:prstDash val="solid"/>
              <a:tailEnd type="arrow"/>
            </a:ln>
            <a:effectLst/>
          </p:spPr>
        </p:cxnSp>
      </p:grpSp>
      <p:grpSp>
        <p:nvGrpSpPr>
          <p:cNvPr id="25" name="Group 24"/>
          <p:cNvGrpSpPr/>
          <p:nvPr/>
        </p:nvGrpSpPr>
        <p:grpSpPr>
          <a:xfrm>
            <a:off x="7638550" y="315659"/>
            <a:ext cx="1242342" cy="1390354"/>
            <a:chOff x="7638550" y="315659"/>
            <a:chExt cx="1242342" cy="1390354"/>
          </a:xfrm>
        </p:grpSpPr>
        <p:grpSp>
          <p:nvGrpSpPr>
            <p:cNvPr id="9" name="组合 33"/>
            <p:cNvGrpSpPr/>
            <p:nvPr/>
          </p:nvGrpSpPr>
          <p:grpSpPr>
            <a:xfrm>
              <a:off x="7638550" y="315659"/>
              <a:ext cx="1242342" cy="1390354"/>
              <a:chOff x="2369425" y="2522568"/>
              <a:chExt cx="2473214" cy="2767871"/>
            </a:xfrm>
          </p:grpSpPr>
          <p:sp>
            <p:nvSpPr>
              <p:cNvPr id="10" name="泪滴形 1"/>
              <p:cNvSpPr/>
              <p:nvPr/>
            </p:nvSpPr>
            <p:spPr>
              <a:xfrm rot="8194362">
                <a:off x="2810532" y="3321029"/>
                <a:ext cx="2032107" cy="1969410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65000"/>
                      <a:lumOff val="35000"/>
                      <a:shade val="30000"/>
                      <a:satMod val="115000"/>
                    </a:sysClr>
                  </a:gs>
                  <a:gs pos="77000">
                    <a:sysClr val="windowText" lastClr="000000">
                      <a:lumMod val="65000"/>
                      <a:lumOff val="35000"/>
                      <a:shade val="100000"/>
                      <a:satMod val="115000"/>
                      <a:alpha val="0"/>
                    </a:sysClr>
                  </a:gs>
                </a:gsLst>
                <a:lin ang="8400000" scaled="0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9138283" lon="19960832" rev="21342385"/>
                </a:camera>
                <a:lightRig rig="threePt" dir="t"/>
              </a:scene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泪滴形 1"/>
              <p:cNvSpPr/>
              <p:nvPr/>
            </p:nvSpPr>
            <p:spPr>
              <a:xfrm rot="8194362">
                <a:off x="2369425" y="2522568"/>
                <a:ext cx="2232249" cy="2232249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solidFill>
                <a:srgbClr val="4F824D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41300" sx="104000" sy="104000" algn="c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椭圆 36"/>
              <p:cNvSpPr/>
              <p:nvPr/>
            </p:nvSpPr>
            <p:spPr>
              <a:xfrm>
                <a:off x="2549444" y="2636912"/>
                <a:ext cx="1872208" cy="1872208"/>
              </a:xfrm>
              <a:prstGeom prst="ellipse">
                <a:avLst/>
              </a:prstGeom>
              <a:solidFill>
                <a:srgbClr val="4F824D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 rot="1701029" flipH="1">
              <a:off x="7856222" y="602298"/>
              <a:ext cx="663348" cy="546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590717" y="1966637"/>
            <a:ext cx="1242343" cy="1390355"/>
            <a:chOff x="6590717" y="1966637"/>
            <a:chExt cx="1242343" cy="1390355"/>
          </a:xfrm>
        </p:grpSpPr>
        <p:grpSp>
          <p:nvGrpSpPr>
            <p:cNvPr id="14" name="组合 38"/>
            <p:cNvGrpSpPr/>
            <p:nvPr/>
          </p:nvGrpSpPr>
          <p:grpSpPr>
            <a:xfrm>
              <a:off x="6590717" y="1966637"/>
              <a:ext cx="1242343" cy="1390355"/>
              <a:chOff x="2369424" y="2522567"/>
              <a:chExt cx="2473215" cy="2767872"/>
            </a:xfrm>
          </p:grpSpPr>
          <p:sp>
            <p:nvSpPr>
              <p:cNvPr id="15" name="泪滴形 1"/>
              <p:cNvSpPr/>
              <p:nvPr/>
            </p:nvSpPr>
            <p:spPr>
              <a:xfrm rot="8194362">
                <a:off x="2810532" y="3321029"/>
                <a:ext cx="2032107" cy="1969410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65000"/>
                      <a:lumOff val="35000"/>
                      <a:shade val="30000"/>
                      <a:satMod val="115000"/>
                    </a:sysClr>
                  </a:gs>
                  <a:gs pos="77000">
                    <a:sysClr val="windowText" lastClr="000000">
                      <a:lumMod val="65000"/>
                      <a:lumOff val="35000"/>
                      <a:shade val="100000"/>
                      <a:satMod val="115000"/>
                      <a:alpha val="0"/>
                    </a:sysClr>
                  </a:gs>
                </a:gsLst>
                <a:lin ang="8400000" scaled="0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9138283" lon="19960832" rev="21342385"/>
                </a:camera>
                <a:lightRig rig="threePt" dir="t"/>
              </a:scene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泪滴形 1"/>
              <p:cNvSpPr/>
              <p:nvPr/>
            </p:nvSpPr>
            <p:spPr>
              <a:xfrm rot="8194362">
                <a:off x="2369424" y="2522567"/>
                <a:ext cx="2232248" cy="2232248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solidFill>
                <a:srgbClr val="EB612E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41300" sx="104000" sy="104000" algn="c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椭圆 41"/>
              <p:cNvSpPr/>
              <p:nvPr/>
            </p:nvSpPr>
            <p:spPr>
              <a:xfrm>
                <a:off x="2549444" y="2636912"/>
                <a:ext cx="1872208" cy="1872208"/>
              </a:xfrm>
              <a:prstGeom prst="ellipse">
                <a:avLst/>
              </a:prstGeom>
              <a:solidFill>
                <a:srgbClr val="EB612E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 rot="1701029" flipH="1">
              <a:off x="6822104" y="2258482"/>
              <a:ext cx="663348" cy="546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428494" y="4054869"/>
            <a:ext cx="1242343" cy="1390355"/>
            <a:chOff x="6428494" y="4054869"/>
            <a:chExt cx="1242343" cy="1390355"/>
          </a:xfrm>
        </p:grpSpPr>
        <p:grpSp>
          <p:nvGrpSpPr>
            <p:cNvPr id="19" name="组合 43"/>
            <p:cNvGrpSpPr/>
            <p:nvPr/>
          </p:nvGrpSpPr>
          <p:grpSpPr>
            <a:xfrm>
              <a:off x="6428494" y="4054869"/>
              <a:ext cx="1242343" cy="1390355"/>
              <a:chOff x="2369424" y="2522567"/>
              <a:chExt cx="2473215" cy="2767872"/>
            </a:xfrm>
          </p:grpSpPr>
          <p:sp>
            <p:nvSpPr>
              <p:cNvPr id="20" name="泪滴形 1"/>
              <p:cNvSpPr/>
              <p:nvPr/>
            </p:nvSpPr>
            <p:spPr>
              <a:xfrm rot="8194362">
                <a:off x="2810532" y="3321029"/>
                <a:ext cx="2032107" cy="1969410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Text" lastClr="000000">
                      <a:lumMod val="65000"/>
                      <a:lumOff val="35000"/>
                      <a:shade val="30000"/>
                      <a:satMod val="115000"/>
                    </a:sysClr>
                  </a:gs>
                  <a:gs pos="77000">
                    <a:sysClr val="windowText" lastClr="000000">
                      <a:lumMod val="65000"/>
                      <a:lumOff val="35000"/>
                      <a:shade val="100000"/>
                      <a:satMod val="115000"/>
                      <a:alpha val="0"/>
                    </a:sysClr>
                  </a:gs>
                </a:gsLst>
                <a:lin ang="8400000" scaled="0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9138283" lon="19960832" rev="21342385"/>
                </a:camera>
                <a:lightRig rig="threePt" dir="t"/>
              </a:scene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泪滴形 1"/>
              <p:cNvSpPr/>
              <p:nvPr/>
            </p:nvSpPr>
            <p:spPr>
              <a:xfrm rot="8194362">
                <a:off x="2369424" y="2522567"/>
                <a:ext cx="2232248" cy="2232248"/>
              </a:xfrm>
              <a:custGeom>
                <a:avLst/>
                <a:gdLst>
                  <a:gd name="connsiteX0" fmla="*/ 0 w 2232248"/>
                  <a:gd name="connsiteY0" fmla="*/ 1116124 h 2232248"/>
                  <a:gd name="connsiteX1" fmla="*/ 1116124 w 2232248"/>
                  <a:gd name="connsiteY1" fmla="*/ 0 h 2232248"/>
                  <a:gd name="connsiteX2" fmla="*/ 2232248 w 2232248"/>
                  <a:gd name="connsiteY2" fmla="*/ 0 h 2232248"/>
                  <a:gd name="connsiteX3" fmla="*/ 2232248 w 2232248"/>
                  <a:gd name="connsiteY3" fmla="*/ 1116124 h 2232248"/>
                  <a:gd name="connsiteX4" fmla="*/ 1116124 w 2232248"/>
                  <a:gd name="connsiteY4" fmla="*/ 2232248 h 2232248"/>
                  <a:gd name="connsiteX5" fmla="*/ 0 w 2232248"/>
                  <a:gd name="connsiteY5" fmla="*/ 1116124 h 2232248"/>
                  <a:gd name="connsiteX0-1" fmla="*/ 0 w 2232248"/>
                  <a:gd name="connsiteY0-2" fmla="*/ 1116124 h 2232248"/>
                  <a:gd name="connsiteX1-3" fmla="*/ 1116124 w 2232248"/>
                  <a:gd name="connsiteY1-4" fmla="*/ 0 h 2232248"/>
                  <a:gd name="connsiteX2-5" fmla="*/ 2232248 w 2232248"/>
                  <a:gd name="connsiteY2-6" fmla="*/ 0 h 2232248"/>
                  <a:gd name="connsiteX3-7" fmla="*/ 2232248 w 2232248"/>
                  <a:gd name="connsiteY3-8" fmla="*/ 1116124 h 2232248"/>
                  <a:gd name="connsiteX4-9" fmla="*/ 1116124 w 2232248"/>
                  <a:gd name="connsiteY4-10" fmla="*/ 2232248 h 2232248"/>
                  <a:gd name="connsiteX5-11" fmla="*/ 0 w 2232248"/>
                  <a:gd name="connsiteY5-12" fmla="*/ 1116124 h 2232248"/>
                  <a:gd name="connsiteX0-13" fmla="*/ 0 w 2232248"/>
                  <a:gd name="connsiteY0-14" fmla="*/ 1116124 h 2232248"/>
                  <a:gd name="connsiteX1-15" fmla="*/ 1116124 w 2232248"/>
                  <a:gd name="connsiteY1-16" fmla="*/ 0 h 2232248"/>
                  <a:gd name="connsiteX2-17" fmla="*/ 2215809 w 2232248"/>
                  <a:gd name="connsiteY2-18" fmla="*/ 74373 h 2232248"/>
                  <a:gd name="connsiteX3-19" fmla="*/ 2232248 w 2232248"/>
                  <a:gd name="connsiteY3-20" fmla="*/ 1116124 h 2232248"/>
                  <a:gd name="connsiteX4-21" fmla="*/ 1116124 w 2232248"/>
                  <a:gd name="connsiteY4-22" fmla="*/ 2232248 h 2232248"/>
                  <a:gd name="connsiteX5-23" fmla="*/ 0 w 2232248"/>
                  <a:gd name="connsiteY5-24" fmla="*/ 1116124 h 2232248"/>
                  <a:gd name="connsiteX0-25" fmla="*/ 0 w 2232248"/>
                  <a:gd name="connsiteY0-26" fmla="*/ 1116124 h 2232248"/>
                  <a:gd name="connsiteX1-27" fmla="*/ 1116124 w 2232248"/>
                  <a:gd name="connsiteY1-28" fmla="*/ 0 h 2232248"/>
                  <a:gd name="connsiteX2-29" fmla="*/ 2215809 w 2232248"/>
                  <a:gd name="connsiteY2-30" fmla="*/ 74373 h 2232248"/>
                  <a:gd name="connsiteX3-31" fmla="*/ 2232248 w 2232248"/>
                  <a:gd name="connsiteY3-32" fmla="*/ 1116124 h 2232248"/>
                  <a:gd name="connsiteX4-33" fmla="*/ 1116124 w 2232248"/>
                  <a:gd name="connsiteY4-34" fmla="*/ 2232248 h 2232248"/>
                  <a:gd name="connsiteX5-35" fmla="*/ 0 w 2232248"/>
                  <a:gd name="connsiteY5-36" fmla="*/ 1116124 h 2232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232248" h="2232248">
                    <a:moveTo>
                      <a:pt x="0" y="1116124"/>
                    </a:moveTo>
                    <a:cubicBezTo>
                      <a:pt x="0" y="499706"/>
                      <a:pt x="499706" y="0"/>
                      <a:pt x="1116124" y="0"/>
                    </a:cubicBezTo>
                    <a:lnTo>
                      <a:pt x="2215809" y="74373"/>
                    </a:lnTo>
                    <a:cubicBezTo>
                      <a:pt x="1363299" y="358937"/>
                      <a:pt x="2232248" y="744083"/>
                      <a:pt x="2232248" y="1116124"/>
                    </a:cubicBezTo>
                    <a:cubicBezTo>
                      <a:pt x="2232248" y="1732542"/>
                      <a:pt x="1732542" y="2232248"/>
                      <a:pt x="1116124" y="2232248"/>
                    </a:cubicBezTo>
                    <a:cubicBezTo>
                      <a:pt x="499706" y="2232248"/>
                      <a:pt x="0" y="1732542"/>
                      <a:pt x="0" y="1116124"/>
                    </a:cubicBezTo>
                    <a:close/>
                  </a:path>
                </a:pathLst>
              </a:custGeom>
              <a:solidFill>
                <a:srgbClr val="10417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41300" sx="104000" sy="104000" algn="c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46"/>
              <p:cNvSpPr/>
              <p:nvPr/>
            </p:nvSpPr>
            <p:spPr>
              <a:xfrm>
                <a:off x="2549444" y="2636912"/>
                <a:ext cx="1872208" cy="1872208"/>
              </a:xfrm>
              <a:prstGeom prst="ellipse">
                <a:avLst/>
              </a:prstGeom>
              <a:solidFill>
                <a:srgbClr val="10417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 rot="1701029" flipH="1">
              <a:off x="6553971" y="4379618"/>
              <a:ext cx="87034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887391" y="802570"/>
            <a:ext cx="2989785" cy="1197918"/>
            <a:chOff x="9202215" y="501294"/>
            <a:chExt cx="2989785" cy="1197918"/>
          </a:xfrm>
        </p:grpSpPr>
        <p:sp>
          <p:nvSpPr>
            <p:cNvPr id="28" name="TextBox 27"/>
            <p:cNvSpPr txBox="1"/>
            <p:nvPr/>
          </p:nvSpPr>
          <p:spPr>
            <a:xfrm>
              <a:off x="9202215" y="50129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202215" y="845132"/>
              <a:ext cx="29897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372555" y="2663550"/>
            <a:ext cx="2989785" cy="1197918"/>
            <a:chOff x="9202215" y="501294"/>
            <a:chExt cx="2989785" cy="1197918"/>
          </a:xfrm>
        </p:grpSpPr>
        <p:sp>
          <p:nvSpPr>
            <p:cNvPr id="32" name="TextBox 31"/>
            <p:cNvSpPr txBox="1"/>
            <p:nvPr/>
          </p:nvSpPr>
          <p:spPr>
            <a:xfrm>
              <a:off x="9202215" y="50129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9202215" y="845132"/>
              <a:ext cx="29897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766216" y="4468921"/>
            <a:ext cx="3621970" cy="944002"/>
            <a:chOff x="9202215" y="501294"/>
            <a:chExt cx="3621970" cy="944002"/>
          </a:xfrm>
        </p:grpSpPr>
        <p:sp>
          <p:nvSpPr>
            <p:cNvPr id="35" name="TextBox 34"/>
            <p:cNvSpPr txBox="1"/>
            <p:nvPr/>
          </p:nvSpPr>
          <p:spPr>
            <a:xfrm>
              <a:off x="9202215" y="501294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dirty="0" smtClean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20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202215" y="845132"/>
              <a:ext cx="362197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设计工作室，自成立以来为各中小企业、白领、学生、自由职业者提供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设计服务达千次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。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313845" y="3884690"/>
            <a:ext cx="687003" cy="687003"/>
            <a:chOff x="3053847" y="5304677"/>
            <a:chExt cx="687003" cy="687003"/>
          </a:xfrm>
        </p:grpSpPr>
        <p:sp>
          <p:nvSpPr>
            <p:cNvPr id="68" name="Oval 67"/>
            <p:cNvSpPr/>
            <p:nvPr/>
          </p:nvSpPr>
          <p:spPr>
            <a:xfrm>
              <a:off x="3053847" y="5304677"/>
              <a:ext cx="687003" cy="687003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6" name="AutoShape 83"/>
            <p:cNvSpPr/>
            <p:nvPr/>
          </p:nvSpPr>
          <p:spPr bwMode="auto">
            <a:xfrm>
              <a:off x="3205421" y="5514965"/>
              <a:ext cx="383755" cy="251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04833" y="5129858"/>
            <a:ext cx="687003" cy="687003"/>
            <a:chOff x="2273586" y="4571574"/>
            <a:chExt cx="687003" cy="687003"/>
          </a:xfrm>
        </p:grpSpPr>
        <p:sp>
          <p:nvSpPr>
            <p:cNvPr id="69" name="Oval 68"/>
            <p:cNvSpPr/>
            <p:nvPr/>
          </p:nvSpPr>
          <p:spPr>
            <a:xfrm>
              <a:off x="2273586" y="4571574"/>
              <a:ext cx="687003" cy="687003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2423956" y="4722869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5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Group 74"/>
          <p:cNvGrpSpPr/>
          <p:nvPr/>
        </p:nvGrpSpPr>
        <p:grpSpPr>
          <a:xfrm>
            <a:off x="3308561" y="5130556"/>
            <a:ext cx="687003" cy="687003"/>
            <a:chOff x="2378970" y="5288753"/>
            <a:chExt cx="687003" cy="687003"/>
          </a:xfrm>
        </p:grpSpPr>
        <p:sp>
          <p:nvSpPr>
            <p:cNvPr id="70" name="Oval 69"/>
            <p:cNvSpPr/>
            <p:nvPr/>
          </p:nvSpPr>
          <p:spPr>
            <a:xfrm>
              <a:off x="2378970" y="5288753"/>
              <a:ext cx="687003" cy="687003"/>
            </a:xfrm>
            <a:prstGeom prst="ellipse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2584472" y="5455972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60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1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606070" y="3887048"/>
            <a:ext cx="687003" cy="687003"/>
            <a:chOff x="807127" y="4357204"/>
            <a:chExt cx="687003" cy="687003"/>
          </a:xfrm>
        </p:grpSpPr>
        <p:sp>
          <p:nvSpPr>
            <p:cNvPr id="71" name="Oval 70"/>
            <p:cNvSpPr/>
            <p:nvPr/>
          </p:nvSpPr>
          <p:spPr>
            <a:xfrm>
              <a:off x="807127" y="4357204"/>
              <a:ext cx="687003" cy="687003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963209" y="4508827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65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7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Rectangle 75"/>
          <p:cNvSpPr/>
          <p:nvPr/>
        </p:nvSpPr>
        <p:spPr>
          <a:xfrm>
            <a:off x="1286448" y="3858859"/>
            <a:ext cx="1834660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286033" y="5103699"/>
            <a:ext cx="1834660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989523" y="3862245"/>
            <a:ext cx="1834660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986686" y="5098105"/>
            <a:ext cx="1834660" cy="56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KJ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设计专业的</a:t>
            </a:r>
            <a:r>
              <a:rPr lang="en-US" altLang="zh-CN" sz="1100" dirty="0">
                <a:solidFill>
                  <a:srgbClr val="3F3F3F"/>
                </a:solidFill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设计工作室</a:t>
            </a:r>
            <a:r>
              <a:rPr lang="en-GB" sz="1100" dirty="0">
                <a:solidFill>
                  <a:srgbClr val="3F3F3F"/>
                </a:solidFill>
                <a:cs typeface="+mn-ea"/>
                <a:sym typeface="+mn-lt"/>
              </a:rPr>
              <a:t>,</a:t>
            </a:r>
            <a:r>
              <a:rPr lang="zh-CN" altLang="en-US" sz="1100" dirty="0">
                <a:solidFill>
                  <a:srgbClr val="3F3F3F"/>
                </a:solidFill>
                <a:cs typeface="+mn-ea"/>
                <a:sym typeface="+mn-lt"/>
              </a:rPr>
              <a:t>自成立以来为</a:t>
            </a:r>
            <a:endParaRPr lang="en-GB" sz="1100" dirty="0">
              <a:solidFill>
                <a:srgbClr val="3F3F3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7088716" y="3802593"/>
            <a:ext cx="2631017" cy="1645707"/>
          </a:xfrm>
        </p:spPr>
        <p:txBody>
          <a:bodyPr>
            <a:normAutofit/>
          </a:bodyPr>
          <a:lstStyle/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  <a:endParaRPr lang="en-US" altLang="zh-CN" dirty="0"/>
          </a:p>
          <a:p>
            <a:r>
              <a:rPr lang="zh-CN" altLang="en-US" dirty="0"/>
              <a:t>点击输入副标题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点击输入标题内容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553825" y="6380163"/>
            <a:ext cx="638175" cy="387350"/>
          </a:xfrm>
        </p:spPr>
        <p:txBody>
          <a:bodyPr/>
          <a:lstStyle/>
          <a:p>
            <a:fld id="{70C262CF-5CC9-4929-99CD-9F101191856B}" type="slidenum">
              <a:rPr lang="en-GB" smtClean="0">
                <a:cs typeface="+mn-ea"/>
                <a:sym typeface="+mn-lt"/>
              </a:rPr>
              <a:t>9</a:t>
            </a:fld>
            <a:endParaRPr lang="en-GB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 rot="2700000">
            <a:off x="8583645" y="177561"/>
            <a:ext cx="1082945" cy="5311388"/>
            <a:chOff x="5529181" y="1323332"/>
            <a:chExt cx="1082945" cy="5311388"/>
          </a:xfrm>
        </p:grpSpPr>
        <p:sp>
          <p:nvSpPr>
            <p:cNvPr id="5" name="Rectangle 4"/>
            <p:cNvSpPr/>
            <p:nvPr/>
          </p:nvSpPr>
          <p:spPr>
            <a:xfrm>
              <a:off x="5674859" y="1469010"/>
              <a:ext cx="769258" cy="3872246"/>
            </a:xfrm>
            <a:prstGeom prst="rect">
              <a:avLst/>
            </a:prstGeom>
            <a:noFill/>
            <a:ln w="19050">
              <a:solidFill>
                <a:srgbClr val="4F824D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674859" y="5586622"/>
              <a:ext cx="769258" cy="1048098"/>
              <a:chOff x="5674859" y="5586622"/>
              <a:chExt cx="769258" cy="1048098"/>
            </a:xfrm>
          </p:grpSpPr>
          <p:sp>
            <p:nvSpPr>
              <p:cNvPr id="42" name="Isosceles Triangle 41"/>
              <p:cNvSpPr/>
              <p:nvPr/>
            </p:nvSpPr>
            <p:spPr>
              <a:xfrm flipV="1">
                <a:off x="5674859" y="5586622"/>
                <a:ext cx="769258" cy="1048098"/>
              </a:xfrm>
              <a:prstGeom prst="triangle">
                <a:avLst/>
              </a:prstGeom>
              <a:solidFill>
                <a:srgbClr val="4F82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43" name="Isosceles Triangle 7"/>
              <p:cNvSpPr/>
              <p:nvPr/>
            </p:nvSpPr>
            <p:spPr>
              <a:xfrm flipV="1">
                <a:off x="5882403" y="6097350"/>
                <a:ext cx="354170" cy="537369"/>
              </a:xfrm>
              <a:custGeom>
                <a:avLst/>
                <a:gdLst>
                  <a:gd name="connsiteX0" fmla="*/ 0 w 354170"/>
                  <a:gd name="connsiteY0" fmla="*/ 479252 h 479252"/>
                  <a:gd name="connsiteX1" fmla="*/ 177085 w 354170"/>
                  <a:gd name="connsiteY1" fmla="*/ 0 h 479252"/>
                  <a:gd name="connsiteX2" fmla="*/ 354170 w 354170"/>
                  <a:gd name="connsiteY2" fmla="*/ 479252 h 479252"/>
                  <a:gd name="connsiteX3" fmla="*/ 0 w 354170"/>
                  <a:gd name="connsiteY3" fmla="*/ 479252 h 479252"/>
                  <a:gd name="connsiteX0-1" fmla="*/ 0 w 354170"/>
                  <a:gd name="connsiteY0-2" fmla="*/ 479252 h 537369"/>
                  <a:gd name="connsiteX1-3" fmla="*/ 177085 w 354170"/>
                  <a:gd name="connsiteY1-4" fmla="*/ 0 h 537369"/>
                  <a:gd name="connsiteX2-5" fmla="*/ 354170 w 354170"/>
                  <a:gd name="connsiteY2-6" fmla="*/ 479252 h 537369"/>
                  <a:gd name="connsiteX3-7" fmla="*/ 173116 w 354170"/>
                  <a:gd name="connsiteY3-8" fmla="*/ 537369 h 537369"/>
                  <a:gd name="connsiteX4" fmla="*/ 0 w 354170"/>
                  <a:gd name="connsiteY4" fmla="*/ 479252 h 5373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70" h="537369">
                    <a:moveTo>
                      <a:pt x="0" y="479252"/>
                    </a:moveTo>
                    <a:lnTo>
                      <a:pt x="177085" y="0"/>
                    </a:lnTo>
                    <a:lnTo>
                      <a:pt x="354170" y="479252"/>
                    </a:lnTo>
                    <a:cubicBezTo>
                      <a:pt x="289056" y="480368"/>
                      <a:pt x="238230" y="536253"/>
                      <a:pt x="173116" y="537369"/>
                    </a:cubicBezTo>
                    <a:lnTo>
                      <a:pt x="0" y="47925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cs typeface="+mn-ea"/>
                  <a:sym typeface="+mn-lt"/>
                </a:endParaRPr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5966215" y="5245359"/>
              <a:ext cx="199000" cy="199000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cxnSp>
          <p:nvCxnSpPr>
            <p:cNvPr id="8" name="Straight Connector 7"/>
            <p:cNvCxnSpPr>
              <a:endCxn id="27" idx="7"/>
            </p:cNvCxnSpPr>
            <p:nvPr/>
          </p:nvCxnSpPr>
          <p:spPr>
            <a:xfrm flipH="1">
              <a:off x="5745363" y="1501892"/>
              <a:ext cx="648320" cy="433996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endCxn id="31" idx="7"/>
            </p:cNvCxnSpPr>
            <p:nvPr/>
          </p:nvCxnSpPr>
          <p:spPr>
            <a:xfrm flipH="1">
              <a:off x="6131091" y="1960955"/>
              <a:ext cx="225981" cy="206020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endCxn id="31" idx="5"/>
            </p:cNvCxnSpPr>
            <p:nvPr/>
          </p:nvCxnSpPr>
          <p:spPr>
            <a:xfrm flipH="1" flipV="1">
              <a:off x="6131091" y="2372995"/>
              <a:ext cx="218473" cy="261112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31" idx="1"/>
            </p:cNvCxnSpPr>
            <p:nvPr/>
          </p:nvCxnSpPr>
          <p:spPr>
            <a:xfrm flipH="1" flipV="1">
              <a:off x="5674860" y="1974065"/>
              <a:ext cx="250211" cy="192910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34" idx="7"/>
            </p:cNvCxnSpPr>
            <p:nvPr/>
          </p:nvCxnSpPr>
          <p:spPr>
            <a:xfrm flipV="1">
              <a:off x="5745363" y="2308332"/>
              <a:ext cx="233620" cy="365764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33" idx="1"/>
            </p:cNvCxnSpPr>
            <p:nvPr/>
          </p:nvCxnSpPr>
          <p:spPr>
            <a:xfrm flipH="1" flipV="1">
              <a:off x="6007136" y="3077187"/>
              <a:ext cx="350523" cy="114087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32" idx="7"/>
            </p:cNvCxnSpPr>
            <p:nvPr/>
          </p:nvCxnSpPr>
          <p:spPr>
            <a:xfrm flipV="1">
              <a:off x="5761616" y="3091254"/>
              <a:ext cx="202309" cy="411956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5659729" y="2786494"/>
              <a:ext cx="336895" cy="278331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6028081" y="2655938"/>
              <a:ext cx="416280" cy="364943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32" idx="6"/>
            </p:cNvCxnSpPr>
            <p:nvPr/>
          </p:nvCxnSpPr>
          <p:spPr>
            <a:xfrm flipV="1">
              <a:off x="5800405" y="3322550"/>
              <a:ext cx="673799" cy="274306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0" idx="1"/>
            </p:cNvCxnSpPr>
            <p:nvPr/>
          </p:nvCxnSpPr>
          <p:spPr>
            <a:xfrm flipH="1" flipV="1">
              <a:off x="5703418" y="3660075"/>
              <a:ext cx="155908" cy="353941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0" idx="3"/>
            </p:cNvCxnSpPr>
            <p:nvPr/>
          </p:nvCxnSpPr>
          <p:spPr>
            <a:xfrm flipV="1">
              <a:off x="5859326" y="3828930"/>
              <a:ext cx="555891" cy="372377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37" idx="1"/>
            </p:cNvCxnSpPr>
            <p:nvPr/>
          </p:nvCxnSpPr>
          <p:spPr>
            <a:xfrm flipH="1" flipV="1">
              <a:off x="6051555" y="4670502"/>
              <a:ext cx="322205" cy="48679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734273" y="4644686"/>
              <a:ext cx="231941" cy="620873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036673" y="4731339"/>
              <a:ext cx="378544" cy="548529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997660" y="3903674"/>
              <a:ext cx="358924" cy="736503"/>
            </a:xfrm>
            <a:prstGeom prst="line">
              <a:avLst/>
            </a:prstGeom>
            <a:ln w="19050">
              <a:solidFill>
                <a:srgbClr val="10417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5529181" y="1323332"/>
              <a:ext cx="291356" cy="291356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284233" y="1326934"/>
              <a:ext cx="291356" cy="291356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20461" y="1794381"/>
              <a:ext cx="218900" cy="218900"/>
            </a:xfrm>
            <a:prstGeom prst="ellipse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558520" y="1903831"/>
              <a:ext cx="218900" cy="218900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59988" y="1363160"/>
              <a:ext cx="199000" cy="199000"/>
            </a:xfrm>
            <a:prstGeom prst="ellipse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529181" y="5137946"/>
              <a:ext cx="291356" cy="291356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270027" y="5137945"/>
              <a:ext cx="291356" cy="291356"/>
            </a:xfrm>
            <a:prstGeom prst="ellipse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882403" y="2124307"/>
              <a:ext cx="291356" cy="291356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535536" y="3464421"/>
              <a:ext cx="264869" cy="264869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325602" y="3159217"/>
              <a:ext cx="218900" cy="218900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58520" y="2642039"/>
              <a:ext cx="218900" cy="218900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299057" y="3706305"/>
              <a:ext cx="291356" cy="291356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320770" y="2480618"/>
              <a:ext cx="291356" cy="291356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344617" y="4690038"/>
              <a:ext cx="199000" cy="199000"/>
            </a:xfrm>
            <a:prstGeom prst="ellipse">
              <a:avLst/>
            </a:prstGeom>
            <a:solidFill>
              <a:srgbClr val="E72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589565" y="4269595"/>
              <a:ext cx="199000" cy="199000"/>
            </a:xfrm>
            <a:prstGeom prst="ellipse">
              <a:avLst/>
            </a:prstGeom>
            <a:solidFill>
              <a:srgbClr val="4F8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820537" y="4436997"/>
              <a:ext cx="352541" cy="352541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0537" y="3975227"/>
              <a:ext cx="264869" cy="264869"/>
            </a:xfrm>
            <a:prstGeom prst="ellipse">
              <a:avLst/>
            </a:prstGeom>
            <a:solidFill>
              <a:srgbClr val="EB6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854553" y="2904089"/>
              <a:ext cx="291356" cy="291356"/>
            </a:xfrm>
            <a:prstGeom prst="ellipse">
              <a:avLst/>
            </a:prstGeom>
            <a:solidFill>
              <a:srgbClr val="152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44" name="Freeform 43"/>
          <p:cNvSpPr/>
          <p:nvPr/>
        </p:nvSpPr>
        <p:spPr>
          <a:xfrm>
            <a:off x="3181670" y="4793929"/>
            <a:ext cx="3878334" cy="1501535"/>
          </a:xfrm>
          <a:custGeom>
            <a:avLst/>
            <a:gdLst>
              <a:gd name="connsiteX0" fmla="*/ 3878334 w 3878334"/>
              <a:gd name="connsiteY0" fmla="*/ 88371 h 1501535"/>
              <a:gd name="connsiteX1" fmla="*/ 3448843 w 3878334"/>
              <a:gd name="connsiteY1" fmla="*/ 19098 h 1501535"/>
              <a:gd name="connsiteX2" fmla="*/ 3656661 w 3878334"/>
              <a:gd name="connsiteY2" fmla="*/ 393171 h 1501535"/>
              <a:gd name="connsiteX3" fmla="*/ 2908516 w 3878334"/>
              <a:gd name="connsiteY3" fmla="*/ 199207 h 1501535"/>
              <a:gd name="connsiteX4" fmla="*/ 2382043 w 3878334"/>
              <a:gd name="connsiteY4" fmla="*/ 171498 h 1501535"/>
              <a:gd name="connsiteX5" fmla="*/ 2963934 w 3878334"/>
              <a:gd name="connsiteY5" fmla="*/ 794953 h 1501535"/>
              <a:gd name="connsiteX6" fmla="*/ 1315243 w 3878334"/>
              <a:gd name="connsiteY6" fmla="*/ 365462 h 1501535"/>
              <a:gd name="connsiteX7" fmla="*/ 1869425 w 3878334"/>
              <a:gd name="connsiteY7" fmla="*/ 1501535 h 1501535"/>
              <a:gd name="connsiteX8" fmla="*/ 206879 w 3878334"/>
              <a:gd name="connsiteY8" fmla="*/ 822662 h 1501535"/>
              <a:gd name="connsiteX9" fmla="*/ 82188 w 3878334"/>
              <a:gd name="connsiteY9" fmla="*/ 767244 h 150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8334" h="1501535">
                <a:moveTo>
                  <a:pt x="3878334" y="88371"/>
                </a:moveTo>
                <a:cubicBezTo>
                  <a:pt x="3682061" y="28334"/>
                  <a:pt x="3485788" y="-31702"/>
                  <a:pt x="3448843" y="19098"/>
                </a:cubicBezTo>
                <a:cubicBezTo>
                  <a:pt x="3411898" y="69898"/>
                  <a:pt x="3746715" y="363153"/>
                  <a:pt x="3656661" y="393171"/>
                </a:cubicBezTo>
                <a:cubicBezTo>
                  <a:pt x="3566606" y="423189"/>
                  <a:pt x="3120952" y="236153"/>
                  <a:pt x="2908516" y="199207"/>
                </a:cubicBezTo>
                <a:cubicBezTo>
                  <a:pt x="2696080" y="162262"/>
                  <a:pt x="2372807" y="72207"/>
                  <a:pt x="2382043" y="171498"/>
                </a:cubicBezTo>
                <a:cubicBezTo>
                  <a:pt x="2391279" y="270789"/>
                  <a:pt x="3141734" y="762626"/>
                  <a:pt x="2963934" y="794953"/>
                </a:cubicBezTo>
                <a:cubicBezTo>
                  <a:pt x="2786134" y="827280"/>
                  <a:pt x="1497661" y="247698"/>
                  <a:pt x="1315243" y="365462"/>
                </a:cubicBezTo>
                <a:cubicBezTo>
                  <a:pt x="1132825" y="483226"/>
                  <a:pt x="2054152" y="1425335"/>
                  <a:pt x="1869425" y="1501535"/>
                </a:cubicBezTo>
                <a:lnTo>
                  <a:pt x="206879" y="822662"/>
                </a:lnTo>
                <a:cubicBezTo>
                  <a:pt x="-90994" y="700280"/>
                  <a:pt x="-4403" y="733762"/>
                  <a:pt x="82188" y="767244"/>
                </a:cubicBezTo>
              </a:path>
            </a:pathLst>
          </a:custGeom>
          <a:noFill/>
          <a:ln w="57150" cap="sq" cmpd="tri">
            <a:solidFill>
              <a:schemeClr val="tx1"/>
            </a:solidFill>
            <a:prstDash val="solid"/>
            <a:bevel/>
            <a:tailEnd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426395" y="2697431"/>
            <a:ext cx="4208196" cy="938783"/>
            <a:chOff x="2565766" y="2801918"/>
            <a:chExt cx="4208196" cy="938783"/>
          </a:xfrm>
        </p:grpSpPr>
        <p:sp>
          <p:nvSpPr>
            <p:cNvPr id="48" name="TextBox 47"/>
            <p:cNvSpPr txBox="1"/>
            <p:nvPr/>
          </p:nvSpPr>
          <p:spPr>
            <a:xfrm>
              <a:off x="2567941" y="280191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5"/>
                  </a:solidFill>
                  <a:cs typeface="+mn-ea"/>
                  <a:sym typeface="+mn-lt"/>
                </a:rPr>
                <a:t>点击输入标题内容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6" y="3171250"/>
              <a:ext cx="4208196" cy="569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r>
                <a:rPr lang="en-GB" sz="1100" dirty="0">
                  <a:solidFill>
                    <a:srgbClr val="3F3F3F"/>
                  </a:solidFill>
                  <a:cs typeface="+mn-ea"/>
                  <a:sym typeface="+mn-lt"/>
                </a:rPr>
                <a:t> 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100" dirty="0" smtClean="0">
                  <a:solidFill>
                    <a:srgbClr val="3F3F3F"/>
                  </a:solidFill>
                  <a:cs typeface="+mn-ea"/>
                  <a:sym typeface="+mn-lt"/>
                </a:rPr>
                <a:t>KJ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设计专业的</a:t>
              </a:r>
              <a:r>
                <a:rPr lang="en-US" altLang="zh-CN" sz="1100" dirty="0">
                  <a:solidFill>
                    <a:srgbClr val="3F3F3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100" dirty="0">
                  <a:solidFill>
                    <a:srgbClr val="3F3F3F"/>
                  </a:solidFill>
                  <a:cs typeface="+mn-ea"/>
                  <a:sym typeface="+mn-lt"/>
                </a:rPr>
                <a:t>设计工作室</a:t>
              </a:r>
              <a:endParaRPr lang="en-GB" sz="1100" dirty="0">
                <a:solidFill>
                  <a:srgbClr val="3F3F3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51623" y="2577152"/>
            <a:ext cx="1619915" cy="1619915"/>
            <a:chOff x="751623" y="2577152"/>
            <a:chExt cx="1619915" cy="1619915"/>
          </a:xfrm>
        </p:grpSpPr>
        <p:sp>
          <p:nvSpPr>
            <p:cNvPr id="51" name="Oval 50"/>
            <p:cNvSpPr/>
            <p:nvPr/>
          </p:nvSpPr>
          <p:spPr>
            <a:xfrm>
              <a:off x="751623" y="2577152"/>
              <a:ext cx="1619915" cy="1619915"/>
            </a:xfrm>
            <a:prstGeom prst="ellipse">
              <a:avLst/>
            </a:prstGeom>
            <a:solidFill>
              <a:srgbClr val="104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344248" y="3162255"/>
              <a:ext cx="439876" cy="449708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3172</Words>
  <Application>Microsoft Office PowerPoint</Application>
  <PresentationFormat>自定义</PresentationFormat>
  <Paragraphs>394</Paragraphs>
  <Slides>34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MT</dc:creator>
  <cp:lastModifiedBy>ThinK For H</cp:lastModifiedBy>
  <cp:revision>21</cp:revision>
  <dcterms:created xsi:type="dcterms:W3CDTF">2016-10-23T12:38:00Z</dcterms:created>
  <dcterms:modified xsi:type="dcterms:W3CDTF">2018-06-01T09:25:44Z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