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3.xml" ContentType="application/vnd.openxmlformats-officedocument.drawingml.chart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94" r:id="rId2"/>
    <p:sldId id="297" r:id="rId3"/>
    <p:sldId id="295" r:id="rId4"/>
    <p:sldId id="306" r:id="rId5"/>
    <p:sldId id="303" r:id="rId6"/>
    <p:sldId id="325" r:id="rId7"/>
    <p:sldId id="302" r:id="rId8"/>
    <p:sldId id="305" r:id="rId9"/>
    <p:sldId id="298" r:id="rId10"/>
    <p:sldId id="304" r:id="rId11"/>
    <p:sldId id="326" r:id="rId12"/>
    <p:sldId id="299" r:id="rId13"/>
    <p:sldId id="307" r:id="rId14"/>
    <p:sldId id="308" r:id="rId15"/>
    <p:sldId id="310" r:id="rId16"/>
    <p:sldId id="309" r:id="rId17"/>
    <p:sldId id="311" r:id="rId18"/>
    <p:sldId id="312" r:id="rId19"/>
    <p:sldId id="300" r:id="rId20"/>
    <p:sldId id="313" r:id="rId21"/>
    <p:sldId id="314" r:id="rId22"/>
    <p:sldId id="315" r:id="rId23"/>
    <p:sldId id="316" r:id="rId24"/>
    <p:sldId id="317" r:id="rId25"/>
    <p:sldId id="318" r:id="rId26"/>
    <p:sldId id="301" r:id="rId27"/>
    <p:sldId id="319" r:id="rId28"/>
    <p:sldId id="320" r:id="rId29"/>
    <p:sldId id="321" r:id="rId30"/>
    <p:sldId id="322" r:id="rId31"/>
    <p:sldId id="323" r:id="rId32"/>
    <p:sldId id="324" r:id="rId33"/>
  </p:sldIdLst>
  <p:sldSz cx="12190413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6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53A"/>
    <a:srgbClr val="0273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8" autoAdjust="0"/>
    <p:restoredTop sz="94660"/>
  </p:normalViewPr>
  <p:slideViewPr>
    <p:cSldViewPr showGuides="1">
      <p:cViewPr varScale="1">
        <p:scale>
          <a:sx n="86" d="100"/>
          <a:sy n="86" d="100"/>
        </p:scale>
        <p:origin x="610" y="67"/>
      </p:cViewPr>
      <p:guideLst>
        <p:guide orient="horz" pos="2160"/>
        <p:guide pos="6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1"/>
  <c:style val="2"/>
  <c:chart>
    <c:title>
      <c:tx>
        <c:rich>
          <a:bodyPr rot="0" vert="horz"/>
          <a:lstStyle/>
          <a:p>
            <a:pPr>
              <a:defRPr/>
            </a:pPr>
            <a:r>
              <a:rPr lang="zh-CN"/>
              <a:t>年度销售记录</a:t>
            </a:r>
            <a:endParaRPr lang="en-US"/>
          </a:p>
        </c:rich>
      </c:tx>
      <c:overlay val="1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C353A"/>
            </a:solidFill>
            <a:ln>
              <a:noFill/>
            </a:ln>
            <a:effectLst/>
          </c:spPr>
          <c:invertIfNegative val="1"/>
          <c:dPt>
            <c:idx val="1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0-4869-4562-BD72-CA2A73CB4E63}"/>
              </c:ext>
            </c:extLst>
          </c:dPt>
          <c:dPt>
            <c:idx val="2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1-4869-4562-BD72-CA2A73CB4E63}"/>
              </c:ext>
            </c:extLst>
          </c:dPt>
          <c:dPt>
            <c:idx val="3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2-4869-4562-BD72-CA2A73CB4E63}"/>
              </c:ext>
            </c:extLst>
          </c:dPt>
          <c:dPt>
            <c:idx val="4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3-4869-4562-BD72-CA2A73CB4E63}"/>
              </c:ext>
            </c:extLst>
          </c:dPt>
          <c:dPt>
            <c:idx val="5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4-4869-4562-BD72-CA2A73CB4E63}"/>
              </c:ext>
            </c:extLst>
          </c:dPt>
          <c:dPt>
            <c:idx val="6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5-4869-4562-BD72-CA2A73CB4E63}"/>
              </c:ext>
            </c:extLst>
          </c:dPt>
          <c:dPt>
            <c:idx val="7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6-4869-4562-BD72-CA2A73CB4E63}"/>
              </c:ext>
            </c:extLst>
          </c:dPt>
          <c:dPt>
            <c:idx val="8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7-4869-4562-BD72-CA2A73CB4E63}"/>
              </c:ext>
            </c:extLst>
          </c:dPt>
          <c:dPt>
            <c:idx val="9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8-4869-4562-BD72-CA2A73CB4E63}"/>
              </c:ext>
            </c:extLst>
          </c:dPt>
          <c:dPt>
            <c:idx val="10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9-4869-4562-BD72-CA2A73CB4E63}"/>
              </c:ext>
            </c:extLst>
          </c:dPt>
          <c:dPt>
            <c:idx val="11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A-4869-4562-BD72-CA2A73CB4E63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1"/>
            <c:showVal val="1"/>
            <c:showCatName val="1"/>
            <c:showSerName val="1"/>
            <c:showPercent val="1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Sheet1!$A$2:$A$17</c:f>
              <c:strCache>
                <c:ptCount val="12"/>
                <c:pt idx="0">
                  <c:v>一月份</c:v>
                </c:pt>
                <c:pt idx="1">
                  <c:v>二月份</c:v>
                </c:pt>
                <c:pt idx="2">
                  <c:v>三月份</c:v>
                </c:pt>
                <c:pt idx="3">
                  <c:v>四月份</c:v>
                </c:pt>
                <c:pt idx="4">
                  <c:v>五月份</c:v>
                </c:pt>
                <c:pt idx="5">
                  <c:v>六月份</c:v>
                </c:pt>
                <c:pt idx="6">
                  <c:v>七月份</c:v>
                </c:pt>
                <c:pt idx="7">
                  <c:v>八月份</c:v>
                </c:pt>
                <c:pt idx="8">
                  <c:v>九月份</c:v>
                </c:pt>
                <c:pt idx="9">
                  <c:v>十月份</c:v>
                </c:pt>
                <c:pt idx="10">
                  <c:v>十一月份</c:v>
                </c:pt>
                <c:pt idx="11">
                  <c:v>十二月份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3</c:v>
                </c:pt>
                <c:pt idx="6">
                  <c:v>3.7</c:v>
                </c:pt>
                <c:pt idx="7">
                  <c:v>4.5999999999999996</c:v>
                </c:pt>
                <c:pt idx="8">
                  <c:v>3.6</c:v>
                </c:pt>
                <c:pt idx="9">
                  <c:v>2.9</c:v>
                </c:pt>
                <c:pt idx="10">
                  <c:v>2</c:v>
                </c:pt>
                <c:pt idx="11">
                  <c:v>3.1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B-4869-4562-BD72-CA2A73CB4E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overlap val="-78"/>
        <c:axId val="565816320"/>
        <c:axId val="565892992"/>
      </c:barChart>
      <c:catAx>
        <c:axId val="565816320"/>
        <c:scaling>
          <c:orientation val="minMax"/>
        </c:scaling>
        <c:delete val="1"/>
        <c:axPos val="b"/>
        <c:numFmt formatCode="General" sourceLinked="1"/>
        <c:majorTickMark val="none"/>
        <c:minorTickMark val="cross"/>
        <c:tickLblPos val="nextTo"/>
        <c:crossAx val="565892992"/>
        <c:crosses val="autoZero"/>
        <c:auto val="1"/>
        <c:lblAlgn val="ctr"/>
        <c:lblOffset val="100"/>
        <c:noMultiLvlLbl val="1"/>
      </c:catAx>
      <c:valAx>
        <c:axId val="5658929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cross"/>
        <c:tickLblPos val="nextTo"/>
        <c:crossAx val="565816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Arial"/>
          <a:ea typeface="微软雅黑"/>
          <a:sym typeface="Arial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1"/>
  <c:style val="2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资金占比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2C353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5DE-4448-BE86-452F0E2331BC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5DE-4448-BE86-452F0E2331BC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5DE-4448-BE86-452F0E2331BC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5DE-4448-BE86-452F0E2331BC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技术开发</c:v>
                </c:pt>
                <c:pt idx="1">
                  <c:v>推广费用</c:v>
                </c:pt>
                <c:pt idx="2">
                  <c:v>设计费用</c:v>
                </c:pt>
                <c:pt idx="3">
                  <c:v>人力成本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5DE-4448-BE86-452F0E2331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b"/>
      <c:overlay val="1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rial"/>
          <a:ea typeface="微软雅黑"/>
          <a:sym typeface="Arial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1"/>
  <c:style val="2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2C353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841-4CD3-B7AB-1E2B9921E381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841-4CD3-B7AB-1E2B9921E38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841-4CD3-B7AB-1E2B9921E38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841-4CD3-B7AB-1E2B9921E381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841-4CD3-B7AB-1E2B9921E3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>
          <a:latin typeface="Arial"/>
          <a:ea typeface="微软雅黑"/>
          <a:sym typeface="Arial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87FA2-CD7C-4792-A645-B22B63A03637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1C062E-B3E0-4CC7-BBF7-20CA295104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96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624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C062E-B3E0-4CC7-BBF7-20CA2951043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5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355D3-4BDE-48E8-AD15-6692C7E790C3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9EEC-F787-4BD9-AC07-4BCFEEF6AC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057646"/>
      </p:ext>
    </p:extLst>
  </p:cSld>
  <p:clrMapOvr>
    <a:masterClrMapping/>
  </p:clrMapOvr>
  <p:transition spd="slow" advTm="300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355D3-4BDE-48E8-AD15-6692C7E790C3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9EEC-F787-4BD9-AC07-4BCFEEF6AC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834882"/>
      </p:ext>
    </p:extLst>
  </p:cSld>
  <p:clrMapOvr>
    <a:masterClrMapping/>
  </p:clrMapOvr>
  <p:transition spd="slow" advTm="300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355D3-4BDE-48E8-AD15-6692C7E790C3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9EEC-F787-4BD9-AC07-4BCFEEF6AC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729590"/>
      </p:ext>
    </p:extLst>
  </p:cSld>
  <p:clrMapOvr>
    <a:masterClrMapping/>
  </p:clrMapOvr>
  <p:transition spd="slow" advTm="300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355D3-4BDE-48E8-AD15-6692C7E790C3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9EEC-F787-4BD9-AC07-4BCFEEF6AC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337532"/>
      </p:ext>
    </p:extLst>
  </p:cSld>
  <p:clrMapOvr>
    <a:masterClrMapping/>
  </p:clrMapOvr>
  <p:transition spd="slow" advTm="300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355D3-4BDE-48E8-AD15-6692C7E790C3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9EEC-F787-4BD9-AC07-4BCFEEF6AC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674251"/>
      </p:ext>
    </p:extLst>
  </p:cSld>
  <p:clrMapOvr>
    <a:masterClrMapping/>
  </p:clrMapOvr>
  <p:transition spd="slow" advTm="300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355D3-4BDE-48E8-AD15-6692C7E790C3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9EEC-F787-4BD9-AC07-4BCFEEF6AC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770581"/>
      </p:ext>
    </p:extLst>
  </p:cSld>
  <p:clrMapOvr>
    <a:masterClrMapping/>
  </p:clrMapOvr>
  <p:transition spd="slow" advTm="300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355D3-4BDE-48E8-AD15-6692C7E790C3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9EEC-F787-4BD9-AC07-4BCFEEF6AC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04786"/>
      </p:ext>
    </p:extLst>
  </p:cSld>
  <p:clrMapOvr>
    <a:masterClrMapping/>
  </p:clrMapOvr>
  <p:transition spd="slow" advTm="300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355D3-4BDE-48E8-AD15-6692C7E790C3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9EEC-F787-4BD9-AC07-4BCFEEF6AC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245472"/>
      </p:ext>
    </p:extLst>
  </p:cSld>
  <p:clrMapOvr>
    <a:masterClrMapping/>
  </p:clrMapOvr>
  <p:transition spd="slow" advTm="300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355D3-4BDE-48E8-AD15-6692C7E790C3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9EEC-F787-4BD9-AC07-4BCFEEF6AC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799232"/>
      </p:ext>
    </p:extLst>
  </p:cSld>
  <p:clrMapOvr>
    <a:masterClrMapping/>
  </p:clrMapOvr>
  <p:transition spd="slow" advTm="300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355D3-4BDE-48E8-AD15-6692C7E790C3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9EEC-F787-4BD9-AC07-4BCFEEF6AC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975008"/>
      </p:ext>
    </p:extLst>
  </p:cSld>
  <p:clrMapOvr>
    <a:masterClrMapping/>
  </p:clrMapOvr>
  <p:transition spd="slow" advTm="300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355D3-4BDE-48E8-AD15-6692C7E790C3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9EEC-F787-4BD9-AC07-4BCFEEF6AC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298472"/>
      </p:ext>
    </p:extLst>
  </p:cSld>
  <p:clrMapOvr>
    <a:masterClrMapping/>
  </p:clrMapOvr>
  <p:transition spd="slow" advTm="300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355D3-4BDE-48E8-AD15-6692C7E790C3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E9EEC-F787-4BD9-AC07-4BCFEEF6AC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097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1.jpe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nimated Explain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016818" y="3248"/>
            <a:ext cx="609600" cy="6096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0413" cy="3833664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838622" y="908720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201X</a:t>
            </a:r>
            <a:endParaRPr lang="zh-CN" altLang="en-US" sz="7200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838622" y="2780928"/>
            <a:ext cx="9865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极简主义</a:t>
            </a:r>
          </a:p>
        </p:txBody>
      </p:sp>
      <p:sp>
        <p:nvSpPr>
          <p:cNvPr id="14" name="矩形 13"/>
          <p:cNvSpPr/>
          <p:nvPr/>
        </p:nvSpPr>
        <p:spPr>
          <a:xfrm flipH="1">
            <a:off x="910630" y="3878178"/>
            <a:ext cx="52421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 </a:t>
            </a:r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完整框架 </a:t>
            </a:r>
            <a:r>
              <a:rPr lang="en-US" altLang="zh-CN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动态</a:t>
            </a:r>
            <a:r>
              <a:rPr lang="en-US" altLang="zh-CN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PPT</a:t>
            </a:r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实用大气 </a:t>
            </a:r>
            <a:r>
              <a:rPr lang="en-US" altLang="zh-CN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商务展示 </a:t>
            </a:r>
            <a:r>
              <a:rPr lang="en-US" altLang="zh-CN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 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982638" y="5122059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templates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  <p:sp>
        <p:nvSpPr>
          <p:cNvPr id="77" name="Shape 135"/>
          <p:cNvSpPr/>
          <p:nvPr/>
        </p:nvSpPr>
        <p:spPr>
          <a:xfrm>
            <a:off x="10129576" y="2471928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8" name="Shape 136"/>
          <p:cNvSpPr/>
          <p:nvPr/>
        </p:nvSpPr>
        <p:spPr>
          <a:xfrm>
            <a:off x="10901663" y="1333658"/>
            <a:ext cx="102879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9" name="Shape 111"/>
          <p:cNvSpPr/>
          <p:nvPr/>
        </p:nvSpPr>
        <p:spPr>
          <a:xfrm>
            <a:off x="8750599" y="1516232"/>
            <a:ext cx="108815" cy="109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0" name="Shape 114"/>
          <p:cNvSpPr/>
          <p:nvPr/>
        </p:nvSpPr>
        <p:spPr>
          <a:xfrm>
            <a:off x="9159641" y="858645"/>
            <a:ext cx="175093" cy="1741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1" name="Shape 118"/>
          <p:cNvSpPr/>
          <p:nvPr/>
        </p:nvSpPr>
        <p:spPr>
          <a:xfrm>
            <a:off x="10358086" y="2551949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2" name="Shape 122"/>
          <p:cNvSpPr/>
          <p:nvPr/>
        </p:nvSpPr>
        <p:spPr>
          <a:xfrm>
            <a:off x="8717954" y="1483588"/>
            <a:ext cx="174103" cy="175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3" name="Shape 127"/>
          <p:cNvSpPr/>
          <p:nvPr/>
        </p:nvSpPr>
        <p:spPr>
          <a:xfrm flipH="1">
            <a:off x="8815887" y="315810"/>
            <a:ext cx="862603" cy="1259775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4" name="Shape 129"/>
          <p:cNvSpPr/>
          <p:nvPr/>
        </p:nvSpPr>
        <p:spPr>
          <a:xfrm flipH="1" flipV="1">
            <a:off x="8815888" y="1571629"/>
            <a:ext cx="1577811" cy="1038684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5" name="Shape 139"/>
          <p:cNvSpPr/>
          <p:nvPr/>
        </p:nvSpPr>
        <p:spPr>
          <a:xfrm>
            <a:off x="11808931" y="1165058"/>
            <a:ext cx="96944" cy="9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6" name="Shape 140"/>
          <p:cNvSpPr/>
          <p:nvPr/>
        </p:nvSpPr>
        <p:spPr>
          <a:xfrm>
            <a:off x="11287408" y="289595"/>
            <a:ext cx="97933" cy="9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7" name="Shape 141"/>
          <p:cNvSpPr/>
          <p:nvPr/>
        </p:nvSpPr>
        <p:spPr>
          <a:xfrm>
            <a:off x="9549891" y="260177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8" name="Shape 142"/>
          <p:cNvSpPr/>
          <p:nvPr/>
        </p:nvSpPr>
        <p:spPr>
          <a:xfrm>
            <a:off x="9383702" y="1933685"/>
            <a:ext cx="96944" cy="9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9" name="Shape 143"/>
          <p:cNvSpPr/>
          <p:nvPr/>
        </p:nvSpPr>
        <p:spPr>
          <a:xfrm>
            <a:off x="11851467" y="2037704"/>
            <a:ext cx="108815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2" name="Shape 146"/>
          <p:cNvSpPr/>
          <p:nvPr/>
        </p:nvSpPr>
        <p:spPr>
          <a:xfrm flipH="1">
            <a:off x="10530706" y="2076091"/>
            <a:ext cx="1407664" cy="592545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3" name="Shape 147"/>
          <p:cNvSpPr/>
          <p:nvPr/>
        </p:nvSpPr>
        <p:spPr>
          <a:xfrm flipH="1">
            <a:off x="10493608" y="387528"/>
            <a:ext cx="833422" cy="2200033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4" name="Shape 148"/>
          <p:cNvSpPr/>
          <p:nvPr/>
        </p:nvSpPr>
        <p:spPr>
          <a:xfrm flipH="1">
            <a:off x="10453052" y="612847"/>
            <a:ext cx="1474802" cy="2089463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5" name="Shape 149"/>
          <p:cNvSpPr/>
          <p:nvPr/>
        </p:nvSpPr>
        <p:spPr>
          <a:xfrm flipH="1">
            <a:off x="10509437" y="1214025"/>
            <a:ext cx="1314680" cy="1430911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6" name="Shape 150"/>
          <p:cNvSpPr/>
          <p:nvPr/>
        </p:nvSpPr>
        <p:spPr>
          <a:xfrm flipH="1">
            <a:off x="10452063" y="1626035"/>
            <a:ext cx="1475791" cy="1069352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7" name="Shape 151"/>
          <p:cNvSpPr/>
          <p:nvPr/>
        </p:nvSpPr>
        <p:spPr>
          <a:xfrm>
            <a:off x="9674533" y="287617"/>
            <a:ext cx="761702" cy="2357319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8" name="Shape 152"/>
          <p:cNvSpPr/>
          <p:nvPr/>
        </p:nvSpPr>
        <p:spPr>
          <a:xfrm>
            <a:off x="9639910" y="260908"/>
            <a:ext cx="108815" cy="109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9" name="Shape 153"/>
          <p:cNvSpPr/>
          <p:nvPr/>
        </p:nvSpPr>
        <p:spPr>
          <a:xfrm flipV="1">
            <a:off x="9601331" y="2644936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0" name="Shape 154"/>
          <p:cNvSpPr/>
          <p:nvPr/>
        </p:nvSpPr>
        <p:spPr>
          <a:xfrm flipH="1">
            <a:off x="10493609" y="315810"/>
            <a:ext cx="4451" cy="2386500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1" name="Shape 155"/>
          <p:cNvSpPr/>
          <p:nvPr/>
        </p:nvSpPr>
        <p:spPr>
          <a:xfrm>
            <a:off x="9531096" y="2036564"/>
            <a:ext cx="147395" cy="146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2" name="Shape 156"/>
          <p:cNvSpPr/>
          <p:nvPr/>
        </p:nvSpPr>
        <p:spPr>
          <a:xfrm>
            <a:off x="9686404" y="2128561"/>
            <a:ext cx="175092" cy="175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3" name="Shape 157"/>
          <p:cNvSpPr/>
          <p:nvPr/>
        </p:nvSpPr>
        <p:spPr>
          <a:xfrm>
            <a:off x="11590856" y="2900079"/>
            <a:ext cx="97933" cy="9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4" name="Shape 158"/>
          <p:cNvSpPr/>
          <p:nvPr/>
        </p:nvSpPr>
        <p:spPr>
          <a:xfrm flipH="1">
            <a:off x="11639822" y="2094398"/>
            <a:ext cx="261109" cy="805681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6" name="Shape 166"/>
          <p:cNvSpPr/>
          <p:nvPr/>
        </p:nvSpPr>
        <p:spPr>
          <a:xfrm flipH="1">
            <a:off x="8816876" y="260907"/>
            <a:ext cx="158650" cy="123949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7" name="Shape 168"/>
          <p:cNvSpPr/>
          <p:nvPr/>
        </p:nvSpPr>
        <p:spPr>
          <a:xfrm>
            <a:off x="10704314" y="3129655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8" name="Shape 169"/>
          <p:cNvSpPr/>
          <p:nvPr/>
        </p:nvSpPr>
        <p:spPr>
          <a:xfrm>
            <a:off x="11234538" y="3152408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9" name="Shape 170"/>
          <p:cNvSpPr/>
          <p:nvPr/>
        </p:nvSpPr>
        <p:spPr>
          <a:xfrm>
            <a:off x="10493610" y="2769578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0" name="Shape 171"/>
          <p:cNvSpPr/>
          <p:nvPr/>
        </p:nvSpPr>
        <p:spPr>
          <a:xfrm>
            <a:off x="10533179" y="2725063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1" name="Shape 172"/>
          <p:cNvSpPr/>
          <p:nvPr/>
        </p:nvSpPr>
        <p:spPr>
          <a:xfrm>
            <a:off x="9993557" y="1436538"/>
            <a:ext cx="123653" cy="1285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3" name="Shape 174"/>
          <p:cNvSpPr/>
          <p:nvPr/>
        </p:nvSpPr>
        <p:spPr>
          <a:xfrm>
            <a:off x="10434257" y="161985"/>
            <a:ext cx="123653" cy="127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4" name="Shape 175"/>
          <p:cNvSpPr/>
          <p:nvPr/>
        </p:nvSpPr>
        <p:spPr>
          <a:xfrm>
            <a:off x="10448106" y="386539"/>
            <a:ext cx="93976" cy="949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94546" y="4357694"/>
            <a:ext cx="4657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Arial"/>
                <a:ea typeface="微软雅黑"/>
                <a:sym typeface="Arial"/>
              </a:rPr>
              <a:t>汇报时间：</a:t>
            </a:r>
            <a:r>
              <a:rPr lang="en-US" altLang="zh-CN" sz="2000" dirty="0">
                <a:latin typeface="Arial"/>
                <a:ea typeface="微软雅黑"/>
                <a:sym typeface="Arial"/>
              </a:rPr>
              <a:t>2019</a:t>
            </a:r>
            <a:r>
              <a:rPr lang="zh-CN" altLang="en-US" sz="2000" dirty="0">
                <a:latin typeface="Arial"/>
                <a:ea typeface="微软雅黑"/>
                <a:sym typeface="Arial"/>
              </a:rPr>
              <a:t>年</a:t>
            </a:r>
            <a:r>
              <a:rPr lang="en-US" altLang="zh-CN" sz="2000" dirty="0">
                <a:latin typeface="Arial"/>
                <a:ea typeface="微软雅黑"/>
                <a:sym typeface="Arial"/>
              </a:rPr>
              <a:t>1</a:t>
            </a:r>
            <a:r>
              <a:rPr lang="zh-CN" altLang="en-US" sz="2000" dirty="0">
                <a:latin typeface="Arial"/>
                <a:ea typeface="微软雅黑"/>
                <a:sym typeface="Arial"/>
              </a:rPr>
              <a:t>月      汇报人：</a:t>
            </a:r>
            <a:r>
              <a:rPr lang="en-US" altLang="zh-CN" sz="2000" dirty="0">
                <a:latin typeface="Arial"/>
                <a:ea typeface="微软雅黑"/>
                <a:sym typeface="Arial"/>
              </a:rPr>
              <a:t>XXX</a:t>
            </a:r>
            <a:endParaRPr lang="zh-CN" altLang="en-US" sz="2000" dirty="0"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5230629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1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1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1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1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1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1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1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1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1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1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1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1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1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1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/>
      <p:bldP spid="13" grpId="0"/>
      <p:bldP spid="14" grpId="0"/>
      <p:bldP spid="17" grpId="0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3" grpId="0" animBg="1"/>
      <p:bldP spid="1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429000"/>
            <a:ext cx="11593288" cy="3143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519142" y="980728"/>
            <a:ext cx="1152128" cy="2448272"/>
            <a:chOff x="1126654" y="116632"/>
            <a:chExt cx="1152128" cy="2448272"/>
          </a:xfrm>
        </p:grpSpPr>
        <p:sp>
          <p:nvSpPr>
            <p:cNvPr id="18" name="矩形 17"/>
            <p:cNvSpPr/>
            <p:nvPr/>
          </p:nvSpPr>
          <p:spPr>
            <a:xfrm>
              <a:off x="1126654" y="116632"/>
              <a:ext cx="1152128" cy="2448272"/>
            </a:xfrm>
            <a:prstGeom prst="rect">
              <a:avLst/>
            </a:prstGeom>
            <a:solidFill>
              <a:srgbClr val="2C3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Freeform 80"/>
            <p:cNvSpPr>
              <a:spLocks noEditPoints="1"/>
            </p:cNvSpPr>
            <p:nvPr/>
          </p:nvSpPr>
          <p:spPr bwMode="auto">
            <a:xfrm>
              <a:off x="1541586" y="1052736"/>
              <a:ext cx="322263" cy="323850"/>
            </a:xfrm>
            <a:custGeom>
              <a:avLst/>
              <a:gdLst>
                <a:gd name="T0" fmla="*/ 1017 w 1017"/>
                <a:gd name="T1" fmla="*/ 28 h 1017"/>
                <a:gd name="T2" fmla="*/ 1017 w 1017"/>
                <a:gd name="T3" fmla="*/ 25 h 1017"/>
                <a:gd name="T4" fmla="*/ 1015 w 1017"/>
                <a:gd name="T5" fmla="*/ 19 h 1017"/>
                <a:gd name="T6" fmla="*/ 1014 w 1017"/>
                <a:gd name="T7" fmla="*/ 17 h 1017"/>
                <a:gd name="T8" fmla="*/ 1011 w 1017"/>
                <a:gd name="T9" fmla="*/ 12 h 1017"/>
                <a:gd name="T10" fmla="*/ 1008 w 1017"/>
                <a:gd name="T11" fmla="*/ 9 h 1017"/>
                <a:gd name="T12" fmla="*/ 1005 w 1017"/>
                <a:gd name="T13" fmla="*/ 6 h 1017"/>
                <a:gd name="T14" fmla="*/ 1003 w 1017"/>
                <a:gd name="T15" fmla="*/ 5 h 1017"/>
                <a:gd name="T16" fmla="*/ 1002 w 1017"/>
                <a:gd name="T17" fmla="*/ 4 h 1017"/>
                <a:gd name="T18" fmla="*/ 1002 w 1017"/>
                <a:gd name="T19" fmla="*/ 4 h 1017"/>
                <a:gd name="T20" fmla="*/ 995 w 1017"/>
                <a:gd name="T21" fmla="*/ 1 h 1017"/>
                <a:gd name="T22" fmla="*/ 991 w 1017"/>
                <a:gd name="T23" fmla="*/ 0 h 1017"/>
                <a:gd name="T24" fmla="*/ 984 w 1017"/>
                <a:gd name="T25" fmla="*/ 0 h 1017"/>
                <a:gd name="T26" fmla="*/ 983 w 1017"/>
                <a:gd name="T27" fmla="*/ 0 h 1017"/>
                <a:gd name="T28" fmla="*/ 977 w 1017"/>
                <a:gd name="T29" fmla="*/ 1 h 1017"/>
                <a:gd name="T30" fmla="*/ 973 w 1017"/>
                <a:gd name="T31" fmla="*/ 2 h 1017"/>
                <a:gd name="T32" fmla="*/ 968 w 1017"/>
                <a:gd name="T33" fmla="*/ 5 h 1017"/>
                <a:gd name="T34" fmla="*/ 968 w 1017"/>
                <a:gd name="T35" fmla="*/ 5 h 1017"/>
                <a:gd name="T36" fmla="*/ 10 w 1017"/>
                <a:gd name="T37" fmla="*/ 676 h 1017"/>
                <a:gd name="T38" fmla="*/ 1 w 1017"/>
                <a:gd name="T39" fmla="*/ 689 h 1017"/>
                <a:gd name="T40" fmla="*/ 0 w 1017"/>
                <a:gd name="T41" fmla="*/ 704 h 1017"/>
                <a:gd name="T42" fmla="*/ 3 w 1017"/>
                <a:gd name="T43" fmla="*/ 713 h 1017"/>
                <a:gd name="T44" fmla="*/ 13 w 1017"/>
                <a:gd name="T45" fmla="*/ 724 h 1017"/>
                <a:gd name="T46" fmla="*/ 27 w 1017"/>
                <a:gd name="T47" fmla="*/ 731 h 1017"/>
                <a:gd name="T48" fmla="*/ 350 w 1017"/>
                <a:gd name="T49" fmla="*/ 985 h 1017"/>
                <a:gd name="T50" fmla="*/ 351 w 1017"/>
                <a:gd name="T51" fmla="*/ 988 h 1017"/>
                <a:gd name="T52" fmla="*/ 354 w 1017"/>
                <a:gd name="T53" fmla="*/ 1000 h 1017"/>
                <a:gd name="T54" fmla="*/ 357 w 1017"/>
                <a:gd name="T55" fmla="*/ 1005 h 1017"/>
                <a:gd name="T56" fmla="*/ 365 w 1017"/>
                <a:gd name="T57" fmla="*/ 1012 h 1017"/>
                <a:gd name="T58" fmla="*/ 368 w 1017"/>
                <a:gd name="T59" fmla="*/ 1014 h 1017"/>
                <a:gd name="T60" fmla="*/ 376 w 1017"/>
                <a:gd name="T61" fmla="*/ 1016 h 1017"/>
                <a:gd name="T62" fmla="*/ 382 w 1017"/>
                <a:gd name="T63" fmla="*/ 1017 h 1017"/>
                <a:gd name="T64" fmla="*/ 393 w 1017"/>
                <a:gd name="T65" fmla="*/ 1015 h 1017"/>
                <a:gd name="T66" fmla="*/ 399 w 1017"/>
                <a:gd name="T67" fmla="*/ 1012 h 1017"/>
                <a:gd name="T68" fmla="*/ 405 w 1017"/>
                <a:gd name="T69" fmla="*/ 1006 h 1017"/>
                <a:gd name="T70" fmla="*/ 524 w 1017"/>
                <a:gd name="T71" fmla="*/ 821 h 1017"/>
                <a:gd name="T72" fmla="*/ 876 w 1017"/>
                <a:gd name="T73" fmla="*/ 1013 h 1017"/>
                <a:gd name="T74" fmla="*/ 891 w 1017"/>
                <a:gd name="T75" fmla="*/ 1017 h 1017"/>
                <a:gd name="T76" fmla="*/ 906 w 1017"/>
                <a:gd name="T77" fmla="*/ 1013 h 1017"/>
                <a:gd name="T78" fmla="*/ 921 w 1017"/>
                <a:gd name="T79" fmla="*/ 996 h 1017"/>
                <a:gd name="T80" fmla="*/ 1017 w 1017"/>
                <a:gd name="T81" fmla="*/ 34 h 1017"/>
                <a:gd name="T82" fmla="*/ 367 w 1017"/>
                <a:gd name="T83" fmla="*/ 667 h 1017"/>
                <a:gd name="T84" fmla="*/ 367 w 1017"/>
                <a:gd name="T85" fmla="*/ 667 h 1017"/>
                <a:gd name="T86" fmla="*/ 760 w 1017"/>
                <a:gd name="T87" fmla="*/ 328 h 1017"/>
                <a:gd name="T88" fmla="*/ 557 w 1017"/>
                <a:gd name="T89" fmla="*/ 76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7" h="1017">
                  <a:moveTo>
                    <a:pt x="1017" y="31"/>
                  </a:moveTo>
                  <a:lnTo>
                    <a:pt x="1017" y="31"/>
                  </a:lnTo>
                  <a:lnTo>
                    <a:pt x="1017" y="28"/>
                  </a:lnTo>
                  <a:lnTo>
                    <a:pt x="1017" y="28"/>
                  </a:lnTo>
                  <a:lnTo>
                    <a:pt x="1017" y="25"/>
                  </a:lnTo>
                  <a:lnTo>
                    <a:pt x="1017" y="25"/>
                  </a:lnTo>
                  <a:lnTo>
                    <a:pt x="1016" y="23"/>
                  </a:lnTo>
                  <a:lnTo>
                    <a:pt x="1016" y="23"/>
                  </a:lnTo>
                  <a:lnTo>
                    <a:pt x="1015" y="19"/>
                  </a:lnTo>
                  <a:lnTo>
                    <a:pt x="1015" y="19"/>
                  </a:lnTo>
                  <a:lnTo>
                    <a:pt x="1014" y="17"/>
                  </a:lnTo>
                  <a:lnTo>
                    <a:pt x="1014" y="17"/>
                  </a:lnTo>
                  <a:lnTo>
                    <a:pt x="1013" y="15"/>
                  </a:lnTo>
                  <a:lnTo>
                    <a:pt x="1013" y="15"/>
                  </a:lnTo>
                  <a:lnTo>
                    <a:pt x="1011" y="12"/>
                  </a:lnTo>
                  <a:lnTo>
                    <a:pt x="1011" y="12"/>
                  </a:lnTo>
                  <a:lnTo>
                    <a:pt x="1008" y="9"/>
                  </a:lnTo>
                  <a:lnTo>
                    <a:pt x="1008" y="9"/>
                  </a:lnTo>
                  <a:lnTo>
                    <a:pt x="1006" y="7"/>
                  </a:lnTo>
                  <a:lnTo>
                    <a:pt x="1006" y="7"/>
                  </a:lnTo>
                  <a:lnTo>
                    <a:pt x="1005" y="6"/>
                  </a:lnTo>
                  <a:lnTo>
                    <a:pt x="1005" y="6"/>
                  </a:lnTo>
                  <a:lnTo>
                    <a:pt x="1003" y="5"/>
                  </a:lnTo>
                  <a:lnTo>
                    <a:pt x="1003" y="5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998" y="2"/>
                  </a:lnTo>
                  <a:lnTo>
                    <a:pt x="998" y="2"/>
                  </a:lnTo>
                  <a:lnTo>
                    <a:pt x="995" y="1"/>
                  </a:lnTo>
                  <a:lnTo>
                    <a:pt x="995" y="1"/>
                  </a:lnTo>
                  <a:lnTo>
                    <a:pt x="991" y="0"/>
                  </a:lnTo>
                  <a:lnTo>
                    <a:pt x="991" y="0"/>
                  </a:lnTo>
                  <a:lnTo>
                    <a:pt x="988" y="0"/>
                  </a:lnTo>
                  <a:lnTo>
                    <a:pt x="988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77" y="1"/>
                  </a:lnTo>
                  <a:lnTo>
                    <a:pt x="977" y="1"/>
                  </a:lnTo>
                  <a:lnTo>
                    <a:pt x="973" y="2"/>
                  </a:lnTo>
                  <a:lnTo>
                    <a:pt x="973" y="2"/>
                  </a:lnTo>
                  <a:lnTo>
                    <a:pt x="971" y="3"/>
                  </a:lnTo>
                  <a:lnTo>
                    <a:pt x="971" y="3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10" y="676"/>
                  </a:lnTo>
                  <a:lnTo>
                    <a:pt x="6" y="680"/>
                  </a:lnTo>
                  <a:lnTo>
                    <a:pt x="3" y="684"/>
                  </a:lnTo>
                  <a:lnTo>
                    <a:pt x="1" y="689"/>
                  </a:lnTo>
                  <a:lnTo>
                    <a:pt x="0" y="693"/>
                  </a:lnTo>
                  <a:lnTo>
                    <a:pt x="0" y="698"/>
                  </a:lnTo>
                  <a:lnTo>
                    <a:pt x="0" y="704"/>
                  </a:lnTo>
                  <a:lnTo>
                    <a:pt x="1" y="708"/>
                  </a:lnTo>
                  <a:lnTo>
                    <a:pt x="1" y="708"/>
                  </a:lnTo>
                  <a:lnTo>
                    <a:pt x="3" y="713"/>
                  </a:lnTo>
                  <a:lnTo>
                    <a:pt x="6" y="718"/>
                  </a:lnTo>
                  <a:lnTo>
                    <a:pt x="10" y="721"/>
                  </a:lnTo>
                  <a:lnTo>
                    <a:pt x="13" y="724"/>
                  </a:lnTo>
                  <a:lnTo>
                    <a:pt x="17" y="727"/>
                  </a:lnTo>
                  <a:lnTo>
                    <a:pt x="21" y="730"/>
                  </a:lnTo>
                  <a:lnTo>
                    <a:pt x="27" y="731"/>
                  </a:lnTo>
                  <a:lnTo>
                    <a:pt x="32" y="731"/>
                  </a:lnTo>
                  <a:lnTo>
                    <a:pt x="350" y="731"/>
                  </a:lnTo>
                  <a:lnTo>
                    <a:pt x="350" y="985"/>
                  </a:lnTo>
                  <a:lnTo>
                    <a:pt x="350" y="985"/>
                  </a:lnTo>
                  <a:lnTo>
                    <a:pt x="351" y="988"/>
                  </a:lnTo>
                  <a:lnTo>
                    <a:pt x="351" y="988"/>
                  </a:lnTo>
                  <a:lnTo>
                    <a:pt x="352" y="995"/>
                  </a:lnTo>
                  <a:lnTo>
                    <a:pt x="352" y="995"/>
                  </a:lnTo>
                  <a:lnTo>
                    <a:pt x="354" y="1000"/>
                  </a:lnTo>
                  <a:lnTo>
                    <a:pt x="354" y="1000"/>
                  </a:lnTo>
                  <a:lnTo>
                    <a:pt x="357" y="1005"/>
                  </a:lnTo>
                  <a:lnTo>
                    <a:pt x="357" y="1005"/>
                  </a:lnTo>
                  <a:lnTo>
                    <a:pt x="362" y="1010"/>
                  </a:lnTo>
                  <a:lnTo>
                    <a:pt x="362" y="1010"/>
                  </a:lnTo>
                  <a:lnTo>
                    <a:pt x="365" y="1012"/>
                  </a:lnTo>
                  <a:lnTo>
                    <a:pt x="365" y="1012"/>
                  </a:lnTo>
                  <a:lnTo>
                    <a:pt x="368" y="1014"/>
                  </a:lnTo>
                  <a:lnTo>
                    <a:pt x="368" y="1014"/>
                  </a:lnTo>
                  <a:lnTo>
                    <a:pt x="370" y="1015"/>
                  </a:lnTo>
                  <a:lnTo>
                    <a:pt x="370" y="1015"/>
                  </a:lnTo>
                  <a:lnTo>
                    <a:pt x="376" y="1016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7" y="1016"/>
                  </a:lnTo>
                  <a:lnTo>
                    <a:pt x="393" y="1015"/>
                  </a:lnTo>
                  <a:lnTo>
                    <a:pt x="393" y="1015"/>
                  </a:lnTo>
                  <a:lnTo>
                    <a:pt x="395" y="1014"/>
                  </a:lnTo>
                  <a:lnTo>
                    <a:pt x="395" y="1014"/>
                  </a:lnTo>
                  <a:lnTo>
                    <a:pt x="399" y="1012"/>
                  </a:lnTo>
                  <a:lnTo>
                    <a:pt x="403" y="1007"/>
                  </a:lnTo>
                  <a:lnTo>
                    <a:pt x="403" y="1007"/>
                  </a:lnTo>
                  <a:lnTo>
                    <a:pt x="405" y="1006"/>
                  </a:lnTo>
                  <a:lnTo>
                    <a:pt x="405" y="1006"/>
                  </a:lnTo>
                  <a:lnTo>
                    <a:pt x="409" y="1002"/>
                  </a:lnTo>
                  <a:lnTo>
                    <a:pt x="524" y="821"/>
                  </a:lnTo>
                  <a:lnTo>
                    <a:pt x="524" y="821"/>
                  </a:lnTo>
                  <a:lnTo>
                    <a:pt x="526" y="822"/>
                  </a:lnTo>
                  <a:lnTo>
                    <a:pt x="876" y="1013"/>
                  </a:lnTo>
                  <a:lnTo>
                    <a:pt x="876" y="1013"/>
                  </a:lnTo>
                  <a:lnTo>
                    <a:pt x="883" y="1016"/>
                  </a:lnTo>
                  <a:lnTo>
                    <a:pt x="891" y="1017"/>
                  </a:lnTo>
                  <a:lnTo>
                    <a:pt x="898" y="1016"/>
                  </a:lnTo>
                  <a:lnTo>
                    <a:pt x="906" y="1013"/>
                  </a:lnTo>
                  <a:lnTo>
                    <a:pt x="906" y="1013"/>
                  </a:lnTo>
                  <a:lnTo>
                    <a:pt x="912" y="1009"/>
                  </a:lnTo>
                  <a:lnTo>
                    <a:pt x="917" y="1003"/>
                  </a:lnTo>
                  <a:lnTo>
                    <a:pt x="921" y="996"/>
                  </a:lnTo>
                  <a:lnTo>
                    <a:pt x="922" y="988"/>
                  </a:lnTo>
                  <a:lnTo>
                    <a:pt x="1017" y="34"/>
                  </a:lnTo>
                  <a:lnTo>
                    <a:pt x="1017" y="34"/>
                  </a:lnTo>
                  <a:lnTo>
                    <a:pt x="1017" y="31"/>
                  </a:lnTo>
                  <a:lnTo>
                    <a:pt x="1017" y="31"/>
                  </a:lnTo>
                  <a:close/>
                  <a:moveTo>
                    <a:pt x="367" y="667"/>
                  </a:moveTo>
                  <a:lnTo>
                    <a:pt x="133" y="667"/>
                  </a:lnTo>
                  <a:lnTo>
                    <a:pt x="773" y="219"/>
                  </a:lnTo>
                  <a:lnTo>
                    <a:pt x="367" y="667"/>
                  </a:lnTo>
                  <a:close/>
                  <a:moveTo>
                    <a:pt x="413" y="875"/>
                  </a:moveTo>
                  <a:lnTo>
                    <a:pt x="413" y="711"/>
                  </a:lnTo>
                  <a:lnTo>
                    <a:pt x="760" y="328"/>
                  </a:lnTo>
                  <a:lnTo>
                    <a:pt x="413" y="875"/>
                  </a:lnTo>
                  <a:close/>
                  <a:moveTo>
                    <a:pt x="864" y="934"/>
                  </a:moveTo>
                  <a:lnTo>
                    <a:pt x="557" y="767"/>
                  </a:lnTo>
                  <a:lnTo>
                    <a:pt x="941" y="162"/>
                  </a:lnTo>
                  <a:lnTo>
                    <a:pt x="864" y="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5026366" y="3820398"/>
            <a:ext cx="2160240" cy="360040"/>
          </a:xfrm>
          <a:prstGeom prst="roundRect">
            <a:avLst>
              <a:gd name="adj" fmla="val 0"/>
            </a:avLst>
          </a:prstGeom>
          <a:solidFill>
            <a:srgbClr val="2C35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latin typeface="Arial"/>
                <a:ea typeface="微软雅黑"/>
                <a:sym typeface="Arial"/>
              </a:rPr>
              <a:t>单击添加标题内容信息</a:t>
            </a:r>
          </a:p>
        </p:txBody>
      </p:sp>
      <p:sp>
        <p:nvSpPr>
          <p:cNvPr id="21" name="矩形 20"/>
          <p:cNvSpPr/>
          <p:nvPr/>
        </p:nvSpPr>
        <p:spPr>
          <a:xfrm>
            <a:off x="2710830" y="4318064"/>
            <a:ext cx="676875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我们坚持以客户为中心，快速响应客户需求，持续为客户创造长期价值进而成就客户。为客户提供有效服务，是我们工作的方向和价值评价的标尺，成就客户就是成就我们自己我们坚持以客户为中心。</a:t>
            </a:r>
            <a:endParaRPr lang="en-US" altLang="zh-CN" sz="1000" spc="1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ctr">
              <a:lnSpc>
                <a:spcPct val="200000"/>
              </a:lnSpc>
            </a:pPr>
            <a:endParaRPr lang="en-US" altLang="zh-CN" sz="1000" spc="1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的方向和价值评价的标尺，成就客户就是成就我们自己我们坚持以客户为中心。是我们工作的方向和价值评价的标尺，成就客户就是成就我们自己我们坚持以客户为中心。</a:t>
            </a:r>
          </a:p>
        </p:txBody>
      </p:sp>
    </p:spTree>
    <p:extLst>
      <p:ext uri="{BB962C8B-B14F-4D97-AF65-F5344CB8AC3E}">
        <p14:creationId xmlns:p14="http://schemas.microsoft.com/office/powerpoint/2010/main" val="3000192556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4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8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9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0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1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8069" y="1196752"/>
            <a:ext cx="506312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添加标题</a:t>
            </a:r>
            <a:endParaRPr lang="en-US" altLang="zh-CN" sz="1400" spc="1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我们坚持以客户为中心，快速响应客户需求，持续为客户创造长期价值进而成就客户。为客户提供有效服务，是我们工作的方向和价值评价的标尺，成就客户就是成就我们自己我们坚持以客户为中心。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982638" y="3212976"/>
            <a:ext cx="2160240" cy="360040"/>
          </a:xfrm>
          <a:prstGeom prst="roundRect">
            <a:avLst>
              <a:gd name="adj" fmla="val 0"/>
            </a:avLst>
          </a:prstGeom>
          <a:solidFill>
            <a:srgbClr val="2C35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latin typeface="Arial"/>
                <a:ea typeface="微软雅黑"/>
                <a:sym typeface="Arial"/>
              </a:rPr>
              <a:t>单击添加标题内容信息</a:t>
            </a:r>
          </a:p>
        </p:txBody>
      </p:sp>
      <p:sp>
        <p:nvSpPr>
          <p:cNvPr id="24" name="矩形 23"/>
          <p:cNvSpPr/>
          <p:nvPr/>
        </p:nvSpPr>
        <p:spPr>
          <a:xfrm>
            <a:off x="910630" y="3710642"/>
            <a:ext cx="506312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我们坚持以客户为中心，快速响应客户需求，持续为客户创造长期价值进而成就客户。为客户提供有效服务，是我们工作的方向和价值评价的标尺，成就客户就是成就我们自己我们坚持以客户为中心。</a:t>
            </a:r>
            <a:endParaRPr lang="en-US" altLang="zh-CN" sz="1000" spc="1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</a:pPr>
            <a:endParaRPr lang="en-US" altLang="zh-CN" sz="1000" spc="1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的方向和价值评价的标尺，成就客户就是成就我们自己我们坚持以客户为中心。是我们工作的方向和价值评价的标尺，成就客户就是成就我们自己我们坚持以客户为中心。</a:t>
            </a:r>
          </a:p>
        </p:txBody>
      </p:sp>
      <p:sp>
        <p:nvSpPr>
          <p:cNvPr id="3" name="矩形 2"/>
          <p:cNvSpPr/>
          <p:nvPr/>
        </p:nvSpPr>
        <p:spPr>
          <a:xfrm>
            <a:off x="6167214" y="1560984"/>
            <a:ext cx="2842928" cy="19802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084926" y="1556792"/>
            <a:ext cx="2842928" cy="19802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67214" y="3609020"/>
            <a:ext cx="2842928" cy="19802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084926" y="3604828"/>
            <a:ext cx="2842928" cy="19802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8544605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  <p:bldP spid="24" grpId="0"/>
      <p:bldP spid="3" grpId="0" animBg="1"/>
      <p:bldP spid="27" grpId="0" animBg="1"/>
      <p:bldP spid="30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3" name="文本框 3"/>
          <p:cNvSpPr txBox="1"/>
          <p:nvPr/>
        </p:nvSpPr>
        <p:spPr>
          <a:xfrm>
            <a:off x="838622" y="908720"/>
            <a:ext cx="1512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02</a:t>
            </a:r>
            <a:endParaRPr lang="zh-CN" altLang="en-US" sz="7200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文本框 3"/>
          <p:cNvSpPr txBox="1"/>
          <p:nvPr/>
        </p:nvSpPr>
        <p:spPr>
          <a:xfrm>
            <a:off x="838622" y="3068960"/>
            <a:ext cx="9865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单击添加标题内容</a:t>
            </a:r>
          </a:p>
        </p:txBody>
      </p:sp>
      <p:sp>
        <p:nvSpPr>
          <p:cNvPr id="26" name="矩形 25"/>
          <p:cNvSpPr/>
          <p:nvPr/>
        </p:nvSpPr>
        <p:spPr>
          <a:xfrm flipH="1">
            <a:off x="838622" y="4149080"/>
            <a:ext cx="52421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完整框架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动态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实用大气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商务展示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982638" y="4520010"/>
            <a:ext cx="1573375" cy="225721"/>
          </a:xfrm>
          <a:prstGeom prst="roundRect">
            <a:avLst>
              <a:gd name="adj" fmla="val 0"/>
            </a:avLst>
          </a:prstGeom>
          <a:solidFill>
            <a:srgbClr val="2C35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latin typeface="Arial"/>
                <a:ea typeface="微软雅黑"/>
                <a:sym typeface="Arial"/>
              </a:rPr>
              <a:t>在此输入公司名称</a:t>
            </a:r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982638" y="5373216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templates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  <p:sp>
        <p:nvSpPr>
          <p:cNvPr id="30" name="Shape 135"/>
          <p:cNvSpPr/>
          <p:nvPr/>
        </p:nvSpPr>
        <p:spPr>
          <a:xfrm>
            <a:off x="10129576" y="2723085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1" name="Shape 136"/>
          <p:cNvSpPr/>
          <p:nvPr/>
        </p:nvSpPr>
        <p:spPr>
          <a:xfrm>
            <a:off x="10901663" y="1333658"/>
            <a:ext cx="102879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2" name="Shape 111"/>
          <p:cNvSpPr/>
          <p:nvPr/>
        </p:nvSpPr>
        <p:spPr>
          <a:xfrm>
            <a:off x="8750599" y="1516232"/>
            <a:ext cx="108815" cy="109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3" name="Shape 114"/>
          <p:cNvSpPr/>
          <p:nvPr/>
        </p:nvSpPr>
        <p:spPr>
          <a:xfrm>
            <a:off x="9159641" y="858645"/>
            <a:ext cx="175093" cy="1741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4" name="Shape 118"/>
          <p:cNvSpPr/>
          <p:nvPr/>
        </p:nvSpPr>
        <p:spPr>
          <a:xfrm>
            <a:off x="10358086" y="2551949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5" name="Shape 122"/>
          <p:cNvSpPr/>
          <p:nvPr/>
        </p:nvSpPr>
        <p:spPr>
          <a:xfrm>
            <a:off x="8717954" y="1483588"/>
            <a:ext cx="174103" cy="175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6" name="Shape 127"/>
          <p:cNvSpPr/>
          <p:nvPr/>
        </p:nvSpPr>
        <p:spPr>
          <a:xfrm flipH="1">
            <a:off x="8815887" y="315810"/>
            <a:ext cx="862603" cy="1259775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7" name="Shape 129"/>
          <p:cNvSpPr/>
          <p:nvPr/>
        </p:nvSpPr>
        <p:spPr>
          <a:xfrm flipH="1" flipV="1">
            <a:off x="8815888" y="1571629"/>
            <a:ext cx="1577811" cy="1038684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5" name="Shape 139"/>
          <p:cNvSpPr/>
          <p:nvPr/>
        </p:nvSpPr>
        <p:spPr>
          <a:xfrm>
            <a:off x="11808931" y="1165058"/>
            <a:ext cx="96944" cy="9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6" name="Shape 140"/>
          <p:cNvSpPr/>
          <p:nvPr/>
        </p:nvSpPr>
        <p:spPr>
          <a:xfrm>
            <a:off x="11287408" y="289595"/>
            <a:ext cx="97933" cy="9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7" name="Shape 141"/>
          <p:cNvSpPr/>
          <p:nvPr/>
        </p:nvSpPr>
        <p:spPr>
          <a:xfrm>
            <a:off x="9549891" y="2935767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8" name="Shape 142"/>
          <p:cNvSpPr/>
          <p:nvPr/>
        </p:nvSpPr>
        <p:spPr>
          <a:xfrm>
            <a:off x="9383702" y="1933685"/>
            <a:ext cx="96944" cy="9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9" name="Shape 143"/>
          <p:cNvSpPr/>
          <p:nvPr/>
        </p:nvSpPr>
        <p:spPr>
          <a:xfrm>
            <a:off x="11851467" y="2037704"/>
            <a:ext cx="108815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0" name="Shape 146"/>
          <p:cNvSpPr/>
          <p:nvPr/>
        </p:nvSpPr>
        <p:spPr>
          <a:xfrm flipH="1">
            <a:off x="10530706" y="2076091"/>
            <a:ext cx="1407664" cy="592545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1" name="Shape 147"/>
          <p:cNvSpPr/>
          <p:nvPr/>
        </p:nvSpPr>
        <p:spPr>
          <a:xfrm flipH="1">
            <a:off x="10493608" y="387528"/>
            <a:ext cx="833422" cy="2200033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2" name="Shape 148"/>
          <p:cNvSpPr/>
          <p:nvPr/>
        </p:nvSpPr>
        <p:spPr>
          <a:xfrm flipH="1">
            <a:off x="10453052" y="612847"/>
            <a:ext cx="1474802" cy="2089463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3" name="Shape 149"/>
          <p:cNvSpPr/>
          <p:nvPr/>
        </p:nvSpPr>
        <p:spPr>
          <a:xfrm flipH="1">
            <a:off x="10509437" y="1214025"/>
            <a:ext cx="1314680" cy="1430911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4" name="Shape 150"/>
          <p:cNvSpPr/>
          <p:nvPr/>
        </p:nvSpPr>
        <p:spPr>
          <a:xfrm flipH="1">
            <a:off x="10452063" y="1626035"/>
            <a:ext cx="1475791" cy="1069352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5" name="Shape 151"/>
          <p:cNvSpPr/>
          <p:nvPr/>
        </p:nvSpPr>
        <p:spPr>
          <a:xfrm>
            <a:off x="9674533" y="287617"/>
            <a:ext cx="761702" cy="2357319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6" name="Shape 152"/>
          <p:cNvSpPr/>
          <p:nvPr/>
        </p:nvSpPr>
        <p:spPr>
          <a:xfrm>
            <a:off x="9639910" y="260908"/>
            <a:ext cx="108815" cy="109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7" name="Shape 153"/>
          <p:cNvSpPr/>
          <p:nvPr/>
        </p:nvSpPr>
        <p:spPr>
          <a:xfrm flipV="1">
            <a:off x="9601331" y="2644936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8" name="Shape 154"/>
          <p:cNvSpPr/>
          <p:nvPr/>
        </p:nvSpPr>
        <p:spPr>
          <a:xfrm flipH="1">
            <a:off x="10493609" y="315810"/>
            <a:ext cx="4451" cy="2386500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9" name="Shape 155"/>
          <p:cNvSpPr/>
          <p:nvPr/>
        </p:nvSpPr>
        <p:spPr>
          <a:xfrm>
            <a:off x="9531096" y="2036564"/>
            <a:ext cx="147395" cy="146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0" name="Shape 156"/>
          <p:cNvSpPr/>
          <p:nvPr/>
        </p:nvSpPr>
        <p:spPr>
          <a:xfrm>
            <a:off x="9686404" y="2128561"/>
            <a:ext cx="175092" cy="175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1" name="Shape 157"/>
          <p:cNvSpPr/>
          <p:nvPr/>
        </p:nvSpPr>
        <p:spPr>
          <a:xfrm>
            <a:off x="11590856" y="2900079"/>
            <a:ext cx="97933" cy="9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2" name="Shape 158"/>
          <p:cNvSpPr/>
          <p:nvPr/>
        </p:nvSpPr>
        <p:spPr>
          <a:xfrm flipH="1">
            <a:off x="11639822" y="2094398"/>
            <a:ext cx="261109" cy="805681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3" name="Shape 166"/>
          <p:cNvSpPr/>
          <p:nvPr/>
        </p:nvSpPr>
        <p:spPr>
          <a:xfrm flipH="1">
            <a:off x="8816876" y="260907"/>
            <a:ext cx="158650" cy="123949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4" name="Shape 168"/>
          <p:cNvSpPr/>
          <p:nvPr/>
        </p:nvSpPr>
        <p:spPr>
          <a:xfrm>
            <a:off x="10704314" y="3129655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5" name="Shape 169"/>
          <p:cNvSpPr/>
          <p:nvPr/>
        </p:nvSpPr>
        <p:spPr>
          <a:xfrm>
            <a:off x="11234538" y="3152408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6" name="Shape 170"/>
          <p:cNvSpPr/>
          <p:nvPr/>
        </p:nvSpPr>
        <p:spPr>
          <a:xfrm>
            <a:off x="10493610" y="2769578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7" name="Shape 171"/>
          <p:cNvSpPr/>
          <p:nvPr/>
        </p:nvSpPr>
        <p:spPr>
          <a:xfrm>
            <a:off x="10533179" y="2725063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8" name="Shape 172"/>
          <p:cNvSpPr/>
          <p:nvPr/>
        </p:nvSpPr>
        <p:spPr>
          <a:xfrm>
            <a:off x="9993557" y="1436538"/>
            <a:ext cx="123653" cy="1285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9" name="Shape 174"/>
          <p:cNvSpPr/>
          <p:nvPr/>
        </p:nvSpPr>
        <p:spPr>
          <a:xfrm>
            <a:off x="10434257" y="161985"/>
            <a:ext cx="123653" cy="127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0" name="Shape 175"/>
          <p:cNvSpPr/>
          <p:nvPr/>
        </p:nvSpPr>
        <p:spPr>
          <a:xfrm>
            <a:off x="10448106" y="386539"/>
            <a:ext cx="93976" cy="949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215084" y="6381328"/>
            <a:ext cx="2880122" cy="216024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9875846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1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1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 animBg="1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4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8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9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0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1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52499" y="1809751"/>
            <a:ext cx="2314578" cy="2314574"/>
            <a:chOff x="952499" y="1809751"/>
            <a:chExt cx="2314578" cy="2314574"/>
          </a:xfrm>
        </p:grpSpPr>
        <p:sp>
          <p:nvSpPr>
            <p:cNvPr id="22" name="椭圆 21"/>
            <p:cNvSpPr/>
            <p:nvPr/>
          </p:nvSpPr>
          <p:spPr>
            <a:xfrm>
              <a:off x="952499" y="1809751"/>
              <a:ext cx="2314578" cy="2314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C353A"/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159178" y="2016428"/>
              <a:ext cx="1901220" cy="1901220"/>
              <a:chOff x="2080260" y="1901296"/>
              <a:chExt cx="2133600" cy="2133600"/>
            </a:xfrm>
          </p:grpSpPr>
          <p:sp>
            <p:nvSpPr>
              <p:cNvPr id="24" name="弧形 23"/>
              <p:cNvSpPr/>
              <p:nvPr/>
            </p:nvSpPr>
            <p:spPr>
              <a:xfrm>
                <a:off x="2080260" y="1901296"/>
                <a:ext cx="2133600" cy="2133600"/>
              </a:xfrm>
              <a:prstGeom prst="arc">
                <a:avLst>
                  <a:gd name="adj1" fmla="val 5590790"/>
                  <a:gd name="adj2" fmla="val 0"/>
                </a:avLst>
              </a:prstGeom>
              <a:ln w="190500" cap="rnd">
                <a:solidFill>
                  <a:srgbClr val="2C353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C353A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419938" y="2552598"/>
                <a:ext cx="1590617" cy="9325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srgbClr val="2C353A"/>
                    </a:solidFill>
                    <a:latin typeface="Arial"/>
                    <a:ea typeface="微软雅黑"/>
                    <a:sym typeface="Arial"/>
                  </a:rPr>
                  <a:t>75%</a:t>
                </a:r>
                <a:endParaRPr lang="zh-CN" altLang="en-US" sz="4800" dirty="0">
                  <a:solidFill>
                    <a:srgbClr val="2C353A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606875" y="1809751"/>
            <a:ext cx="2314578" cy="2314574"/>
            <a:chOff x="3606875" y="1809751"/>
            <a:chExt cx="2314578" cy="2314574"/>
          </a:xfrm>
        </p:grpSpPr>
        <p:sp>
          <p:nvSpPr>
            <p:cNvPr id="27" name="椭圆 26"/>
            <p:cNvSpPr/>
            <p:nvPr/>
          </p:nvSpPr>
          <p:spPr>
            <a:xfrm>
              <a:off x="3606875" y="1809751"/>
              <a:ext cx="2314578" cy="2314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C353A"/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819752" y="2016428"/>
              <a:ext cx="1901220" cy="1901220"/>
              <a:chOff x="2080260" y="1901296"/>
              <a:chExt cx="2133600" cy="2133600"/>
            </a:xfrm>
          </p:grpSpPr>
          <p:sp>
            <p:nvSpPr>
              <p:cNvPr id="29" name="弧形 28"/>
              <p:cNvSpPr/>
              <p:nvPr/>
            </p:nvSpPr>
            <p:spPr>
              <a:xfrm>
                <a:off x="2080260" y="1901296"/>
                <a:ext cx="2133600" cy="2133600"/>
              </a:xfrm>
              <a:prstGeom prst="arc">
                <a:avLst>
                  <a:gd name="adj1" fmla="val 5590790"/>
                  <a:gd name="adj2" fmla="val 16057302"/>
                </a:avLst>
              </a:prstGeom>
              <a:ln w="190500" cap="rnd">
                <a:solidFill>
                  <a:srgbClr val="2C353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C353A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419938" y="2552598"/>
                <a:ext cx="1590617" cy="9325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srgbClr val="2C353A"/>
                    </a:solidFill>
                    <a:latin typeface="Arial"/>
                    <a:ea typeface="微软雅黑"/>
                    <a:sym typeface="Arial"/>
                  </a:rPr>
                  <a:t>50%</a:t>
                </a:r>
                <a:endParaRPr lang="zh-CN" altLang="en-US" sz="4800" dirty="0">
                  <a:solidFill>
                    <a:srgbClr val="2C353A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261251" y="1809751"/>
            <a:ext cx="2314578" cy="2314574"/>
            <a:chOff x="6261251" y="1809751"/>
            <a:chExt cx="2314578" cy="2314574"/>
          </a:xfrm>
        </p:grpSpPr>
        <p:sp>
          <p:nvSpPr>
            <p:cNvPr id="32" name="椭圆 31"/>
            <p:cNvSpPr/>
            <p:nvPr/>
          </p:nvSpPr>
          <p:spPr>
            <a:xfrm>
              <a:off x="6261251" y="1809751"/>
              <a:ext cx="2314578" cy="2314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C353A"/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471028" y="2016428"/>
              <a:ext cx="1901220" cy="1901220"/>
              <a:chOff x="2080260" y="1901296"/>
              <a:chExt cx="2133600" cy="2133600"/>
            </a:xfrm>
          </p:grpSpPr>
          <p:sp>
            <p:nvSpPr>
              <p:cNvPr id="34" name="弧形 33"/>
              <p:cNvSpPr/>
              <p:nvPr/>
            </p:nvSpPr>
            <p:spPr>
              <a:xfrm>
                <a:off x="2080260" y="1901296"/>
                <a:ext cx="2133600" cy="2133600"/>
              </a:xfrm>
              <a:prstGeom prst="arc">
                <a:avLst>
                  <a:gd name="adj1" fmla="val 2267521"/>
                  <a:gd name="adj2" fmla="val 0"/>
                </a:avLst>
              </a:prstGeom>
              <a:ln w="190500" cap="rnd">
                <a:solidFill>
                  <a:srgbClr val="2C353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C353A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419938" y="2552598"/>
                <a:ext cx="1590617" cy="9325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srgbClr val="2C353A"/>
                    </a:solidFill>
                    <a:latin typeface="Arial"/>
                    <a:ea typeface="微软雅黑"/>
                    <a:sym typeface="Arial"/>
                  </a:rPr>
                  <a:t>90%</a:t>
                </a:r>
                <a:endParaRPr lang="zh-CN" altLang="en-US" sz="4800" dirty="0">
                  <a:solidFill>
                    <a:srgbClr val="2C353A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915626" y="1809751"/>
            <a:ext cx="2314578" cy="2314574"/>
            <a:chOff x="8915626" y="1809751"/>
            <a:chExt cx="2314578" cy="2314574"/>
          </a:xfrm>
        </p:grpSpPr>
        <p:sp>
          <p:nvSpPr>
            <p:cNvPr id="37" name="椭圆 36"/>
            <p:cNvSpPr/>
            <p:nvPr/>
          </p:nvSpPr>
          <p:spPr>
            <a:xfrm>
              <a:off x="8915626" y="1809751"/>
              <a:ext cx="2314578" cy="2314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C353A"/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9122305" y="2016428"/>
              <a:ext cx="1901220" cy="1901220"/>
              <a:chOff x="2080260" y="1901296"/>
              <a:chExt cx="2133600" cy="2133600"/>
            </a:xfrm>
          </p:grpSpPr>
          <p:sp>
            <p:nvSpPr>
              <p:cNvPr id="39" name="弧形 38"/>
              <p:cNvSpPr/>
              <p:nvPr/>
            </p:nvSpPr>
            <p:spPr>
              <a:xfrm>
                <a:off x="2080260" y="1901296"/>
                <a:ext cx="2133600" cy="2133600"/>
              </a:xfrm>
              <a:prstGeom prst="arc">
                <a:avLst>
                  <a:gd name="adj1" fmla="val 8434692"/>
                  <a:gd name="adj2" fmla="val 0"/>
                </a:avLst>
              </a:prstGeom>
              <a:ln w="190500" cap="rnd">
                <a:solidFill>
                  <a:srgbClr val="2C353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C353A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419938" y="2552598"/>
                <a:ext cx="1590617" cy="9325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srgbClr val="2C353A"/>
                    </a:solidFill>
                    <a:latin typeface="Arial"/>
                    <a:ea typeface="微软雅黑"/>
                    <a:sym typeface="Arial"/>
                  </a:rPr>
                  <a:t>60%</a:t>
                </a:r>
                <a:endParaRPr lang="zh-CN" altLang="en-US" sz="4800" dirty="0">
                  <a:solidFill>
                    <a:srgbClr val="2C353A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952499" y="4331002"/>
            <a:ext cx="2314578" cy="1077218"/>
            <a:chOff x="952499" y="4331002"/>
            <a:chExt cx="2314578" cy="1077218"/>
          </a:xfrm>
        </p:grpSpPr>
        <p:sp>
          <p:nvSpPr>
            <p:cNvPr id="42" name="矩形 41"/>
            <p:cNvSpPr/>
            <p:nvPr/>
          </p:nvSpPr>
          <p:spPr>
            <a:xfrm>
              <a:off x="952499" y="4331002"/>
              <a:ext cx="231457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第一季度</a:t>
              </a:r>
              <a:endParaRPr lang="en-US" altLang="zh-CN" sz="16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435880" y="4791694"/>
              <a:ext cx="134781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3692267" y="4331002"/>
            <a:ext cx="2314578" cy="1077218"/>
            <a:chOff x="952499" y="4331002"/>
            <a:chExt cx="2314578" cy="1077218"/>
          </a:xfrm>
        </p:grpSpPr>
        <p:sp>
          <p:nvSpPr>
            <p:cNvPr id="45" name="矩形 44"/>
            <p:cNvSpPr/>
            <p:nvPr/>
          </p:nvSpPr>
          <p:spPr>
            <a:xfrm>
              <a:off x="952499" y="4331002"/>
              <a:ext cx="231457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第二季度</a:t>
              </a:r>
              <a:endParaRPr lang="en-US" altLang="zh-CN" sz="16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1435880" y="4791694"/>
              <a:ext cx="134781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6261251" y="4331002"/>
            <a:ext cx="2314578" cy="1077218"/>
            <a:chOff x="952499" y="4331002"/>
            <a:chExt cx="2314578" cy="1077218"/>
          </a:xfrm>
        </p:grpSpPr>
        <p:sp>
          <p:nvSpPr>
            <p:cNvPr id="48" name="矩形 47"/>
            <p:cNvSpPr/>
            <p:nvPr/>
          </p:nvSpPr>
          <p:spPr>
            <a:xfrm>
              <a:off x="952499" y="4331002"/>
              <a:ext cx="231457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第三季度</a:t>
              </a:r>
              <a:endParaRPr lang="en-US" altLang="zh-CN" sz="16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1435880" y="4791694"/>
              <a:ext cx="134781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8915626" y="4331002"/>
            <a:ext cx="2314578" cy="1077218"/>
            <a:chOff x="952499" y="4331002"/>
            <a:chExt cx="2314578" cy="1077218"/>
          </a:xfrm>
        </p:grpSpPr>
        <p:sp>
          <p:nvSpPr>
            <p:cNvPr id="51" name="矩形 50"/>
            <p:cNvSpPr/>
            <p:nvPr/>
          </p:nvSpPr>
          <p:spPr>
            <a:xfrm>
              <a:off x="952499" y="4331002"/>
              <a:ext cx="231457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第四季度</a:t>
              </a:r>
              <a:endParaRPr lang="en-US" altLang="zh-CN" sz="16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1435880" y="4791694"/>
              <a:ext cx="134781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97005233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989664833"/>
              </p:ext>
            </p:extLst>
          </p:nvPr>
        </p:nvGraphicFramePr>
        <p:xfrm>
          <a:off x="885135" y="1484784"/>
          <a:ext cx="10421729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7" name="Group 3"/>
          <p:cNvGrpSpPr/>
          <p:nvPr/>
        </p:nvGrpSpPr>
        <p:grpSpPr>
          <a:xfrm>
            <a:off x="1054645" y="5157192"/>
            <a:ext cx="10297145" cy="873388"/>
            <a:chOff x="8370955" y="2282455"/>
            <a:chExt cx="8796800" cy="873388"/>
          </a:xfrm>
        </p:grpSpPr>
        <p:sp>
          <p:nvSpPr>
            <p:cNvPr id="18" name="TextBox 17"/>
            <p:cNvSpPr txBox="1"/>
            <p:nvPr/>
          </p:nvSpPr>
          <p:spPr>
            <a:xfrm>
              <a:off x="8370955" y="2282455"/>
              <a:ext cx="23212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年度销售记录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370958" y="2607295"/>
              <a:ext cx="8796797" cy="548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此处添加详细文本描述，建议与标题相关并符合整体语言风格，语言描述语言描述尽量简洁语言描述尽量简洁尽量简洁生动。此处添加详细文本描述，建议与标题相关并符合整体语言风格。此处添加详细文本描述，建议与标题相关并符合整体语言风格 。</a:t>
              </a:r>
              <a:endPara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3266832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4053" y="1822386"/>
            <a:ext cx="535036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添加标题</a:t>
            </a:r>
            <a:endParaRPr lang="en-US" altLang="zh-CN" sz="1400" spc="1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838622" y="3933056"/>
            <a:ext cx="1152128" cy="1152128"/>
            <a:chOff x="1126654" y="1124744"/>
            <a:chExt cx="1152128" cy="1152128"/>
          </a:xfrm>
        </p:grpSpPr>
        <p:sp>
          <p:nvSpPr>
            <p:cNvPr id="18" name="矩形 17"/>
            <p:cNvSpPr/>
            <p:nvPr/>
          </p:nvSpPr>
          <p:spPr>
            <a:xfrm>
              <a:off x="1126654" y="1124744"/>
              <a:ext cx="1152128" cy="1152128"/>
            </a:xfrm>
            <a:prstGeom prst="rect">
              <a:avLst/>
            </a:prstGeom>
            <a:solidFill>
              <a:srgbClr val="2C3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Freeform 80"/>
            <p:cNvSpPr>
              <a:spLocks noEditPoints="1"/>
            </p:cNvSpPr>
            <p:nvPr/>
          </p:nvSpPr>
          <p:spPr bwMode="auto">
            <a:xfrm>
              <a:off x="1541586" y="1538883"/>
              <a:ext cx="322263" cy="323850"/>
            </a:xfrm>
            <a:custGeom>
              <a:avLst/>
              <a:gdLst>
                <a:gd name="T0" fmla="*/ 1017 w 1017"/>
                <a:gd name="T1" fmla="*/ 28 h 1017"/>
                <a:gd name="T2" fmla="*/ 1017 w 1017"/>
                <a:gd name="T3" fmla="*/ 25 h 1017"/>
                <a:gd name="T4" fmla="*/ 1015 w 1017"/>
                <a:gd name="T5" fmla="*/ 19 h 1017"/>
                <a:gd name="T6" fmla="*/ 1014 w 1017"/>
                <a:gd name="T7" fmla="*/ 17 h 1017"/>
                <a:gd name="T8" fmla="*/ 1011 w 1017"/>
                <a:gd name="T9" fmla="*/ 12 h 1017"/>
                <a:gd name="T10" fmla="*/ 1008 w 1017"/>
                <a:gd name="T11" fmla="*/ 9 h 1017"/>
                <a:gd name="T12" fmla="*/ 1005 w 1017"/>
                <a:gd name="T13" fmla="*/ 6 h 1017"/>
                <a:gd name="T14" fmla="*/ 1003 w 1017"/>
                <a:gd name="T15" fmla="*/ 5 h 1017"/>
                <a:gd name="T16" fmla="*/ 1002 w 1017"/>
                <a:gd name="T17" fmla="*/ 4 h 1017"/>
                <a:gd name="T18" fmla="*/ 1002 w 1017"/>
                <a:gd name="T19" fmla="*/ 4 h 1017"/>
                <a:gd name="T20" fmla="*/ 995 w 1017"/>
                <a:gd name="T21" fmla="*/ 1 h 1017"/>
                <a:gd name="T22" fmla="*/ 991 w 1017"/>
                <a:gd name="T23" fmla="*/ 0 h 1017"/>
                <a:gd name="T24" fmla="*/ 984 w 1017"/>
                <a:gd name="T25" fmla="*/ 0 h 1017"/>
                <a:gd name="T26" fmla="*/ 983 w 1017"/>
                <a:gd name="T27" fmla="*/ 0 h 1017"/>
                <a:gd name="T28" fmla="*/ 977 w 1017"/>
                <a:gd name="T29" fmla="*/ 1 h 1017"/>
                <a:gd name="T30" fmla="*/ 973 w 1017"/>
                <a:gd name="T31" fmla="*/ 2 h 1017"/>
                <a:gd name="T32" fmla="*/ 968 w 1017"/>
                <a:gd name="T33" fmla="*/ 5 h 1017"/>
                <a:gd name="T34" fmla="*/ 968 w 1017"/>
                <a:gd name="T35" fmla="*/ 5 h 1017"/>
                <a:gd name="T36" fmla="*/ 10 w 1017"/>
                <a:gd name="T37" fmla="*/ 676 h 1017"/>
                <a:gd name="T38" fmla="*/ 1 w 1017"/>
                <a:gd name="T39" fmla="*/ 689 h 1017"/>
                <a:gd name="T40" fmla="*/ 0 w 1017"/>
                <a:gd name="T41" fmla="*/ 704 h 1017"/>
                <a:gd name="T42" fmla="*/ 3 w 1017"/>
                <a:gd name="T43" fmla="*/ 713 h 1017"/>
                <a:gd name="T44" fmla="*/ 13 w 1017"/>
                <a:gd name="T45" fmla="*/ 724 h 1017"/>
                <a:gd name="T46" fmla="*/ 27 w 1017"/>
                <a:gd name="T47" fmla="*/ 731 h 1017"/>
                <a:gd name="T48" fmla="*/ 350 w 1017"/>
                <a:gd name="T49" fmla="*/ 985 h 1017"/>
                <a:gd name="T50" fmla="*/ 351 w 1017"/>
                <a:gd name="T51" fmla="*/ 988 h 1017"/>
                <a:gd name="T52" fmla="*/ 354 w 1017"/>
                <a:gd name="T53" fmla="*/ 1000 h 1017"/>
                <a:gd name="T54" fmla="*/ 357 w 1017"/>
                <a:gd name="T55" fmla="*/ 1005 h 1017"/>
                <a:gd name="T56" fmla="*/ 365 w 1017"/>
                <a:gd name="T57" fmla="*/ 1012 h 1017"/>
                <a:gd name="T58" fmla="*/ 368 w 1017"/>
                <a:gd name="T59" fmla="*/ 1014 h 1017"/>
                <a:gd name="T60" fmla="*/ 376 w 1017"/>
                <a:gd name="T61" fmla="*/ 1016 h 1017"/>
                <a:gd name="T62" fmla="*/ 382 w 1017"/>
                <a:gd name="T63" fmla="*/ 1017 h 1017"/>
                <a:gd name="T64" fmla="*/ 393 w 1017"/>
                <a:gd name="T65" fmla="*/ 1015 h 1017"/>
                <a:gd name="T66" fmla="*/ 399 w 1017"/>
                <a:gd name="T67" fmla="*/ 1012 h 1017"/>
                <a:gd name="T68" fmla="*/ 405 w 1017"/>
                <a:gd name="T69" fmla="*/ 1006 h 1017"/>
                <a:gd name="T70" fmla="*/ 524 w 1017"/>
                <a:gd name="T71" fmla="*/ 821 h 1017"/>
                <a:gd name="T72" fmla="*/ 876 w 1017"/>
                <a:gd name="T73" fmla="*/ 1013 h 1017"/>
                <a:gd name="T74" fmla="*/ 891 w 1017"/>
                <a:gd name="T75" fmla="*/ 1017 h 1017"/>
                <a:gd name="T76" fmla="*/ 906 w 1017"/>
                <a:gd name="T77" fmla="*/ 1013 h 1017"/>
                <a:gd name="T78" fmla="*/ 921 w 1017"/>
                <a:gd name="T79" fmla="*/ 996 h 1017"/>
                <a:gd name="T80" fmla="*/ 1017 w 1017"/>
                <a:gd name="T81" fmla="*/ 34 h 1017"/>
                <a:gd name="T82" fmla="*/ 367 w 1017"/>
                <a:gd name="T83" fmla="*/ 667 h 1017"/>
                <a:gd name="T84" fmla="*/ 367 w 1017"/>
                <a:gd name="T85" fmla="*/ 667 h 1017"/>
                <a:gd name="T86" fmla="*/ 760 w 1017"/>
                <a:gd name="T87" fmla="*/ 328 h 1017"/>
                <a:gd name="T88" fmla="*/ 557 w 1017"/>
                <a:gd name="T89" fmla="*/ 76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7" h="1017">
                  <a:moveTo>
                    <a:pt x="1017" y="31"/>
                  </a:moveTo>
                  <a:lnTo>
                    <a:pt x="1017" y="31"/>
                  </a:lnTo>
                  <a:lnTo>
                    <a:pt x="1017" y="28"/>
                  </a:lnTo>
                  <a:lnTo>
                    <a:pt x="1017" y="28"/>
                  </a:lnTo>
                  <a:lnTo>
                    <a:pt x="1017" y="25"/>
                  </a:lnTo>
                  <a:lnTo>
                    <a:pt x="1017" y="25"/>
                  </a:lnTo>
                  <a:lnTo>
                    <a:pt x="1016" y="23"/>
                  </a:lnTo>
                  <a:lnTo>
                    <a:pt x="1016" y="23"/>
                  </a:lnTo>
                  <a:lnTo>
                    <a:pt x="1015" y="19"/>
                  </a:lnTo>
                  <a:lnTo>
                    <a:pt x="1015" y="19"/>
                  </a:lnTo>
                  <a:lnTo>
                    <a:pt x="1014" y="17"/>
                  </a:lnTo>
                  <a:lnTo>
                    <a:pt x="1014" y="17"/>
                  </a:lnTo>
                  <a:lnTo>
                    <a:pt x="1013" y="15"/>
                  </a:lnTo>
                  <a:lnTo>
                    <a:pt x="1013" y="15"/>
                  </a:lnTo>
                  <a:lnTo>
                    <a:pt x="1011" y="12"/>
                  </a:lnTo>
                  <a:lnTo>
                    <a:pt x="1011" y="12"/>
                  </a:lnTo>
                  <a:lnTo>
                    <a:pt x="1008" y="9"/>
                  </a:lnTo>
                  <a:lnTo>
                    <a:pt x="1008" y="9"/>
                  </a:lnTo>
                  <a:lnTo>
                    <a:pt x="1006" y="7"/>
                  </a:lnTo>
                  <a:lnTo>
                    <a:pt x="1006" y="7"/>
                  </a:lnTo>
                  <a:lnTo>
                    <a:pt x="1005" y="6"/>
                  </a:lnTo>
                  <a:lnTo>
                    <a:pt x="1005" y="6"/>
                  </a:lnTo>
                  <a:lnTo>
                    <a:pt x="1003" y="5"/>
                  </a:lnTo>
                  <a:lnTo>
                    <a:pt x="1003" y="5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998" y="2"/>
                  </a:lnTo>
                  <a:lnTo>
                    <a:pt x="998" y="2"/>
                  </a:lnTo>
                  <a:lnTo>
                    <a:pt x="995" y="1"/>
                  </a:lnTo>
                  <a:lnTo>
                    <a:pt x="995" y="1"/>
                  </a:lnTo>
                  <a:lnTo>
                    <a:pt x="991" y="0"/>
                  </a:lnTo>
                  <a:lnTo>
                    <a:pt x="991" y="0"/>
                  </a:lnTo>
                  <a:lnTo>
                    <a:pt x="988" y="0"/>
                  </a:lnTo>
                  <a:lnTo>
                    <a:pt x="988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77" y="1"/>
                  </a:lnTo>
                  <a:lnTo>
                    <a:pt x="977" y="1"/>
                  </a:lnTo>
                  <a:lnTo>
                    <a:pt x="973" y="2"/>
                  </a:lnTo>
                  <a:lnTo>
                    <a:pt x="973" y="2"/>
                  </a:lnTo>
                  <a:lnTo>
                    <a:pt x="971" y="3"/>
                  </a:lnTo>
                  <a:lnTo>
                    <a:pt x="971" y="3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10" y="676"/>
                  </a:lnTo>
                  <a:lnTo>
                    <a:pt x="6" y="680"/>
                  </a:lnTo>
                  <a:lnTo>
                    <a:pt x="3" y="684"/>
                  </a:lnTo>
                  <a:lnTo>
                    <a:pt x="1" y="689"/>
                  </a:lnTo>
                  <a:lnTo>
                    <a:pt x="0" y="693"/>
                  </a:lnTo>
                  <a:lnTo>
                    <a:pt x="0" y="698"/>
                  </a:lnTo>
                  <a:lnTo>
                    <a:pt x="0" y="704"/>
                  </a:lnTo>
                  <a:lnTo>
                    <a:pt x="1" y="708"/>
                  </a:lnTo>
                  <a:lnTo>
                    <a:pt x="1" y="708"/>
                  </a:lnTo>
                  <a:lnTo>
                    <a:pt x="3" y="713"/>
                  </a:lnTo>
                  <a:lnTo>
                    <a:pt x="6" y="718"/>
                  </a:lnTo>
                  <a:lnTo>
                    <a:pt x="10" y="721"/>
                  </a:lnTo>
                  <a:lnTo>
                    <a:pt x="13" y="724"/>
                  </a:lnTo>
                  <a:lnTo>
                    <a:pt x="17" y="727"/>
                  </a:lnTo>
                  <a:lnTo>
                    <a:pt x="21" y="730"/>
                  </a:lnTo>
                  <a:lnTo>
                    <a:pt x="27" y="731"/>
                  </a:lnTo>
                  <a:lnTo>
                    <a:pt x="32" y="731"/>
                  </a:lnTo>
                  <a:lnTo>
                    <a:pt x="350" y="731"/>
                  </a:lnTo>
                  <a:lnTo>
                    <a:pt x="350" y="985"/>
                  </a:lnTo>
                  <a:lnTo>
                    <a:pt x="350" y="985"/>
                  </a:lnTo>
                  <a:lnTo>
                    <a:pt x="351" y="988"/>
                  </a:lnTo>
                  <a:lnTo>
                    <a:pt x="351" y="988"/>
                  </a:lnTo>
                  <a:lnTo>
                    <a:pt x="352" y="995"/>
                  </a:lnTo>
                  <a:lnTo>
                    <a:pt x="352" y="995"/>
                  </a:lnTo>
                  <a:lnTo>
                    <a:pt x="354" y="1000"/>
                  </a:lnTo>
                  <a:lnTo>
                    <a:pt x="354" y="1000"/>
                  </a:lnTo>
                  <a:lnTo>
                    <a:pt x="357" y="1005"/>
                  </a:lnTo>
                  <a:lnTo>
                    <a:pt x="357" y="1005"/>
                  </a:lnTo>
                  <a:lnTo>
                    <a:pt x="362" y="1010"/>
                  </a:lnTo>
                  <a:lnTo>
                    <a:pt x="362" y="1010"/>
                  </a:lnTo>
                  <a:lnTo>
                    <a:pt x="365" y="1012"/>
                  </a:lnTo>
                  <a:lnTo>
                    <a:pt x="365" y="1012"/>
                  </a:lnTo>
                  <a:lnTo>
                    <a:pt x="368" y="1014"/>
                  </a:lnTo>
                  <a:lnTo>
                    <a:pt x="368" y="1014"/>
                  </a:lnTo>
                  <a:lnTo>
                    <a:pt x="370" y="1015"/>
                  </a:lnTo>
                  <a:lnTo>
                    <a:pt x="370" y="1015"/>
                  </a:lnTo>
                  <a:lnTo>
                    <a:pt x="376" y="1016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7" y="1016"/>
                  </a:lnTo>
                  <a:lnTo>
                    <a:pt x="393" y="1015"/>
                  </a:lnTo>
                  <a:lnTo>
                    <a:pt x="393" y="1015"/>
                  </a:lnTo>
                  <a:lnTo>
                    <a:pt x="395" y="1014"/>
                  </a:lnTo>
                  <a:lnTo>
                    <a:pt x="395" y="1014"/>
                  </a:lnTo>
                  <a:lnTo>
                    <a:pt x="399" y="1012"/>
                  </a:lnTo>
                  <a:lnTo>
                    <a:pt x="403" y="1007"/>
                  </a:lnTo>
                  <a:lnTo>
                    <a:pt x="403" y="1007"/>
                  </a:lnTo>
                  <a:lnTo>
                    <a:pt x="405" y="1006"/>
                  </a:lnTo>
                  <a:lnTo>
                    <a:pt x="405" y="1006"/>
                  </a:lnTo>
                  <a:lnTo>
                    <a:pt x="409" y="1002"/>
                  </a:lnTo>
                  <a:lnTo>
                    <a:pt x="524" y="821"/>
                  </a:lnTo>
                  <a:lnTo>
                    <a:pt x="524" y="821"/>
                  </a:lnTo>
                  <a:lnTo>
                    <a:pt x="526" y="822"/>
                  </a:lnTo>
                  <a:lnTo>
                    <a:pt x="876" y="1013"/>
                  </a:lnTo>
                  <a:lnTo>
                    <a:pt x="876" y="1013"/>
                  </a:lnTo>
                  <a:lnTo>
                    <a:pt x="883" y="1016"/>
                  </a:lnTo>
                  <a:lnTo>
                    <a:pt x="891" y="1017"/>
                  </a:lnTo>
                  <a:lnTo>
                    <a:pt x="898" y="1016"/>
                  </a:lnTo>
                  <a:lnTo>
                    <a:pt x="906" y="1013"/>
                  </a:lnTo>
                  <a:lnTo>
                    <a:pt x="906" y="1013"/>
                  </a:lnTo>
                  <a:lnTo>
                    <a:pt x="912" y="1009"/>
                  </a:lnTo>
                  <a:lnTo>
                    <a:pt x="917" y="1003"/>
                  </a:lnTo>
                  <a:lnTo>
                    <a:pt x="921" y="996"/>
                  </a:lnTo>
                  <a:lnTo>
                    <a:pt x="922" y="988"/>
                  </a:lnTo>
                  <a:lnTo>
                    <a:pt x="1017" y="34"/>
                  </a:lnTo>
                  <a:lnTo>
                    <a:pt x="1017" y="34"/>
                  </a:lnTo>
                  <a:lnTo>
                    <a:pt x="1017" y="31"/>
                  </a:lnTo>
                  <a:lnTo>
                    <a:pt x="1017" y="31"/>
                  </a:lnTo>
                  <a:close/>
                  <a:moveTo>
                    <a:pt x="367" y="667"/>
                  </a:moveTo>
                  <a:lnTo>
                    <a:pt x="133" y="667"/>
                  </a:lnTo>
                  <a:lnTo>
                    <a:pt x="773" y="219"/>
                  </a:lnTo>
                  <a:lnTo>
                    <a:pt x="367" y="667"/>
                  </a:lnTo>
                  <a:close/>
                  <a:moveTo>
                    <a:pt x="413" y="875"/>
                  </a:moveTo>
                  <a:lnTo>
                    <a:pt x="413" y="711"/>
                  </a:lnTo>
                  <a:lnTo>
                    <a:pt x="760" y="328"/>
                  </a:lnTo>
                  <a:lnTo>
                    <a:pt x="413" y="875"/>
                  </a:lnTo>
                  <a:close/>
                  <a:moveTo>
                    <a:pt x="864" y="934"/>
                  </a:moveTo>
                  <a:lnTo>
                    <a:pt x="557" y="767"/>
                  </a:lnTo>
                  <a:lnTo>
                    <a:pt x="941" y="162"/>
                  </a:lnTo>
                  <a:lnTo>
                    <a:pt x="864" y="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112998" y="3782650"/>
            <a:ext cx="398141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客户宗旨</a:t>
            </a:r>
            <a:endParaRPr lang="en-US" altLang="zh-CN" sz="1400" spc="1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我们坚持以客户为中心，快速响应客户需求，持续为客户创造长期价值进而成就客户。为客户提供有效服务，是我们工作的方向和价值评价的标尺。</a:t>
            </a:r>
          </a:p>
        </p:txBody>
      </p:sp>
      <p:sp>
        <p:nvSpPr>
          <p:cNvPr id="21" name="矩形 20"/>
          <p:cNvSpPr/>
          <p:nvPr/>
        </p:nvSpPr>
        <p:spPr>
          <a:xfrm>
            <a:off x="6166421" y="1822386"/>
            <a:ext cx="1728985" cy="1728985"/>
          </a:xfrm>
          <a:prstGeom prst="rect">
            <a:avLst/>
          </a:prstGeom>
          <a:blipFill>
            <a:blip r:embed="rId3"/>
            <a:srcRect/>
            <a:stretch>
              <a:fillRect l="-44686" t="-4136" r="-44686" b="-41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66621" y="1822386"/>
            <a:ext cx="1728985" cy="1728985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Arial"/>
                <a:ea typeface="微软雅黑"/>
                <a:sym typeface="Arial"/>
              </a:rPr>
              <a:t>合作</a:t>
            </a:r>
          </a:p>
        </p:txBody>
      </p:sp>
      <p:sp>
        <p:nvSpPr>
          <p:cNvPr id="23" name="矩形 22"/>
          <p:cNvSpPr/>
          <p:nvPr/>
        </p:nvSpPr>
        <p:spPr>
          <a:xfrm>
            <a:off x="9766821" y="1822386"/>
            <a:ext cx="1728985" cy="1728985"/>
          </a:xfrm>
          <a:prstGeom prst="rect">
            <a:avLst/>
          </a:prstGeom>
          <a:blipFill>
            <a:blip r:embed="rId4" cstate="print"/>
            <a:srcRect/>
            <a:stretch>
              <a:fillRect l="-44686" t="-6218" r="-44686" b="-621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67214" y="3644231"/>
            <a:ext cx="1728985" cy="1728985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Arial"/>
                <a:ea typeface="微软雅黑"/>
                <a:sym typeface="Arial"/>
              </a:rPr>
              <a:t>共赢</a:t>
            </a:r>
          </a:p>
        </p:txBody>
      </p:sp>
      <p:sp>
        <p:nvSpPr>
          <p:cNvPr id="25" name="矩形 24"/>
          <p:cNvSpPr/>
          <p:nvPr/>
        </p:nvSpPr>
        <p:spPr>
          <a:xfrm>
            <a:off x="7967414" y="3644231"/>
            <a:ext cx="1728985" cy="1728985"/>
          </a:xfrm>
          <a:prstGeom prst="rect">
            <a:avLst/>
          </a:prstGeom>
          <a:blipFill>
            <a:blip r:embed="rId5" cstate="print"/>
            <a:stretch>
              <a:fillRect l="-44686" r="-4468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767614" y="3644231"/>
            <a:ext cx="1728985" cy="1728985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Arial"/>
                <a:ea typeface="微软雅黑"/>
                <a:sym typeface="Arial"/>
              </a:rPr>
              <a:t>专业</a:t>
            </a:r>
          </a:p>
        </p:txBody>
      </p:sp>
    </p:spTree>
    <p:extLst>
      <p:ext uri="{BB962C8B-B14F-4D97-AF65-F5344CB8AC3E}">
        <p14:creationId xmlns:p14="http://schemas.microsoft.com/office/powerpoint/2010/main" val="2515499438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612802" y="1844824"/>
            <a:ext cx="3960440" cy="1216575"/>
            <a:chOff x="1612802" y="1844824"/>
            <a:chExt cx="3960440" cy="1216575"/>
          </a:xfrm>
        </p:grpSpPr>
        <p:sp>
          <p:nvSpPr>
            <p:cNvPr id="3" name="矩形 2"/>
            <p:cNvSpPr/>
            <p:nvPr/>
          </p:nvSpPr>
          <p:spPr>
            <a:xfrm>
              <a:off x="1612802" y="1844824"/>
              <a:ext cx="3960440" cy="720080"/>
            </a:xfrm>
            <a:prstGeom prst="rect">
              <a:avLst/>
            </a:prstGeom>
            <a:solidFill>
              <a:srgbClr val="2C3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900834" y="1916832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710830" y="1959223"/>
              <a:ext cx="2835139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单击添加详细的标题内容</a:t>
              </a:r>
              <a:endParaRPr lang="en-US" altLang="zh-CN" sz="16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Freeform 104"/>
            <p:cNvSpPr>
              <a:spLocks noEditPoints="1"/>
            </p:cNvSpPr>
            <p:nvPr/>
          </p:nvSpPr>
          <p:spPr bwMode="auto">
            <a:xfrm>
              <a:off x="2026941" y="2042939"/>
              <a:ext cx="323850" cy="323850"/>
            </a:xfrm>
            <a:custGeom>
              <a:avLst/>
              <a:gdLst>
                <a:gd name="T0" fmla="*/ 562 w 1019"/>
                <a:gd name="T1" fmla="*/ 11 h 1017"/>
                <a:gd name="T2" fmla="*/ 449 w 1019"/>
                <a:gd name="T3" fmla="*/ 63 h 1017"/>
                <a:gd name="T4" fmla="*/ 360 w 1019"/>
                <a:gd name="T5" fmla="*/ 147 h 1017"/>
                <a:gd name="T6" fmla="*/ 303 w 1019"/>
                <a:gd name="T7" fmla="*/ 257 h 1017"/>
                <a:gd name="T8" fmla="*/ 287 w 1019"/>
                <a:gd name="T9" fmla="*/ 366 h 1017"/>
                <a:gd name="T10" fmla="*/ 324 w 1019"/>
                <a:gd name="T11" fmla="*/ 527 h 1017"/>
                <a:gd name="T12" fmla="*/ 7 w 1019"/>
                <a:gd name="T13" fmla="*/ 887 h 1017"/>
                <a:gd name="T14" fmla="*/ 5 w 1019"/>
                <a:gd name="T15" fmla="*/ 950 h 1017"/>
                <a:gd name="T16" fmla="*/ 36 w 1019"/>
                <a:gd name="T17" fmla="*/ 996 h 1017"/>
                <a:gd name="T18" fmla="*/ 96 w 1019"/>
                <a:gd name="T19" fmla="*/ 1017 h 1017"/>
                <a:gd name="T20" fmla="*/ 148 w 1019"/>
                <a:gd name="T21" fmla="*/ 1002 h 1017"/>
                <a:gd name="T22" fmla="*/ 535 w 1019"/>
                <a:gd name="T23" fmla="*/ 712 h 1017"/>
                <a:gd name="T24" fmla="*/ 672 w 1019"/>
                <a:gd name="T25" fmla="*/ 731 h 1017"/>
                <a:gd name="T26" fmla="*/ 795 w 1019"/>
                <a:gd name="T27" fmla="*/ 703 h 1017"/>
                <a:gd name="T28" fmla="*/ 898 w 1019"/>
                <a:gd name="T29" fmla="*/ 637 h 1017"/>
                <a:gd name="T30" fmla="*/ 975 w 1019"/>
                <a:gd name="T31" fmla="*/ 540 h 1017"/>
                <a:gd name="T32" fmla="*/ 1014 w 1019"/>
                <a:gd name="T33" fmla="*/ 421 h 1017"/>
                <a:gd name="T34" fmla="*/ 1014 w 1019"/>
                <a:gd name="T35" fmla="*/ 310 h 1017"/>
                <a:gd name="T36" fmla="*/ 975 w 1019"/>
                <a:gd name="T37" fmla="*/ 191 h 1017"/>
                <a:gd name="T38" fmla="*/ 898 w 1019"/>
                <a:gd name="T39" fmla="*/ 95 h 1017"/>
                <a:gd name="T40" fmla="*/ 795 w 1019"/>
                <a:gd name="T41" fmla="*/ 28 h 1017"/>
                <a:gd name="T42" fmla="*/ 672 w 1019"/>
                <a:gd name="T43" fmla="*/ 0 h 1017"/>
                <a:gd name="T44" fmla="*/ 100 w 1019"/>
                <a:gd name="T45" fmla="*/ 954 h 1017"/>
                <a:gd name="T46" fmla="*/ 73 w 1019"/>
                <a:gd name="T47" fmla="*/ 944 h 1017"/>
                <a:gd name="T48" fmla="*/ 66 w 1019"/>
                <a:gd name="T49" fmla="*/ 912 h 1017"/>
                <a:gd name="T50" fmla="*/ 406 w 1019"/>
                <a:gd name="T51" fmla="*/ 635 h 1017"/>
                <a:gd name="T52" fmla="*/ 607 w 1019"/>
                <a:gd name="T53" fmla="*/ 664 h 1017"/>
                <a:gd name="T54" fmla="*/ 509 w 1019"/>
                <a:gd name="T55" fmla="*/ 631 h 1017"/>
                <a:gd name="T56" fmla="*/ 430 w 1019"/>
                <a:gd name="T57" fmla="*/ 569 h 1017"/>
                <a:gd name="T58" fmla="*/ 374 w 1019"/>
                <a:gd name="T59" fmla="*/ 483 h 1017"/>
                <a:gd name="T60" fmla="*/ 351 w 1019"/>
                <a:gd name="T61" fmla="*/ 381 h 1017"/>
                <a:gd name="T62" fmla="*/ 360 w 1019"/>
                <a:gd name="T63" fmla="*/ 290 h 1017"/>
                <a:gd name="T64" fmla="*/ 402 w 1019"/>
                <a:gd name="T65" fmla="*/ 197 h 1017"/>
                <a:gd name="T66" fmla="*/ 472 w 1019"/>
                <a:gd name="T67" fmla="*/ 124 h 1017"/>
                <a:gd name="T68" fmla="*/ 563 w 1019"/>
                <a:gd name="T69" fmla="*/ 78 h 1017"/>
                <a:gd name="T70" fmla="*/ 653 w 1019"/>
                <a:gd name="T71" fmla="*/ 64 h 1017"/>
                <a:gd name="T72" fmla="*/ 757 w 1019"/>
                <a:gd name="T73" fmla="*/ 82 h 1017"/>
                <a:gd name="T74" fmla="*/ 845 w 1019"/>
                <a:gd name="T75" fmla="*/ 132 h 1017"/>
                <a:gd name="T76" fmla="*/ 911 w 1019"/>
                <a:gd name="T77" fmla="*/ 209 h 1017"/>
                <a:gd name="T78" fmla="*/ 949 w 1019"/>
                <a:gd name="T79" fmla="*/ 305 h 1017"/>
                <a:gd name="T80" fmla="*/ 954 w 1019"/>
                <a:gd name="T81" fmla="*/ 396 h 1017"/>
                <a:gd name="T82" fmla="*/ 925 w 1019"/>
                <a:gd name="T83" fmla="*/ 496 h 1017"/>
                <a:gd name="T84" fmla="*/ 866 w 1019"/>
                <a:gd name="T85" fmla="*/ 580 h 1017"/>
                <a:gd name="T86" fmla="*/ 784 w 1019"/>
                <a:gd name="T87" fmla="*/ 638 h 1017"/>
                <a:gd name="T88" fmla="*/ 684 w 1019"/>
                <a:gd name="T89" fmla="*/ 667 h 1017"/>
                <a:gd name="T90" fmla="*/ 810 w 1019"/>
                <a:gd name="T91" fmla="*/ 187 h 1017"/>
                <a:gd name="T92" fmla="*/ 775 w 1019"/>
                <a:gd name="T93" fmla="*/ 193 h 1017"/>
                <a:gd name="T94" fmla="*/ 772 w 1019"/>
                <a:gd name="T95" fmla="*/ 234 h 1017"/>
                <a:gd name="T96" fmla="*/ 820 w 1019"/>
                <a:gd name="T97" fmla="*/ 315 h 1017"/>
                <a:gd name="T98" fmla="*/ 815 w 1019"/>
                <a:gd name="T99" fmla="*/ 433 h 1017"/>
                <a:gd name="T100" fmla="*/ 769 w 1019"/>
                <a:gd name="T101" fmla="*/ 502 h 1017"/>
                <a:gd name="T102" fmla="*/ 775 w 1019"/>
                <a:gd name="T103" fmla="*/ 538 h 1017"/>
                <a:gd name="T104" fmla="*/ 810 w 1019"/>
                <a:gd name="T105" fmla="*/ 544 h 1017"/>
                <a:gd name="T106" fmla="*/ 874 w 1019"/>
                <a:gd name="T107" fmla="*/ 457 h 1017"/>
                <a:gd name="T108" fmla="*/ 881 w 1019"/>
                <a:gd name="T109" fmla="*/ 296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9" h="1017">
                  <a:moveTo>
                    <a:pt x="653" y="0"/>
                  </a:moveTo>
                  <a:lnTo>
                    <a:pt x="653" y="0"/>
                  </a:lnTo>
                  <a:lnTo>
                    <a:pt x="634" y="0"/>
                  </a:lnTo>
                  <a:lnTo>
                    <a:pt x="615" y="1"/>
                  </a:lnTo>
                  <a:lnTo>
                    <a:pt x="597" y="5"/>
                  </a:lnTo>
                  <a:lnTo>
                    <a:pt x="579" y="8"/>
                  </a:lnTo>
                  <a:lnTo>
                    <a:pt x="562" y="11"/>
                  </a:lnTo>
                  <a:lnTo>
                    <a:pt x="544" y="16"/>
                  </a:lnTo>
                  <a:lnTo>
                    <a:pt x="527" y="22"/>
                  </a:lnTo>
                  <a:lnTo>
                    <a:pt x="510" y="28"/>
                  </a:lnTo>
                  <a:lnTo>
                    <a:pt x="494" y="36"/>
                  </a:lnTo>
                  <a:lnTo>
                    <a:pt x="479" y="44"/>
                  </a:lnTo>
                  <a:lnTo>
                    <a:pt x="463" y="53"/>
                  </a:lnTo>
                  <a:lnTo>
                    <a:pt x="449" y="63"/>
                  </a:lnTo>
                  <a:lnTo>
                    <a:pt x="434" y="72"/>
                  </a:lnTo>
                  <a:lnTo>
                    <a:pt x="420" y="84"/>
                  </a:lnTo>
                  <a:lnTo>
                    <a:pt x="407" y="95"/>
                  </a:lnTo>
                  <a:lnTo>
                    <a:pt x="394" y="108"/>
                  </a:lnTo>
                  <a:lnTo>
                    <a:pt x="382" y="119"/>
                  </a:lnTo>
                  <a:lnTo>
                    <a:pt x="371" y="133"/>
                  </a:lnTo>
                  <a:lnTo>
                    <a:pt x="360" y="147"/>
                  </a:lnTo>
                  <a:lnTo>
                    <a:pt x="349" y="161"/>
                  </a:lnTo>
                  <a:lnTo>
                    <a:pt x="339" y="176"/>
                  </a:lnTo>
                  <a:lnTo>
                    <a:pt x="331" y="191"/>
                  </a:lnTo>
                  <a:lnTo>
                    <a:pt x="323" y="207"/>
                  </a:lnTo>
                  <a:lnTo>
                    <a:pt x="316" y="223"/>
                  </a:lnTo>
                  <a:lnTo>
                    <a:pt x="309" y="240"/>
                  </a:lnTo>
                  <a:lnTo>
                    <a:pt x="303" y="257"/>
                  </a:lnTo>
                  <a:lnTo>
                    <a:pt x="299" y="274"/>
                  </a:lnTo>
                  <a:lnTo>
                    <a:pt x="294" y="292"/>
                  </a:lnTo>
                  <a:lnTo>
                    <a:pt x="291" y="310"/>
                  </a:lnTo>
                  <a:lnTo>
                    <a:pt x="289" y="329"/>
                  </a:lnTo>
                  <a:lnTo>
                    <a:pt x="287" y="347"/>
                  </a:lnTo>
                  <a:lnTo>
                    <a:pt x="287" y="366"/>
                  </a:lnTo>
                  <a:lnTo>
                    <a:pt x="287" y="366"/>
                  </a:lnTo>
                  <a:lnTo>
                    <a:pt x="288" y="390"/>
                  </a:lnTo>
                  <a:lnTo>
                    <a:pt x="290" y="414"/>
                  </a:lnTo>
                  <a:lnTo>
                    <a:pt x="294" y="438"/>
                  </a:lnTo>
                  <a:lnTo>
                    <a:pt x="300" y="462"/>
                  </a:lnTo>
                  <a:lnTo>
                    <a:pt x="306" y="484"/>
                  </a:lnTo>
                  <a:lnTo>
                    <a:pt x="315" y="506"/>
                  </a:lnTo>
                  <a:lnTo>
                    <a:pt x="324" y="527"/>
                  </a:lnTo>
                  <a:lnTo>
                    <a:pt x="336" y="547"/>
                  </a:lnTo>
                  <a:lnTo>
                    <a:pt x="28" y="854"/>
                  </a:lnTo>
                  <a:lnTo>
                    <a:pt x="28" y="854"/>
                  </a:lnTo>
                  <a:lnTo>
                    <a:pt x="22" y="862"/>
                  </a:lnTo>
                  <a:lnTo>
                    <a:pt x="16" y="869"/>
                  </a:lnTo>
                  <a:lnTo>
                    <a:pt x="11" y="878"/>
                  </a:lnTo>
                  <a:lnTo>
                    <a:pt x="7" y="887"/>
                  </a:lnTo>
                  <a:lnTo>
                    <a:pt x="5" y="895"/>
                  </a:lnTo>
                  <a:lnTo>
                    <a:pt x="2" y="904"/>
                  </a:lnTo>
                  <a:lnTo>
                    <a:pt x="0" y="913"/>
                  </a:lnTo>
                  <a:lnTo>
                    <a:pt x="0" y="922"/>
                  </a:lnTo>
                  <a:lnTo>
                    <a:pt x="0" y="932"/>
                  </a:lnTo>
                  <a:lnTo>
                    <a:pt x="2" y="940"/>
                  </a:lnTo>
                  <a:lnTo>
                    <a:pt x="5" y="950"/>
                  </a:lnTo>
                  <a:lnTo>
                    <a:pt x="7" y="958"/>
                  </a:lnTo>
                  <a:lnTo>
                    <a:pt x="11" y="967"/>
                  </a:lnTo>
                  <a:lnTo>
                    <a:pt x="16" y="974"/>
                  </a:lnTo>
                  <a:lnTo>
                    <a:pt x="22" y="982"/>
                  </a:lnTo>
                  <a:lnTo>
                    <a:pt x="28" y="990"/>
                  </a:lnTo>
                  <a:lnTo>
                    <a:pt x="28" y="990"/>
                  </a:lnTo>
                  <a:lnTo>
                    <a:pt x="36" y="996"/>
                  </a:lnTo>
                  <a:lnTo>
                    <a:pt x="43" y="1002"/>
                  </a:lnTo>
                  <a:lnTo>
                    <a:pt x="52" y="1007"/>
                  </a:lnTo>
                  <a:lnTo>
                    <a:pt x="59" y="1011"/>
                  </a:lnTo>
                  <a:lnTo>
                    <a:pt x="69" y="1014"/>
                  </a:lnTo>
                  <a:lnTo>
                    <a:pt x="78" y="1016"/>
                  </a:lnTo>
                  <a:lnTo>
                    <a:pt x="86" y="1017"/>
                  </a:lnTo>
                  <a:lnTo>
                    <a:pt x="96" y="1017"/>
                  </a:lnTo>
                  <a:lnTo>
                    <a:pt x="96" y="1017"/>
                  </a:lnTo>
                  <a:lnTo>
                    <a:pt x="104" y="1017"/>
                  </a:lnTo>
                  <a:lnTo>
                    <a:pt x="114" y="1016"/>
                  </a:lnTo>
                  <a:lnTo>
                    <a:pt x="123" y="1014"/>
                  </a:lnTo>
                  <a:lnTo>
                    <a:pt x="131" y="1011"/>
                  </a:lnTo>
                  <a:lnTo>
                    <a:pt x="140" y="1007"/>
                  </a:lnTo>
                  <a:lnTo>
                    <a:pt x="148" y="1002"/>
                  </a:lnTo>
                  <a:lnTo>
                    <a:pt x="156" y="996"/>
                  </a:lnTo>
                  <a:lnTo>
                    <a:pt x="163" y="990"/>
                  </a:lnTo>
                  <a:lnTo>
                    <a:pt x="470" y="683"/>
                  </a:lnTo>
                  <a:lnTo>
                    <a:pt x="470" y="683"/>
                  </a:lnTo>
                  <a:lnTo>
                    <a:pt x="492" y="693"/>
                  </a:lnTo>
                  <a:lnTo>
                    <a:pt x="512" y="703"/>
                  </a:lnTo>
                  <a:lnTo>
                    <a:pt x="535" y="712"/>
                  </a:lnTo>
                  <a:lnTo>
                    <a:pt x="557" y="718"/>
                  </a:lnTo>
                  <a:lnTo>
                    <a:pt x="580" y="724"/>
                  </a:lnTo>
                  <a:lnTo>
                    <a:pt x="604" y="728"/>
                  </a:lnTo>
                  <a:lnTo>
                    <a:pt x="628" y="731"/>
                  </a:lnTo>
                  <a:lnTo>
                    <a:pt x="653" y="731"/>
                  </a:lnTo>
                  <a:lnTo>
                    <a:pt x="653" y="731"/>
                  </a:lnTo>
                  <a:lnTo>
                    <a:pt x="672" y="731"/>
                  </a:lnTo>
                  <a:lnTo>
                    <a:pt x="690" y="730"/>
                  </a:lnTo>
                  <a:lnTo>
                    <a:pt x="708" y="727"/>
                  </a:lnTo>
                  <a:lnTo>
                    <a:pt x="727" y="723"/>
                  </a:lnTo>
                  <a:lnTo>
                    <a:pt x="744" y="720"/>
                  </a:lnTo>
                  <a:lnTo>
                    <a:pt x="762" y="715"/>
                  </a:lnTo>
                  <a:lnTo>
                    <a:pt x="778" y="709"/>
                  </a:lnTo>
                  <a:lnTo>
                    <a:pt x="795" y="703"/>
                  </a:lnTo>
                  <a:lnTo>
                    <a:pt x="811" y="696"/>
                  </a:lnTo>
                  <a:lnTo>
                    <a:pt x="828" y="687"/>
                  </a:lnTo>
                  <a:lnTo>
                    <a:pt x="843" y="678"/>
                  </a:lnTo>
                  <a:lnTo>
                    <a:pt x="858" y="669"/>
                  </a:lnTo>
                  <a:lnTo>
                    <a:pt x="872" y="659"/>
                  </a:lnTo>
                  <a:lnTo>
                    <a:pt x="886" y="647"/>
                  </a:lnTo>
                  <a:lnTo>
                    <a:pt x="898" y="637"/>
                  </a:lnTo>
                  <a:lnTo>
                    <a:pt x="911" y="624"/>
                  </a:lnTo>
                  <a:lnTo>
                    <a:pt x="924" y="612"/>
                  </a:lnTo>
                  <a:lnTo>
                    <a:pt x="935" y="598"/>
                  </a:lnTo>
                  <a:lnTo>
                    <a:pt x="947" y="584"/>
                  </a:lnTo>
                  <a:lnTo>
                    <a:pt x="956" y="570"/>
                  </a:lnTo>
                  <a:lnTo>
                    <a:pt x="966" y="555"/>
                  </a:lnTo>
                  <a:lnTo>
                    <a:pt x="975" y="540"/>
                  </a:lnTo>
                  <a:lnTo>
                    <a:pt x="983" y="524"/>
                  </a:lnTo>
                  <a:lnTo>
                    <a:pt x="991" y="508"/>
                  </a:lnTo>
                  <a:lnTo>
                    <a:pt x="997" y="492"/>
                  </a:lnTo>
                  <a:lnTo>
                    <a:pt x="1002" y="475"/>
                  </a:lnTo>
                  <a:lnTo>
                    <a:pt x="1008" y="457"/>
                  </a:lnTo>
                  <a:lnTo>
                    <a:pt x="1011" y="439"/>
                  </a:lnTo>
                  <a:lnTo>
                    <a:pt x="1014" y="421"/>
                  </a:lnTo>
                  <a:lnTo>
                    <a:pt x="1018" y="403"/>
                  </a:lnTo>
                  <a:lnTo>
                    <a:pt x="1019" y="384"/>
                  </a:lnTo>
                  <a:lnTo>
                    <a:pt x="1019" y="366"/>
                  </a:lnTo>
                  <a:lnTo>
                    <a:pt x="1019" y="366"/>
                  </a:lnTo>
                  <a:lnTo>
                    <a:pt x="1019" y="347"/>
                  </a:lnTo>
                  <a:lnTo>
                    <a:pt x="1018" y="329"/>
                  </a:lnTo>
                  <a:lnTo>
                    <a:pt x="1014" y="310"/>
                  </a:lnTo>
                  <a:lnTo>
                    <a:pt x="1011" y="292"/>
                  </a:lnTo>
                  <a:lnTo>
                    <a:pt x="1008" y="274"/>
                  </a:lnTo>
                  <a:lnTo>
                    <a:pt x="1002" y="257"/>
                  </a:lnTo>
                  <a:lnTo>
                    <a:pt x="997" y="240"/>
                  </a:lnTo>
                  <a:lnTo>
                    <a:pt x="991" y="223"/>
                  </a:lnTo>
                  <a:lnTo>
                    <a:pt x="983" y="207"/>
                  </a:lnTo>
                  <a:lnTo>
                    <a:pt x="975" y="191"/>
                  </a:lnTo>
                  <a:lnTo>
                    <a:pt x="966" y="176"/>
                  </a:lnTo>
                  <a:lnTo>
                    <a:pt x="956" y="161"/>
                  </a:lnTo>
                  <a:lnTo>
                    <a:pt x="947" y="147"/>
                  </a:lnTo>
                  <a:lnTo>
                    <a:pt x="935" y="133"/>
                  </a:lnTo>
                  <a:lnTo>
                    <a:pt x="924" y="119"/>
                  </a:lnTo>
                  <a:lnTo>
                    <a:pt x="911" y="108"/>
                  </a:lnTo>
                  <a:lnTo>
                    <a:pt x="898" y="95"/>
                  </a:lnTo>
                  <a:lnTo>
                    <a:pt x="886" y="84"/>
                  </a:lnTo>
                  <a:lnTo>
                    <a:pt x="872" y="72"/>
                  </a:lnTo>
                  <a:lnTo>
                    <a:pt x="858" y="63"/>
                  </a:lnTo>
                  <a:lnTo>
                    <a:pt x="843" y="53"/>
                  </a:lnTo>
                  <a:lnTo>
                    <a:pt x="828" y="44"/>
                  </a:lnTo>
                  <a:lnTo>
                    <a:pt x="811" y="36"/>
                  </a:lnTo>
                  <a:lnTo>
                    <a:pt x="795" y="28"/>
                  </a:lnTo>
                  <a:lnTo>
                    <a:pt x="778" y="22"/>
                  </a:lnTo>
                  <a:lnTo>
                    <a:pt x="762" y="16"/>
                  </a:lnTo>
                  <a:lnTo>
                    <a:pt x="744" y="11"/>
                  </a:lnTo>
                  <a:lnTo>
                    <a:pt x="727" y="8"/>
                  </a:lnTo>
                  <a:lnTo>
                    <a:pt x="708" y="5"/>
                  </a:lnTo>
                  <a:lnTo>
                    <a:pt x="690" y="1"/>
                  </a:lnTo>
                  <a:lnTo>
                    <a:pt x="672" y="0"/>
                  </a:lnTo>
                  <a:lnTo>
                    <a:pt x="653" y="0"/>
                  </a:lnTo>
                  <a:lnTo>
                    <a:pt x="653" y="0"/>
                  </a:lnTo>
                  <a:close/>
                  <a:moveTo>
                    <a:pt x="118" y="944"/>
                  </a:moveTo>
                  <a:lnTo>
                    <a:pt x="118" y="944"/>
                  </a:lnTo>
                  <a:lnTo>
                    <a:pt x="112" y="950"/>
                  </a:lnTo>
                  <a:lnTo>
                    <a:pt x="105" y="952"/>
                  </a:lnTo>
                  <a:lnTo>
                    <a:pt x="100" y="954"/>
                  </a:lnTo>
                  <a:lnTo>
                    <a:pt x="96" y="954"/>
                  </a:lnTo>
                  <a:lnTo>
                    <a:pt x="96" y="954"/>
                  </a:lnTo>
                  <a:lnTo>
                    <a:pt x="92" y="954"/>
                  </a:lnTo>
                  <a:lnTo>
                    <a:pt x="86" y="952"/>
                  </a:lnTo>
                  <a:lnTo>
                    <a:pt x="80" y="950"/>
                  </a:lnTo>
                  <a:lnTo>
                    <a:pt x="73" y="944"/>
                  </a:lnTo>
                  <a:lnTo>
                    <a:pt x="73" y="944"/>
                  </a:lnTo>
                  <a:lnTo>
                    <a:pt x="68" y="938"/>
                  </a:lnTo>
                  <a:lnTo>
                    <a:pt x="66" y="933"/>
                  </a:lnTo>
                  <a:lnTo>
                    <a:pt x="65" y="926"/>
                  </a:lnTo>
                  <a:lnTo>
                    <a:pt x="64" y="922"/>
                  </a:lnTo>
                  <a:lnTo>
                    <a:pt x="64" y="922"/>
                  </a:lnTo>
                  <a:lnTo>
                    <a:pt x="65" y="918"/>
                  </a:lnTo>
                  <a:lnTo>
                    <a:pt x="66" y="912"/>
                  </a:lnTo>
                  <a:lnTo>
                    <a:pt x="68" y="906"/>
                  </a:lnTo>
                  <a:lnTo>
                    <a:pt x="73" y="899"/>
                  </a:lnTo>
                  <a:lnTo>
                    <a:pt x="373" y="600"/>
                  </a:lnTo>
                  <a:lnTo>
                    <a:pt x="373" y="600"/>
                  </a:lnTo>
                  <a:lnTo>
                    <a:pt x="383" y="613"/>
                  </a:lnTo>
                  <a:lnTo>
                    <a:pt x="394" y="624"/>
                  </a:lnTo>
                  <a:lnTo>
                    <a:pt x="406" y="635"/>
                  </a:lnTo>
                  <a:lnTo>
                    <a:pt x="418" y="645"/>
                  </a:lnTo>
                  <a:lnTo>
                    <a:pt x="118" y="944"/>
                  </a:lnTo>
                  <a:close/>
                  <a:moveTo>
                    <a:pt x="653" y="668"/>
                  </a:moveTo>
                  <a:lnTo>
                    <a:pt x="653" y="668"/>
                  </a:lnTo>
                  <a:lnTo>
                    <a:pt x="638" y="668"/>
                  </a:lnTo>
                  <a:lnTo>
                    <a:pt x="622" y="667"/>
                  </a:lnTo>
                  <a:lnTo>
                    <a:pt x="607" y="664"/>
                  </a:lnTo>
                  <a:lnTo>
                    <a:pt x="592" y="661"/>
                  </a:lnTo>
                  <a:lnTo>
                    <a:pt x="578" y="658"/>
                  </a:lnTo>
                  <a:lnTo>
                    <a:pt x="563" y="654"/>
                  </a:lnTo>
                  <a:lnTo>
                    <a:pt x="549" y="649"/>
                  </a:lnTo>
                  <a:lnTo>
                    <a:pt x="536" y="644"/>
                  </a:lnTo>
                  <a:lnTo>
                    <a:pt x="522" y="638"/>
                  </a:lnTo>
                  <a:lnTo>
                    <a:pt x="509" y="631"/>
                  </a:lnTo>
                  <a:lnTo>
                    <a:pt x="496" y="624"/>
                  </a:lnTo>
                  <a:lnTo>
                    <a:pt x="484" y="616"/>
                  </a:lnTo>
                  <a:lnTo>
                    <a:pt x="472" y="608"/>
                  </a:lnTo>
                  <a:lnTo>
                    <a:pt x="461" y="599"/>
                  </a:lnTo>
                  <a:lnTo>
                    <a:pt x="450" y="589"/>
                  </a:lnTo>
                  <a:lnTo>
                    <a:pt x="439" y="580"/>
                  </a:lnTo>
                  <a:lnTo>
                    <a:pt x="430" y="569"/>
                  </a:lnTo>
                  <a:lnTo>
                    <a:pt x="420" y="558"/>
                  </a:lnTo>
                  <a:lnTo>
                    <a:pt x="410" y="546"/>
                  </a:lnTo>
                  <a:lnTo>
                    <a:pt x="402" y="535"/>
                  </a:lnTo>
                  <a:lnTo>
                    <a:pt x="394" y="522"/>
                  </a:lnTo>
                  <a:lnTo>
                    <a:pt x="387" y="510"/>
                  </a:lnTo>
                  <a:lnTo>
                    <a:pt x="380" y="496"/>
                  </a:lnTo>
                  <a:lnTo>
                    <a:pt x="374" y="483"/>
                  </a:lnTo>
                  <a:lnTo>
                    <a:pt x="368" y="469"/>
                  </a:lnTo>
                  <a:lnTo>
                    <a:pt x="364" y="455"/>
                  </a:lnTo>
                  <a:lnTo>
                    <a:pt x="360" y="441"/>
                  </a:lnTo>
                  <a:lnTo>
                    <a:pt x="357" y="426"/>
                  </a:lnTo>
                  <a:lnTo>
                    <a:pt x="354" y="411"/>
                  </a:lnTo>
                  <a:lnTo>
                    <a:pt x="352" y="396"/>
                  </a:lnTo>
                  <a:lnTo>
                    <a:pt x="351" y="381"/>
                  </a:lnTo>
                  <a:lnTo>
                    <a:pt x="350" y="366"/>
                  </a:lnTo>
                  <a:lnTo>
                    <a:pt x="350" y="366"/>
                  </a:lnTo>
                  <a:lnTo>
                    <a:pt x="351" y="350"/>
                  </a:lnTo>
                  <a:lnTo>
                    <a:pt x="352" y="335"/>
                  </a:lnTo>
                  <a:lnTo>
                    <a:pt x="354" y="320"/>
                  </a:lnTo>
                  <a:lnTo>
                    <a:pt x="357" y="305"/>
                  </a:lnTo>
                  <a:lnTo>
                    <a:pt x="360" y="290"/>
                  </a:lnTo>
                  <a:lnTo>
                    <a:pt x="364" y="276"/>
                  </a:lnTo>
                  <a:lnTo>
                    <a:pt x="368" y="262"/>
                  </a:lnTo>
                  <a:lnTo>
                    <a:pt x="374" y="248"/>
                  </a:lnTo>
                  <a:lnTo>
                    <a:pt x="380" y="235"/>
                  </a:lnTo>
                  <a:lnTo>
                    <a:pt x="387" y="221"/>
                  </a:lnTo>
                  <a:lnTo>
                    <a:pt x="394" y="209"/>
                  </a:lnTo>
                  <a:lnTo>
                    <a:pt x="402" y="197"/>
                  </a:lnTo>
                  <a:lnTo>
                    <a:pt x="410" y="185"/>
                  </a:lnTo>
                  <a:lnTo>
                    <a:pt x="420" y="173"/>
                  </a:lnTo>
                  <a:lnTo>
                    <a:pt x="430" y="162"/>
                  </a:lnTo>
                  <a:lnTo>
                    <a:pt x="439" y="152"/>
                  </a:lnTo>
                  <a:lnTo>
                    <a:pt x="450" y="142"/>
                  </a:lnTo>
                  <a:lnTo>
                    <a:pt x="461" y="132"/>
                  </a:lnTo>
                  <a:lnTo>
                    <a:pt x="472" y="124"/>
                  </a:lnTo>
                  <a:lnTo>
                    <a:pt x="484" y="115"/>
                  </a:lnTo>
                  <a:lnTo>
                    <a:pt x="496" y="108"/>
                  </a:lnTo>
                  <a:lnTo>
                    <a:pt x="509" y="100"/>
                  </a:lnTo>
                  <a:lnTo>
                    <a:pt x="522" y="94"/>
                  </a:lnTo>
                  <a:lnTo>
                    <a:pt x="536" y="87"/>
                  </a:lnTo>
                  <a:lnTo>
                    <a:pt x="549" y="82"/>
                  </a:lnTo>
                  <a:lnTo>
                    <a:pt x="563" y="78"/>
                  </a:lnTo>
                  <a:lnTo>
                    <a:pt x="578" y="73"/>
                  </a:lnTo>
                  <a:lnTo>
                    <a:pt x="592" y="70"/>
                  </a:lnTo>
                  <a:lnTo>
                    <a:pt x="607" y="67"/>
                  </a:lnTo>
                  <a:lnTo>
                    <a:pt x="622" y="65"/>
                  </a:lnTo>
                  <a:lnTo>
                    <a:pt x="638" y="64"/>
                  </a:lnTo>
                  <a:lnTo>
                    <a:pt x="653" y="64"/>
                  </a:lnTo>
                  <a:lnTo>
                    <a:pt x="653" y="64"/>
                  </a:lnTo>
                  <a:lnTo>
                    <a:pt x="669" y="64"/>
                  </a:lnTo>
                  <a:lnTo>
                    <a:pt x="684" y="65"/>
                  </a:lnTo>
                  <a:lnTo>
                    <a:pt x="699" y="67"/>
                  </a:lnTo>
                  <a:lnTo>
                    <a:pt x="714" y="70"/>
                  </a:lnTo>
                  <a:lnTo>
                    <a:pt x="729" y="73"/>
                  </a:lnTo>
                  <a:lnTo>
                    <a:pt x="743" y="78"/>
                  </a:lnTo>
                  <a:lnTo>
                    <a:pt x="757" y="82"/>
                  </a:lnTo>
                  <a:lnTo>
                    <a:pt x="771" y="87"/>
                  </a:lnTo>
                  <a:lnTo>
                    <a:pt x="784" y="94"/>
                  </a:lnTo>
                  <a:lnTo>
                    <a:pt x="796" y="100"/>
                  </a:lnTo>
                  <a:lnTo>
                    <a:pt x="809" y="108"/>
                  </a:lnTo>
                  <a:lnTo>
                    <a:pt x="822" y="115"/>
                  </a:lnTo>
                  <a:lnTo>
                    <a:pt x="834" y="124"/>
                  </a:lnTo>
                  <a:lnTo>
                    <a:pt x="845" y="132"/>
                  </a:lnTo>
                  <a:lnTo>
                    <a:pt x="857" y="142"/>
                  </a:lnTo>
                  <a:lnTo>
                    <a:pt x="866" y="152"/>
                  </a:lnTo>
                  <a:lnTo>
                    <a:pt x="877" y="162"/>
                  </a:lnTo>
                  <a:lnTo>
                    <a:pt x="887" y="173"/>
                  </a:lnTo>
                  <a:lnTo>
                    <a:pt x="895" y="185"/>
                  </a:lnTo>
                  <a:lnTo>
                    <a:pt x="904" y="197"/>
                  </a:lnTo>
                  <a:lnTo>
                    <a:pt x="911" y="209"/>
                  </a:lnTo>
                  <a:lnTo>
                    <a:pt x="919" y="221"/>
                  </a:lnTo>
                  <a:lnTo>
                    <a:pt x="925" y="235"/>
                  </a:lnTo>
                  <a:lnTo>
                    <a:pt x="932" y="248"/>
                  </a:lnTo>
                  <a:lnTo>
                    <a:pt x="937" y="262"/>
                  </a:lnTo>
                  <a:lnTo>
                    <a:pt x="941" y="276"/>
                  </a:lnTo>
                  <a:lnTo>
                    <a:pt x="946" y="290"/>
                  </a:lnTo>
                  <a:lnTo>
                    <a:pt x="949" y="305"/>
                  </a:lnTo>
                  <a:lnTo>
                    <a:pt x="952" y="320"/>
                  </a:lnTo>
                  <a:lnTo>
                    <a:pt x="954" y="335"/>
                  </a:lnTo>
                  <a:lnTo>
                    <a:pt x="955" y="350"/>
                  </a:lnTo>
                  <a:lnTo>
                    <a:pt x="955" y="366"/>
                  </a:lnTo>
                  <a:lnTo>
                    <a:pt x="955" y="366"/>
                  </a:lnTo>
                  <a:lnTo>
                    <a:pt x="955" y="381"/>
                  </a:lnTo>
                  <a:lnTo>
                    <a:pt x="954" y="396"/>
                  </a:lnTo>
                  <a:lnTo>
                    <a:pt x="952" y="411"/>
                  </a:lnTo>
                  <a:lnTo>
                    <a:pt x="949" y="426"/>
                  </a:lnTo>
                  <a:lnTo>
                    <a:pt x="946" y="441"/>
                  </a:lnTo>
                  <a:lnTo>
                    <a:pt x="941" y="455"/>
                  </a:lnTo>
                  <a:lnTo>
                    <a:pt x="937" y="469"/>
                  </a:lnTo>
                  <a:lnTo>
                    <a:pt x="932" y="483"/>
                  </a:lnTo>
                  <a:lnTo>
                    <a:pt x="925" y="496"/>
                  </a:lnTo>
                  <a:lnTo>
                    <a:pt x="919" y="510"/>
                  </a:lnTo>
                  <a:lnTo>
                    <a:pt x="911" y="522"/>
                  </a:lnTo>
                  <a:lnTo>
                    <a:pt x="904" y="535"/>
                  </a:lnTo>
                  <a:lnTo>
                    <a:pt x="895" y="546"/>
                  </a:lnTo>
                  <a:lnTo>
                    <a:pt x="887" y="558"/>
                  </a:lnTo>
                  <a:lnTo>
                    <a:pt x="877" y="569"/>
                  </a:lnTo>
                  <a:lnTo>
                    <a:pt x="866" y="580"/>
                  </a:lnTo>
                  <a:lnTo>
                    <a:pt x="857" y="589"/>
                  </a:lnTo>
                  <a:lnTo>
                    <a:pt x="845" y="599"/>
                  </a:lnTo>
                  <a:lnTo>
                    <a:pt x="834" y="608"/>
                  </a:lnTo>
                  <a:lnTo>
                    <a:pt x="822" y="616"/>
                  </a:lnTo>
                  <a:lnTo>
                    <a:pt x="809" y="624"/>
                  </a:lnTo>
                  <a:lnTo>
                    <a:pt x="796" y="631"/>
                  </a:lnTo>
                  <a:lnTo>
                    <a:pt x="784" y="638"/>
                  </a:lnTo>
                  <a:lnTo>
                    <a:pt x="771" y="644"/>
                  </a:lnTo>
                  <a:lnTo>
                    <a:pt x="757" y="649"/>
                  </a:lnTo>
                  <a:lnTo>
                    <a:pt x="743" y="654"/>
                  </a:lnTo>
                  <a:lnTo>
                    <a:pt x="729" y="658"/>
                  </a:lnTo>
                  <a:lnTo>
                    <a:pt x="714" y="661"/>
                  </a:lnTo>
                  <a:lnTo>
                    <a:pt x="699" y="664"/>
                  </a:lnTo>
                  <a:lnTo>
                    <a:pt x="684" y="667"/>
                  </a:lnTo>
                  <a:lnTo>
                    <a:pt x="669" y="668"/>
                  </a:lnTo>
                  <a:lnTo>
                    <a:pt x="653" y="668"/>
                  </a:lnTo>
                  <a:lnTo>
                    <a:pt x="653" y="668"/>
                  </a:lnTo>
                  <a:close/>
                  <a:moveTo>
                    <a:pt x="820" y="193"/>
                  </a:moveTo>
                  <a:lnTo>
                    <a:pt x="820" y="193"/>
                  </a:lnTo>
                  <a:lnTo>
                    <a:pt x="816" y="190"/>
                  </a:lnTo>
                  <a:lnTo>
                    <a:pt x="810" y="187"/>
                  </a:lnTo>
                  <a:lnTo>
                    <a:pt x="804" y="185"/>
                  </a:lnTo>
                  <a:lnTo>
                    <a:pt x="798" y="185"/>
                  </a:lnTo>
                  <a:lnTo>
                    <a:pt x="792" y="185"/>
                  </a:lnTo>
                  <a:lnTo>
                    <a:pt x="786" y="187"/>
                  </a:lnTo>
                  <a:lnTo>
                    <a:pt x="780" y="190"/>
                  </a:lnTo>
                  <a:lnTo>
                    <a:pt x="775" y="193"/>
                  </a:lnTo>
                  <a:lnTo>
                    <a:pt x="775" y="193"/>
                  </a:lnTo>
                  <a:lnTo>
                    <a:pt x="772" y="199"/>
                  </a:lnTo>
                  <a:lnTo>
                    <a:pt x="769" y="204"/>
                  </a:lnTo>
                  <a:lnTo>
                    <a:pt x="766" y="211"/>
                  </a:lnTo>
                  <a:lnTo>
                    <a:pt x="766" y="216"/>
                  </a:lnTo>
                  <a:lnTo>
                    <a:pt x="766" y="222"/>
                  </a:lnTo>
                  <a:lnTo>
                    <a:pt x="769" y="229"/>
                  </a:lnTo>
                  <a:lnTo>
                    <a:pt x="772" y="234"/>
                  </a:lnTo>
                  <a:lnTo>
                    <a:pt x="775" y="238"/>
                  </a:lnTo>
                  <a:lnTo>
                    <a:pt x="775" y="238"/>
                  </a:lnTo>
                  <a:lnTo>
                    <a:pt x="788" y="252"/>
                  </a:lnTo>
                  <a:lnTo>
                    <a:pt x="799" y="267"/>
                  </a:lnTo>
                  <a:lnTo>
                    <a:pt x="807" y="282"/>
                  </a:lnTo>
                  <a:lnTo>
                    <a:pt x="815" y="299"/>
                  </a:lnTo>
                  <a:lnTo>
                    <a:pt x="820" y="315"/>
                  </a:lnTo>
                  <a:lnTo>
                    <a:pt x="824" y="332"/>
                  </a:lnTo>
                  <a:lnTo>
                    <a:pt x="828" y="348"/>
                  </a:lnTo>
                  <a:lnTo>
                    <a:pt x="828" y="366"/>
                  </a:lnTo>
                  <a:lnTo>
                    <a:pt x="828" y="383"/>
                  </a:lnTo>
                  <a:lnTo>
                    <a:pt x="824" y="399"/>
                  </a:lnTo>
                  <a:lnTo>
                    <a:pt x="820" y="417"/>
                  </a:lnTo>
                  <a:lnTo>
                    <a:pt x="815" y="433"/>
                  </a:lnTo>
                  <a:lnTo>
                    <a:pt x="807" y="449"/>
                  </a:lnTo>
                  <a:lnTo>
                    <a:pt x="799" y="464"/>
                  </a:lnTo>
                  <a:lnTo>
                    <a:pt x="788" y="479"/>
                  </a:lnTo>
                  <a:lnTo>
                    <a:pt x="775" y="493"/>
                  </a:lnTo>
                  <a:lnTo>
                    <a:pt x="775" y="493"/>
                  </a:lnTo>
                  <a:lnTo>
                    <a:pt x="772" y="497"/>
                  </a:lnTo>
                  <a:lnTo>
                    <a:pt x="769" y="502"/>
                  </a:lnTo>
                  <a:lnTo>
                    <a:pt x="766" y="509"/>
                  </a:lnTo>
                  <a:lnTo>
                    <a:pt x="766" y="515"/>
                  </a:lnTo>
                  <a:lnTo>
                    <a:pt x="766" y="521"/>
                  </a:lnTo>
                  <a:lnTo>
                    <a:pt x="769" y="527"/>
                  </a:lnTo>
                  <a:lnTo>
                    <a:pt x="772" y="532"/>
                  </a:lnTo>
                  <a:lnTo>
                    <a:pt x="775" y="538"/>
                  </a:lnTo>
                  <a:lnTo>
                    <a:pt x="775" y="538"/>
                  </a:lnTo>
                  <a:lnTo>
                    <a:pt x="780" y="541"/>
                  </a:lnTo>
                  <a:lnTo>
                    <a:pt x="786" y="544"/>
                  </a:lnTo>
                  <a:lnTo>
                    <a:pt x="792" y="546"/>
                  </a:lnTo>
                  <a:lnTo>
                    <a:pt x="798" y="546"/>
                  </a:lnTo>
                  <a:lnTo>
                    <a:pt x="798" y="546"/>
                  </a:lnTo>
                  <a:lnTo>
                    <a:pt x="804" y="546"/>
                  </a:lnTo>
                  <a:lnTo>
                    <a:pt x="810" y="544"/>
                  </a:lnTo>
                  <a:lnTo>
                    <a:pt x="816" y="541"/>
                  </a:lnTo>
                  <a:lnTo>
                    <a:pt x="820" y="538"/>
                  </a:lnTo>
                  <a:lnTo>
                    <a:pt x="820" y="538"/>
                  </a:lnTo>
                  <a:lnTo>
                    <a:pt x="837" y="518"/>
                  </a:lnTo>
                  <a:lnTo>
                    <a:pt x="851" y="499"/>
                  </a:lnTo>
                  <a:lnTo>
                    <a:pt x="864" y="479"/>
                  </a:lnTo>
                  <a:lnTo>
                    <a:pt x="874" y="457"/>
                  </a:lnTo>
                  <a:lnTo>
                    <a:pt x="881" y="435"/>
                  </a:lnTo>
                  <a:lnTo>
                    <a:pt x="887" y="412"/>
                  </a:lnTo>
                  <a:lnTo>
                    <a:pt x="891" y="389"/>
                  </a:lnTo>
                  <a:lnTo>
                    <a:pt x="892" y="366"/>
                  </a:lnTo>
                  <a:lnTo>
                    <a:pt x="891" y="343"/>
                  </a:lnTo>
                  <a:lnTo>
                    <a:pt x="887" y="319"/>
                  </a:lnTo>
                  <a:lnTo>
                    <a:pt x="881" y="296"/>
                  </a:lnTo>
                  <a:lnTo>
                    <a:pt x="874" y="274"/>
                  </a:lnTo>
                  <a:lnTo>
                    <a:pt x="864" y="252"/>
                  </a:lnTo>
                  <a:lnTo>
                    <a:pt x="851" y="232"/>
                  </a:lnTo>
                  <a:lnTo>
                    <a:pt x="837" y="213"/>
                  </a:lnTo>
                  <a:lnTo>
                    <a:pt x="820" y="193"/>
                  </a:lnTo>
                  <a:lnTo>
                    <a:pt x="820" y="193"/>
                  </a:ln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Rectangle 5"/>
            <p:cNvSpPr>
              <a:spLocks/>
            </p:cNvSpPr>
            <p:nvPr/>
          </p:nvSpPr>
          <p:spPr bwMode="auto">
            <a:xfrm>
              <a:off x="1717749" y="2708920"/>
              <a:ext cx="3855493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此处添加详细文本描述，建议与标题相关并符合整体语言风格，语言描述尽量简洁生动。尽量将每页幻灯片的字数控制在 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630710" y="3789040"/>
            <a:ext cx="3960440" cy="1216575"/>
            <a:chOff x="1630710" y="3789040"/>
            <a:chExt cx="3960440" cy="1216575"/>
          </a:xfrm>
        </p:grpSpPr>
        <p:sp>
          <p:nvSpPr>
            <p:cNvPr id="42" name="矩形 41"/>
            <p:cNvSpPr/>
            <p:nvPr/>
          </p:nvSpPr>
          <p:spPr>
            <a:xfrm>
              <a:off x="1630710" y="3789040"/>
              <a:ext cx="3960440" cy="720080"/>
            </a:xfrm>
            <a:prstGeom prst="rect">
              <a:avLst/>
            </a:prstGeom>
            <a:solidFill>
              <a:srgbClr val="2C3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918742" y="3861048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728738" y="3903439"/>
              <a:ext cx="2835139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单击添加详细的标题内容</a:t>
              </a:r>
              <a:endParaRPr lang="en-US" altLang="zh-CN" sz="16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6" name="Rectangle 5"/>
            <p:cNvSpPr>
              <a:spLocks/>
            </p:cNvSpPr>
            <p:nvPr/>
          </p:nvSpPr>
          <p:spPr bwMode="auto">
            <a:xfrm>
              <a:off x="1735657" y="4653136"/>
              <a:ext cx="3855493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此处添加详细文本描述，建议与标题相关并符合整体语言风格，语言描述尽量简洁生动。尽量将每页幻灯片的字数控制在 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" name="Freeform 80"/>
            <p:cNvSpPr>
              <a:spLocks noEditPoints="1"/>
            </p:cNvSpPr>
            <p:nvPr/>
          </p:nvSpPr>
          <p:spPr bwMode="auto">
            <a:xfrm>
              <a:off x="2026941" y="4005064"/>
              <a:ext cx="322263" cy="323850"/>
            </a:xfrm>
            <a:custGeom>
              <a:avLst/>
              <a:gdLst>
                <a:gd name="T0" fmla="*/ 1017 w 1017"/>
                <a:gd name="T1" fmla="*/ 28 h 1017"/>
                <a:gd name="T2" fmla="*/ 1017 w 1017"/>
                <a:gd name="T3" fmla="*/ 25 h 1017"/>
                <a:gd name="T4" fmla="*/ 1015 w 1017"/>
                <a:gd name="T5" fmla="*/ 19 h 1017"/>
                <a:gd name="T6" fmla="*/ 1014 w 1017"/>
                <a:gd name="T7" fmla="*/ 17 h 1017"/>
                <a:gd name="T8" fmla="*/ 1011 w 1017"/>
                <a:gd name="T9" fmla="*/ 12 h 1017"/>
                <a:gd name="T10" fmla="*/ 1008 w 1017"/>
                <a:gd name="T11" fmla="*/ 9 h 1017"/>
                <a:gd name="T12" fmla="*/ 1005 w 1017"/>
                <a:gd name="T13" fmla="*/ 6 h 1017"/>
                <a:gd name="T14" fmla="*/ 1003 w 1017"/>
                <a:gd name="T15" fmla="*/ 5 h 1017"/>
                <a:gd name="T16" fmla="*/ 1002 w 1017"/>
                <a:gd name="T17" fmla="*/ 4 h 1017"/>
                <a:gd name="T18" fmla="*/ 1002 w 1017"/>
                <a:gd name="T19" fmla="*/ 4 h 1017"/>
                <a:gd name="T20" fmla="*/ 995 w 1017"/>
                <a:gd name="T21" fmla="*/ 1 h 1017"/>
                <a:gd name="T22" fmla="*/ 991 w 1017"/>
                <a:gd name="T23" fmla="*/ 0 h 1017"/>
                <a:gd name="T24" fmla="*/ 984 w 1017"/>
                <a:gd name="T25" fmla="*/ 0 h 1017"/>
                <a:gd name="T26" fmla="*/ 983 w 1017"/>
                <a:gd name="T27" fmla="*/ 0 h 1017"/>
                <a:gd name="T28" fmla="*/ 977 w 1017"/>
                <a:gd name="T29" fmla="*/ 1 h 1017"/>
                <a:gd name="T30" fmla="*/ 973 w 1017"/>
                <a:gd name="T31" fmla="*/ 2 h 1017"/>
                <a:gd name="T32" fmla="*/ 968 w 1017"/>
                <a:gd name="T33" fmla="*/ 5 h 1017"/>
                <a:gd name="T34" fmla="*/ 968 w 1017"/>
                <a:gd name="T35" fmla="*/ 5 h 1017"/>
                <a:gd name="T36" fmla="*/ 10 w 1017"/>
                <a:gd name="T37" fmla="*/ 676 h 1017"/>
                <a:gd name="T38" fmla="*/ 1 w 1017"/>
                <a:gd name="T39" fmla="*/ 689 h 1017"/>
                <a:gd name="T40" fmla="*/ 0 w 1017"/>
                <a:gd name="T41" fmla="*/ 704 h 1017"/>
                <a:gd name="T42" fmla="*/ 3 w 1017"/>
                <a:gd name="T43" fmla="*/ 713 h 1017"/>
                <a:gd name="T44" fmla="*/ 13 w 1017"/>
                <a:gd name="T45" fmla="*/ 724 h 1017"/>
                <a:gd name="T46" fmla="*/ 27 w 1017"/>
                <a:gd name="T47" fmla="*/ 731 h 1017"/>
                <a:gd name="T48" fmla="*/ 350 w 1017"/>
                <a:gd name="T49" fmla="*/ 985 h 1017"/>
                <a:gd name="T50" fmla="*/ 351 w 1017"/>
                <a:gd name="T51" fmla="*/ 988 h 1017"/>
                <a:gd name="T52" fmla="*/ 354 w 1017"/>
                <a:gd name="T53" fmla="*/ 1000 h 1017"/>
                <a:gd name="T54" fmla="*/ 357 w 1017"/>
                <a:gd name="T55" fmla="*/ 1005 h 1017"/>
                <a:gd name="T56" fmla="*/ 365 w 1017"/>
                <a:gd name="T57" fmla="*/ 1012 h 1017"/>
                <a:gd name="T58" fmla="*/ 368 w 1017"/>
                <a:gd name="T59" fmla="*/ 1014 h 1017"/>
                <a:gd name="T60" fmla="*/ 376 w 1017"/>
                <a:gd name="T61" fmla="*/ 1016 h 1017"/>
                <a:gd name="T62" fmla="*/ 382 w 1017"/>
                <a:gd name="T63" fmla="*/ 1017 h 1017"/>
                <a:gd name="T64" fmla="*/ 393 w 1017"/>
                <a:gd name="T65" fmla="*/ 1015 h 1017"/>
                <a:gd name="T66" fmla="*/ 399 w 1017"/>
                <a:gd name="T67" fmla="*/ 1012 h 1017"/>
                <a:gd name="T68" fmla="*/ 405 w 1017"/>
                <a:gd name="T69" fmla="*/ 1006 h 1017"/>
                <a:gd name="T70" fmla="*/ 524 w 1017"/>
                <a:gd name="T71" fmla="*/ 821 h 1017"/>
                <a:gd name="T72" fmla="*/ 876 w 1017"/>
                <a:gd name="T73" fmla="*/ 1013 h 1017"/>
                <a:gd name="T74" fmla="*/ 891 w 1017"/>
                <a:gd name="T75" fmla="*/ 1017 h 1017"/>
                <a:gd name="T76" fmla="*/ 906 w 1017"/>
                <a:gd name="T77" fmla="*/ 1013 h 1017"/>
                <a:gd name="T78" fmla="*/ 921 w 1017"/>
                <a:gd name="T79" fmla="*/ 996 h 1017"/>
                <a:gd name="T80" fmla="*/ 1017 w 1017"/>
                <a:gd name="T81" fmla="*/ 34 h 1017"/>
                <a:gd name="T82" fmla="*/ 367 w 1017"/>
                <a:gd name="T83" fmla="*/ 667 h 1017"/>
                <a:gd name="T84" fmla="*/ 367 w 1017"/>
                <a:gd name="T85" fmla="*/ 667 h 1017"/>
                <a:gd name="T86" fmla="*/ 760 w 1017"/>
                <a:gd name="T87" fmla="*/ 328 h 1017"/>
                <a:gd name="T88" fmla="*/ 557 w 1017"/>
                <a:gd name="T89" fmla="*/ 76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7" h="1017">
                  <a:moveTo>
                    <a:pt x="1017" y="31"/>
                  </a:moveTo>
                  <a:lnTo>
                    <a:pt x="1017" y="31"/>
                  </a:lnTo>
                  <a:lnTo>
                    <a:pt x="1017" y="28"/>
                  </a:lnTo>
                  <a:lnTo>
                    <a:pt x="1017" y="28"/>
                  </a:lnTo>
                  <a:lnTo>
                    <a:pt x="1017" y="25"/>
                  </a:lnTo>
                  <a:lnTo>
                    <a:pt x="1017" y="25"/>
                  </a:lnTo>
                  <a:lnTo>
                    <a:pt x="1016" y="23"/>
                  </a:lnTo>
                  <a:lnTo>
                    <a:pt x="1016" y="23"/>
                  </a:lnTo>
                  <a:lnTo>
                    <a:pt x="1015" y="19"/>
                  </a:lnTo>
                  <a:lnTo>
                    <a:pt x="1015" y="19"/>
                  </a:lnTo>
                  <a:lnTo>
                    <a:pt x="1014" y="17"/>
                  </a:lnTo>
                  <a:lnTo>
                    <a:pt x="1014" y="17"/>
                  </a:lnTo>
                  <a:lnTo>
                    <a:pt x="1013" y="15"/>
                  </a:lnTo>
                  <a:lnTo>
                    <a:pt x="1013" y="15"/>
                  </a:lnTo>
                  <a:lnTo>
                    <a:pt x="1011" y="12"/>
                  </a:lnTo>
                  <a:lnTo>
                    <a:pt x="1011" y="12"/>
                  </a:lnTo>
                  <a:lnTo>
                    <a:pt x="1008" y="9"/>
                  </a:lnTo>
                  <a:lnTo>
                    <a:pt x="1008" y="9"/>
                  </a:lnTo>
                  <a:lnTo>
                    <a:pt x="1006" y="7"/>
                  </a:lnTo>
                  <a:lnTo>
                    <a:pt x="1006" y="7"/>
                  </a:lnTo>
                  <a:lnTo>
                    <a:pt x="1005" y="6"/>
                  </a:lnTo>
                  <a:lnTo>
                    <a:pt x="1005" y="6"/>
                  </a:lnTo>
                  <a:lnTo>
                    <a:pt x="1003" y="5"/>
                  </a:lnTo>
                  <a:lnTo>
                    <a:pt x="1003" y="5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998" y="2"/>
                  </a:lnTo>
                  <a:lnTo>
                    <a:pt x="998" y="2"/>
                  </a:lnTo>
                  <a:lnTo>
                    <a:pt x="995" y="1"/>
                  </a:lnTo>
                  <a:lnTo>
                    <a:pt x="995" y="1"/>
                  </a:lnTo>
                  <a:lnTo>
                    <a:pt x="991" y="0"/>
                  </a:lnTo>
                  <a:lnTo>
                    <a:pt x="991" y="0"/>
                  </a:lnTo>
                  <a:lnTo>
                    <a:pt x="988" y="0"/>
                  </a:lnTo>
                  <a:lnTo>
                    <a:pt x="988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77" y="1"/>
                  </a:lnTo>
                  <a:lnTo>
                    <a:pt x="977" y="1"/>
                  </a:lnTo>
                  <a:lnTo>
                    <a:pt x="973" y="2"/>
                  </a:lnTo>
                  <a:lnTo>
                    <a:pt x="973" y="2"/>
                  </a:lnTo>
                  <a:lnTo>
                    <a:pt x="971" y="3"/>
                  </a:lnTo>
                  <a:lnTo>
                    <a:pt x="971" y="3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10" y="676"/>
                  </a:lnTo>
                  <a:lnTo>
                    <a:pt x="6" y="680"/>
                  </a:lnTo>
                  <a:lnTo>
                    <a:pt x="3" y="684"/>
                  </a:lnTo>
                  <a:lnTo>
                    <a:pt x="1" y="689"/>
                  </a:lnTo>
                  <a:lnTo>
                    <a:pt x="0" y="693"/>
                  </a:lnTo>
                  <a:lnTo>
                    <a:pt x="0" y="698"/>
                  </a:lnTo>
                  <a:lnTo>
                    <a:pt x="0" y="704"/>
                  </a:lnTo>
                  <a:lnTo>
                    <a:pt x="1" y="708"/>
                  </a:lnTo>
                  <a:lnTo>
                    <a:pt x="1" y="708"/>
                  </a:lnTo>
                  <a:lnTo>
                    <a:pt x="3" y="713"/>
                  </a:lnTo>
                  <a:lnTo>
                    <a:pt x="6" y="718"/>
                  </a:lnTo>
                  <a:lnTo>
                    <a:pt x="10" y="721"/>
                  </a:lnTo>
                  <a:lnTo>
                    <a:pt x="13" y="724"/>
                  </a:lnTo>
                  <a:lnTo>
                    <a:pt x="17" y="727"/>
                  </a:lnTo>
                  <a:lnTo>
                    <a:pt x="21" y="730"/>
                  </a:lnTo>
                  <a:lnTo>
                    <a:pt x="27" y="731"/>
                  </a:lnTo>
                  <a:lnTo>
                    <a:pt x="32" y="731"/>
                  </a:lnTo>
                  <a:lnTo>
                    <a:pt x="350" y="731"/>
                  </a:lnTo>
                  <a:lnTo>
                    <a:pt x="350" y="985"/>
                  </a:lnTo>
                  <a:lnTo>
                    <a:pt x="350" y="985"/>
                  </a:lnTo>
                  <a:lnTo>
                    <a:pt x="351" y="988"/>
                  </a:lnTo>
                  <a:lnTo>
                    <a:pt x="351" y="988"/>
                  </a:lnTo>
                  <a:lnTo>
                    <a:pt x="352" y="995"/>
                  </a:lnTo>
                  <a:lnTo>
                    <a:pt x="352" y="995"/>
                  </a:lnTo>
                  <a:lnTo>
                    <a:pt x="354" y="1000"/>
                  </a:lnTo>
                  <a:lnTo>
                    <a:pt x="354" y="1000"/>
                  </a:lnTo>
                  <a:lnTo>
                    <a:pt x="357" y="1005"/>
                  </a:lnTo>
                  <a:lnTo>
                    <a:pt x="357" y="1005"/>
                  </a:lnTo>
                  <a:lnTo>
                    <a:pt x="362" y="1010"/>
                  </a:lnTo>
                  <a:lnTo>
                    <a:pt x="362" y="1010"/>
                  </a:lnTo>
                  <a:lnTo>
                    <a:pt x="365" y="1012"/>
                  </a:lnTo>
                  <a:lnTo>
                    <a:pt x="365" y="1012"/>
                  </a:lnTo>
                  <a:lnTo>
                    <a:pt x="368" y="1014"/>
                  </a:lnTo>
                  <a:lnTo>
                    <a:pt x="368" y="1014"/>
                  </a:lnTo>
                  <a:lnTo>
                    <a:pt x="370" y="1015"/>
                  </a:lnTo>
                  <a:lnTo>
                    <a:pt x="370" y="1015"/>
                  </a:lnTo>
                  <a:lnTo>
                    <a:pt x="376" y="1016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7" y="1016"/>
                  </a:lnTo>
                  <a:lnTo>
                    <a:pt x="393" y="1015"/>
                  </a:lnTo>
                  <a:lnTo>
                    <a:pt x="393" y="1015"/>
                  </a:lnTo>
                  <a:lnTo>
                    <a:pt x="395" y="1014"/>
                  </a:lnTo>
                  <a:lnTo>
                    <a:pt x="395" y="1014"/>
                  </a:lnTo>
                  <a:lnTo>
                    <a:pt x="399" y="1012"/>
                  </a:lnTo>
                  <a:lnTo>
                    <a:pt x="403" y="1007"/>
                  </a:lnTo>
                  <a:lnTo>
                    <a:pt x="403" y="1007"/>
                  </a:lnTo>
                  <a:lnTo>
                    <a:pt x="405" y="1006"/>
                  </a:lnTo>
                  <a:lnTo>
                    <a:pt x="405" y="1006"/>
                  </a:lnTo>
                  <a:lnTo>
                    <a:pt x="409" y="1002"/>
                  </a:lnTo>
                  <a:lnTo>
                    <a:pt x="524" y="821"/>
                  </a:lnTo>
                  <a:lnTo>
                    <a:pt x="524" y="821"/>
                  </a:lnTo>
                  <a:lnTo>
                    <a:pt x="526" y="822"/>
                  </a:lnTo>
                  <a:lnTo>
                    <a:pt x="876" y="1013"/>
                  </a:lnTo>
                  <a:lnTo>
                    <a:pt x="876" y="1013"/>
                  </a:lnTo>
                  <a:lnTo>
                    <a:pt x="883" y="1016"/>
                  </a:lnTo>
                  <a:lnTo>
                    <a:pt x="891" y="1017"/>
                  </a:lnTo>
                  <a:lnTo>
                    <a:pt x="898" y="1016"/>
                  </a:lnTo>
                  <a:lnTo>
                    <a:pt x="906" y="1013"/>
                  </a:lnTo>
                  <a:lnTo>
                    <a:pt x="906" y="1013"/>
                  </a:lnTo>
                  <a:lnTo>
                    <a:pt x="912" y="1009"/>
                  </a:lnTo>
                  <a:lnTo>
                    <a:pt x="917" y="1003"/>
                  </a:lnTo>
                  <a:lnTo>
                    <a:pt x="921" y="996"/>
                  </a:lnTo>
                  <a:lnTo>
                    <a:pt x="922" y="988"/>
                  </a:lnTo>
                  <a:lnTo>
                    <a:pt x="1017" y="34"/>
                  </a:lnTo>
                  <a:lnTo>
                    <a:pt x="1017" y="34"/>
                  </a:lnTo>
                  <a:lnTo>
                    <a:pt x="1017" y="31"/>
                  </a:lnTo>
                  <a:lnTo>
                    <a:pt x="1017" y="31"/>
                  </a:lnTo>
                  <a:close/>
                  <a:moveTo>
                    <a:pt x="367" y="667"/>
                  </a:moveTo>
                  <a:lnTo>
                    <a:pt x="133" y="667"/>
                  </a:lnTo>
                  <a:lnTo>
                    <a:pt x="773" y="219"/>
                  </a:lnTo>
                  <a:lnTo>
                    <a:pt x="367" y="667"/>
                  </a:lnTo>
                  <a:close/>
                  <a:moveTo>
                    <a:pt x="413" y="875"/>
                  </a:moveTo>
                  <a:lnTo>
                    <a:pt x="413" y="711"/>
                  </a:lnTo>
                  <a:lnTo>
                    <a:pt x="760" y="328"/>
                  </a:lnTo>
                  <a:lnTo>
                    <a:pt x="413" y="875"/>
                  </a:lnTo>
                  <a:close/>
                  <a:moveTo>
                    <a:pt x="864" y="934"/>
                  </a:moveTo>
                  <a:lnTo>
                    <a:pt x="557" y="767"/>
                  </a:lnTo>
                  <a:lnTo>
                    <a:pt x="941" y="162"/>
                  </a:lnTo>
                  <a:lnTo>
                    <a:pt x="864" y="934"/>
                  </a:ln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527254" y="1844824"/>
            <a:ext cx="3960440" cy="1216575"/>
            <a:chOff x="6527254" y="1844824"/>
            <a:chExt cx="3960440" cy="1216575"/>
          </a:xfrm>
        </p:grpSpPr>
        <p:sp>
          <p:nvSpPr>
            <p:cNvPr id="38" name="矩形 37"/>
            <p:cNvSpPr/>
            <p:nvPr/>
          </p:nvSpPr>
          <p:spPr>
            <a:xfrm>
              <a:off x="6527254" y="1844824"/>
              <a:ext cx="3960440" cy="720080"/>
            </a:xfrm>
            <a:prstGeom prst="rect">
              <a:avLst/>
            </a:prstGeom>
            <a:solidFill>
              <a:srgbClr val="2C3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6815286" y="1916832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625282" y="1959223"/>
              <a:ext cx="2835139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单击添加详细的标题内容</a:t>
              </a:r>
              <a:endParaRPr lang="en-US" altLang="zh-CN" sz="16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Rectangle 5"/>
            <p:cNvSpPr>
              <a:spLocks/>
            </p:cNvSpPr>
            <p:nvPr/>
          </p:nvSpPr>
          <p:spPr bwMode="auto">
            <a:xfrm>
              <a:off x="6632201" y="2708920"/>
              <a:ext cx="3855493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此处添加详细文本描述，建议与标题相关并符合整体语言风格，语言描述尽量简洁生动。尽量将每页幻灯片的字数控制在 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Freeform 115"/>
            <p:cNvSpPr>
              <a:spLocks noEditPoints="1"/>
            </p:cNvSpPr>
            <p:nvPr/>
          </p:nvSpPr>
          <p:spPr bwMode="auto">
            <a:xfrm>
              <a:off x="6937329" y="2043733"/>
              <a:ext cx="323850" cy="322263"/>
            </a:xfrm>
            <a:custGeom>
              <a:avLst/>
              <a:gdLst>
                <a:gd name="T0" fmla="*/ 789 w 1018"/>
                <a:gd name="T1" fmla="*/ 69 h 1017"/>
                <a:gd name="T2" fmla="*/ 765 w 1018"/>
                <a:gd name="T3" fmla="*/ 25 h 1017"/>
                <a:gd name="T4" fmla="*/ 719 w 1018"/>
                <a:gd name="T5" fmla="*/ 1 h 1017"/>
                <a:gd name="T6" fmla="*/ 73 w 1018"/>
                <a:gd name="T7" fmla="*/ 1 h 1017"/>
                <a:gd name="T8" fmla="*/ 27 w 1018"/>
                <a:gd name="T9" fmla="*/ 25 h 1017"/>
                <a:gd name="T10" fmla="*/ 2 w 1018"/>
                <a:gd name="T11" fmla="*/ 69 h 1017"/>
                <a:gd name="T12" fmla="*/ 2 w 1018"/>
                <a:gd name="T13" fmla="*/ 716 h 1017"/>
                <a:gd name="T14" fmla="*/ 28 w 1018"/>
                <a:gd name="T15" fmla="*/ 766 h 1017"/>
                <a:gd name="T16" fmla="*/ 67 w 1018"/>
                <a:gd name="T17" fmla="*/ 789 h 1017"/>
                <a:gd name="T18" fmla="*/ 115 w 1018"/>
                <a:gd name="T19" fmla="*/ 791 h 1017"/>
                <a:gd name="T20" fmla="*/ 163 w 1018"/>
                <a:gd name="T21" fmla="*/ 766 h 1017"/>
                <a:gd name="T22" fmla="*/ 263 w 1018"/>
                <a:gd name="T23" fmla="*/ 745 h 1017"/>
                <a:gd name="T24" fmla="*/ 589 w 1018"/>
                <a:gd name="T25" fmla="*/ 763 h 1017"/>
                <a:gd name="T26" fmla="*/ 634 w 1018"/>
                <a:gd name="T27" fmla="*/ 777 h 1017"/>
                <a:gd name="T28" fmla="*/ 870 w 1018"/>
                <a:gd name="T29" fmla="*/ 1001 h 1017"/>
                <a:gd name="T30" fmla="*/ 923 w 1018"/>
                <a:gd name="T31" fmla="*/ 1017 h 1017"/>
                <a:gd name="T32" fmla="*/ 968 w 1018"/>
                <a:gd name="T33" fmla="*/ 1006 h 1017"/>
                <a:gd name="T34" fmla="*/ 1002 w 1018"/>
                <a:gd name="T35" fmla="*/ 975 h 1017"/>
                <a:gd name="T36" fmla="*/ 1018 w 1018"/>
                <a:gd name="T37" fmla="*/ 921 h 1017"/>
                <a:gd name="T38" fmla="*/ 1011 w 1018"/>
                <a:gd name="T39" fmla="*/ 276 h 1017"/>
                <a:gd name="T40" fmla="*/ 977 w 1018"/>
                <a:gd name="T41" fmla="*/ 238 h 1017"/>
                <a:gd name="T42" fmla="*/ 927 w 1018"/>
                <a:gd name="T43" fmla="*/ 223 h 1017"/>
                <a:gd name="T44" fmla="*/ 102 w 1018"/>
                <a:gd name="T45" fmla="*/ 729 h 1017"/>
                <a:gd name="T46" fmla="*/ 73 w 1018"/>
                <a:gd name="T47" fmla="*/ 721 h 1017"/>
                <a:gd name="T48" fmla="*/ 64 w 1018"/>
                <a:gd name="T49" fmla="*/ 86 h 1017"/>
                <a:gd name="T50" fmla="*/ 80 w 1018"/>
                <a:gd name="T51" fmla="*/ 65 h 1017"/>
                <a:gd name="T52" fmla="*/ 711 w 1018"/>
                <a:gd name="T53" fmla="*/ 65 h 1017"/>
                <a:gd name="T54" fmla="*/ 727 w 1018"/>
                <a:gd name="T55" fmla="*/ 86 h 1017"/>
                <a:gd name="T56" fmla="*/ 720 w 1018"/>
                <a:gd name="T57" fmla="*/ 470 h 1017"/>
                <a:gd name="T58" fmla="*/ 429 w 1018"/>
                <a:gd name="T59" fmla="*/ 476 h 1017"/>
                <a:gd name="T60" fmla="*/ 350 w 1018"/>
                <a:gd name="T61" fmla="*/ 501 h 1017"/>
                <a:gd name="T62" fmla="*/ 954 w 1018"/>
                <a:gd name="T63" fmla="*/ 928 h 1017"/>
                <a:gd name="T64" fmla="*/ 934 w 1018"/>
                <a:gd name="T65" fmla="*/ 951 h 1017"/>
                <a:gd name="T66" fmla="*/ 900 w 1018"/>
                <a:gd name="T67" fmla="*/ 944 h 1017"/>
                <a:gd name="T68" fmla="*/ 645 w 1018"/>
                <a:gd name="T69" fmla="*/ 711 h 1017"/>
                <a:gd name="T70" fmla="*/ 318 w 1018"/>
                <a:gd name="T71" fmla="*/ 700 h 1017"/>
                <a:gd name="T72" fmla="*/ 293 w 1018"/>
                <a:gd name="T73" fmla="*/ 685 h 1017"/>
                <a:gd name="T74" fmla="*/ 379 w 1018"/>
                <a:gd name="T75" fmla="*/ 557 h 1017"/>
                <a:gd name="T76" fmla="*/ 420 w 1018"/>
                <a:gd name="T77" fmla="*/ 540 h 1017"/>
                <a:gd name="T78" fmla="*/ 727 w 1018"/>
                <a:gd name="T79" fmla="*/ 536 h 1017"/>
                <a:gd name="T80" fmla="*/ 770 w 1018"/>
                <a:gd name="T81" fmla="*/ 508 h 1017"/>
                <a:gd name="T82" fmla="*/ 791 w 1018"/>
                <a:gd name="T83" fmla="*/ 461 h 1017"/>
                <a:gd name="T84" fmla="*/ 938 w 1018"/>
                <a:gd name="T85" fmla="*/ 288 h 1017"/>
                <a:gd name="T86" fmla="*/ 955 w 1018"/>
                <a:gd name="T87" fmla="*/ 311 h 1017"/>
                <a:gd name="T88" fmla="*/ 425 w 1018"/>
                <a:gd name="T89" fmla="*/ 373 h 1017"/>
                <a:gd name="T90" fmla="*/ 445 w 1018"/>
                <a:gd name="T91" fmla="*/ 333 h 1017"/>
                <a:gd name="T92" fmla="*/ 416 w 1018"/>
                <a:gd name="T93" fmla="*/ 289 h 1017"/>
                <a:gd name="T94" fmla="*/ 371 w 1018"/>
                <a:gd name="T95" fmla="*/ 294 h 1017"/>
                <a:gd name="T96" fmla="*/ 350 w 1018"/>
                <a:gd name="T97" fmla="*/ 333 h 1017"/>
                <a:gd name="T98" fmla="*/ 380 w 1018"/>
                <a:gd name="T99" fmla="*/ 377 h 1017"/>
                <a:gd name="T100" fmla="*/ 197 w 1018"/>
                <a:gd name="T101" fmla="*/ 286 h 1017"/>
                <a:gd name="T102" fmla="*/ 160 w 1018"/>
                <a:gd name="T103" fmla="*/ 324 h 1017"/>
                <a:gd name="T104" fmla="*/ 174 w 1018"/>
                <a:gd name="T105" fmla="*/ 367 h 1017"/>
                <a:gd name="T106" fmla="*/ 217 w 1018"/>
                <a:gd name="T107" fmla="*/ 380 h 1017"/>
                <a:gd name="T108" fmla="*/ 254 w 1018"/>
                <a:gd name="T109" fmla="*/ 343 h 1017"/>
                <a:gd name="T110" fmla="*/ 240 w 1018"/>
                <a:gd name="T111" fmla="*/ 300 h 1017"/>
                <a:gd name="T112" fmla="*/ 589 w 1018"/>
                <a:gd name="T113" fmla="*/ 380 h 1017"/>
                <a:gd name="T114" fmla="*/ 629 w 1018"/>
                <a:gd name="T115" fmla="*/ 360 h 1017"/>
                <a:gd name="T116" fmla="*/ 633 w 1018"/>
                <a:gd name="T117" fmla="*/ 315 h 1017"/>
                <a:gd name="T118" fmla="*/ 589 w 1018"/>
                <a:gd name="T119" fmla="*/ 286 h 1017"/>
                <a:gd name="T120" fmla="*/ 549 w 1018"/>
                <a:gd name="T121" fmla="*/ 306 h 1017"/>
                <a:gd name="T122" fmla="*/ 545 w 1018"/>
                <a:gd name="T123" fmla="*/ 351 h 1017"/>
                <a:gd name="T124" fmla="*/ 589 w 1018"/>
                <a:gd name="T125" fmla="*/ 38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927" y="223"/>
                  </a:moveTo>
                  <a:lnTo>
                    <a:pt x="792" y="223"/>
                  </a:lnTo>
                  <a:lnTo>
                    <a:pt x="792" y="86"/>
                  </a:lnTo>
                  <a:lnTo>
                    <a:pt x="792" y="86"/>
                  </a:lnTo>
                  <a:lnTo>
                    <a:pt x="791" y="78"/>
                  </a:lnTo>
                  <a:lnTo>
                    <a:pt x="789" y="69"/>
                  </a:lnTo>
                  <a:lnTo>
                    <a:pt x="787" y="61"/>
                  </a:lnTo>
                  <a:lnTo>
                    <a:pt x="784" y="53"/>
                  </a:lnTo>
                  <a:lnTo>
                    <a:pt x="780" y="45"/>
                  </a:lnTo>
                  <a:lnTo>
                    <a:pt x="776" y="38"/>
                  </a:lnTo>
                  <a:lnTo>
                    <a:pt x="770" y="31"/>
                  </a:lnTo>
                  <a:lnTo>
                    <a:pt x="765" y="25"/>
                  </a:lnTo>
                  <a:lnTo>
                    <a:pt x="758" y="19"/>
                  </a:lnTo>
                  <a:lnTo>
                    <a:pt x="751" y="15"/>
                  </a:lnTo>
                  <a:lnTo>
                    <a:pt x="743" y="10"/>
                  </a:lnTo>
                  <a:lnTo>
                    <a:pt x="736" y="6"/>
                  </a:lnTo>
                  <a:lnTo>
                    <a:pt x="727" y="3"/>
                  </a:lnTo>
                  <a:lnTo>
                    <a:pt x="719" y="1"/>
                  </a:lnTo>
                  <a:lnTo>
                    <a:pt x="709" y="0"/>
                  </a:lnTo>
                  <a:lnTo>
                    <a:pt x="69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2" y="0"/>
                  </a:lnTo>
                  <a:lnTo>
                    <a:pt x="73" y="1"/>
                  </a:lnTo>
                  <a:lnTo>
                    <a:pt x="64" y="3"/>
                  </a:lnTo>
                  <a:lnTo>
                    <a:pt x="56" y="6"/>
                  </a:lnTo>
                  <a:lnTo>
                    <a:pt x="48" y="10"/>
                  </a:lnTo>
                  <a:lnTo>
                    <a:pt x="41" y="15"/>
                  </a:lnTo>
                  <a:lnTo>
                    <a:pt x="33" y="19"/>
                  </a:lnTo>
                  <a:lnTo>
                    <a:pt x="27" y="25"/>
                  </a:lnTo>
                  <a:lnTo>
                    <a:pt x="21" y="31"/>
                  </a:lnTo>
                  <a:lnTo>
                    <a:pt x="16" y="38"/>
                  </a:lnTo>
                  <a:lnTo>
                    <a:pt x="12" y="45"/>
                  </a:lnTo>
                  <a:lnTo>
                    <a:pt x="7" y="53"/>
                  </a:lnTo>
                  <a:lnTo>
                    <a:pt x="4" y="61"/>
                  </a:lnTo>
                  <a:lnTo>
                    <a:pt x="2" y="69"/>
                  </a:lnTo>
                  <a:lnTo>
                    <a:pt x="1" y="78"/>
                  </a:lnTo>
                  <a:lnTo>
                    <a:pt x="0" y="86"/>
                  </a:lnTo>
                  <a:lnTo>
                    <a:pt x="0" y="698"/>
                  </a:lnTo>
                  <a:lnTo>
                    <a:pt x="0" y="698"/>
                  </a:lnTo>
                  <a:lnTo>
                    <a:pt x="1" y="708"/>
                  </a:lnTo>
                  <a:lnTo>
                    <a:pt x="2" y="716"/>
                  </a:lnTo>
                  <a:lnTo>
                    <a:pt x="4" y="726"/>
                  </a:lnTo>
                  <a:lnTo>
                    <a:pt x="7" y="735"/>
                  </a:lnTo>
                  <a:lnTo>
                    <a:pt x="12" y="743"/>
                  </a:lnTo>
                  <a:lnTo>
                    <a:pt x="16" y="751"/>
                  </a:lnTo>
                  <a:lnTo>
                    <a:pt x="21" y="758"/>
                  </a:lnTo>
                  <a:lnTo>
                    <a:pt x="28" y="766"/>
                  </a:lnTo>
                  <a:lnTo>
                    <a:pt x="28" y="766"/>
                  </a:lnTo>
                  <a:lnTo>
                    <a:pt x="35" y="772"/>
                  </a:lnTo>
                  <a:lnTo>
                    <a:pt x="43" y="777"/>
                  </a:lnTo>
                  <a:lnTo>
                    <a:pt x="51" y="782"/>
                  </a:lnTo>
                  <a:lnTo>
                    <a:pt x="59" y="786"/>
                  </a:lnTo>
                  <a:lnTo>
                    <a:pt x="67" y="789"/>
                  </a:lnTo>
                  <a:lnTo>
                    <a:pt x="77" y="791"/>
                  </a:lnTo>
                  <a:lnTo>
                    <a:pt x="87" y="792"/>
                  </a:lnTo>
                  <a:lnTo>
                    <a:pt x="95" y="794"/>
                  </a:lnTo>
                  <a:lnTo>
                    <a:pt x="95" y="794"/>
                  </a:lnTo>
                  <a:lnTo>
                    <a:pt x="105" y="792"/>
                  </a:lnTo>
                  <a:lnTo>
                    <a:pt x="115" y="791"/>
                  </a:lnTo>
                  <a:lnTo>
                    <a:pt x="123" y="789"/>
                  </a:lnTo>
                  <a:lnTo>
                    <a:pt x="132" y="786"/>
                  </a:lnTo>
                  <a:lnTo>
                    <a:pt x="140" y="783"/>
                  </a:lnTo>
                  <a:lnTo>
                    <a:pt x="148" y="777"/>
                  </a:lnTo>
                  <a:lnTo>
                    <a:pt x="155" y="772"/>
                  </a:lnTo>
                  <a:lnTo>
                    <a:pt x="163" y="766"/>
                  </a:lnTo>
                  <a:lnTo>
                    <a:pt x="230" y="700"/>
                  </a:lnTo>
                  <a:lnTo>
                    <a:pt x="230" y="700"/>
                  </a:lnTo>
                  <a:lnTo>
                    <a:pt x="236" y="713"/>
                  </a:lnTo>
                  <a:lnTo>
                    <a:pt x="243" y="726"/>
                  </a:lnTo>
                  <a:lnTo>
                    <a:pt x="252" y="737"/>
                  </a:lnTo>
                  <a:lnTo>
                    <a:pt x="263" y="745"/>
                  </a:lnTo>
                  <a:lnTo>
                    <a:pt x="276" y="753"/>
                  </a:lnTo>
                  <a:lnTo>
                    <a:pt x="288" y="759"/>
                  </a:lnTo>
                  <a:lnTo>
                    <a:pt x="303" y="762"/>
                  </a:lnTo>
                  <a:lnTo>
                    <a:pt x="318" y="763"/>
                  </a:lnTo>
                  <a:lnTo>
                    <a:pt x="589" y="763"/>
                  </a:lnTo>
                  <a:lnTo>
                    <a:pt x="589" y="763"/>
                  </a:lnTo>
                  <a:lnTo>
                    <a:pt x="597" y="763"/>
                  </a:lnTo>
                  <a:lnTo>
                    <a:pt x="605" y="765"/>
                  </a:lnTo>
                  <a:lnTo>
                    <a:pt x="612" y="767"/>
                  </a:lnTo>
                  <a:lnTo>
                    <a:pt x="620" y="770"/>
                  </a:lnTo>
                  <a:lnTo>
                    <a:pt x="626" y="773"/>
                  </a:lnTo>
                  <a:lnTo>
                    <a:pt x="634" y="777"/>
                  </a:lnTo>
                  <a:lnTo>
                    <a:pt x="640" y="782"/>
                  </a:lnTo>
                  <a:lnTo>
                    <a:pt x="646" y="787"/>
                  </a:lnTo>
                  <a:lnTo>
                    <a:pt x="855" y="989"/>
                  </a:lnTo>
                  <a:lnTo>
                    <a:pt x="855" y="989"/>
                  </a:lnTo>
                  <a:lnTo>
                    <a:pt x="862" y="995"/>
                  </a:lnTo>
                  <a:lnTo>
                    <a:pt x="870" y="1001"/>
                  </a:lnTo>
                  <a:lnTo>
                    <a:pt x="877" y="1006"/>
                  </a:lnTo>
                  <a:lnTo>
                    <a:pt x="886" y="1010"/>
                  </a:lnTo>
                  <a:lnTo>
                    <a:pt x="895" y="1012"/>
                  </a:lnTo>
                  <a:lnTo>
                    <a:pt x="903" y="1016"/>
                  </a:lnTo>
                  <a:lnTo>
                    <a:pt x="913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2" y="1017"/>
                  </a:lnTo>
                  <a:lnTo>
                    <a:pt x="941" y="1016"/>
                  </a:lnTo>
                  <a:lnTo>
                    <a:pt x="950" y="1012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5"/>
                  </a:lnTo>
                  <a:lnTo>
                    <a:pt x="990" y="989"/>
                  </a:lnTo>
                  <a:lnTo>
                    <a:pt x="990" y="989"/>
                  </a:lnTo>
                  <a:lnTo>
                    <a:pt x="997" y="982"/>
                  </a:lnTo>
                  <a:lnTo>
                    <a:pt x="1002" y="975"/>
                  </a:lnTo>
                  <a:lnTo>
                    <a:pt x="1006" y="966"/>
                  </a:lnTo>
                  <a:lnTo>
                    <a:pt x="1011" y="958"/>
                  </a:lnTo>
                  <a:lnTo>
                    <a:pt x="1014" y="949"/>
                  </a:lnTo>
                  <a:lnTo>
                    <a:pt x="1016" y="941"/>
                  </a:lnTo>
                  <a:lnTo>
                    <a:pt x="1017" y="931"/>
                  </a:lnTo>
                  <a:lnTo>
                    <a:pt x="1018" y="921"/>
                  </a:lnTo>
                  <a:lnTo>
                    <a:pt x="1018" y="311"/>
                  </a:lnTo>
                  <a:lnTo>
                    <a:pt x="1018" y="311"/>
                  </a:lnTo>
                  <a:lnTo>
                    <a:pt x="1017" y="301"/>
                  </a:lnTo>
                  <a:lnTo>
                    <a:pt x="1016" y="292"/>
                  </a:lnTo>
                  <a:lnTo>
                    <a:pt x="1014" y="284"/>
                  </a:lnTo>
                  <a:lnTo>
                    <a:pt x="1011" y="276"/>
                  </a:lnTo>
                  <a:lnTo>
                    <a:pt x="1007" y="269"/>
                  </a:lnTo>
                  <a:lnTo>
                    <a:pt x="1002" y="261"/>
                  </a:lnTo>
                  <a:lnTo>
                    <a:pt x="997" y="255"/>
                  </a:lnTo>
                  <a:lnTo>
                    <a:pt x="991" y="248"/>
                  </a:lnTo>
                  <a:lnTo>
                    <a:pt x="985" y="243"/>
                  </a:lnTo>
                  <a:lnTo>
                    <a:pt x="977" y="238"/>
                  </a:lnTo>
                  <a:lnTo>
                    <a:pt x="970" y="233"/>
                  </a:lnTo>
                  <a:lnTo>
                    <a:pt x="962" y="230"/>
                  </a:lnTo>
                  <a:lnTo>
                    <a:pt x="954" y="227"/>
                  </a:lnTo>
                  <a:lnTo>
                    <a:pt x="945" y="225"/>
                  </a:lnTo>
                  <a:lnTo>
                    <a:pt x="935" y="224"/>
                  </a:lnTo>
                  <a:lnTo>
                    <a:pt x="927" y="223"/>
                  </a:lnTo>
                  <a:lnTo>
                    <a:pt x="927" y="223"/>
                  </a:lnTo>
                  <a:close/>
                  <a:moveTo>
                    <a:pt x="118" y="721"/>
                  </a:moveTo>
                  <a:lnTo>
                    <a:pt x="118" y="721"/>
                  </a:lnTo>
                  <a:lnTo>
                    <a:pt x="114" y="725"/>
                  </a:lnTo>
                  <a:lnTo>
                    <a:pt x="108" y="727"/>
                  </a:lnTo>
                  <a:lnTo>
                    <a:pt x="102" y="729"/>
                  </a:lnTo>
                  <a:lnTo>
                    <a:pt x="95" y="729"/>
                  </a:lnTo>
                  <a:lnTo>
                    <a:pt x="90" y="729"/>
                  </a:lnTo>
                  <a:lnTo>
                    <a:pt x="83" y="727"/>
                  </a:lnTo>
                  <a:lnTo>
                    <a:pt x="78" y="725"/>
                  </a:lnTo>
                  <a:lnTo>
                    <a:pt x="73" y="721"/>
                  </a:lnTo>
                  <a:lnTo>
                    <a:pt x="73" y="721"/>
                  </a:lnTo>
                  <a:lnTo>
                    <a:pt x="70" y="715"/>
                  </a:lnTo>
                  <a:lnTo>
                    <a:pt x="66" y="710"/>
                  </a:lnTo>
                  <a:lnTo>
                    <a:pt x="64" y="704"/>
                  </a:lnTo>
                  <a:lnTo>
                    <a:pt x="64" y="698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6" y="78"/>
                  </a:lnTo>
                  <a:lnTo>
                    <a:pt x="68" y="74"/>
                  </a:lnTo>
                  <a:lnTo>
                    <a:pt x="72" y="70"/>
                  </a:lnTo>
                  <a:lnTo>
                    <a:pt x="76" y="67"/>
                  </a:lnTo>
                  <a:lnTo>
                    <a:pt x="80" y="65"/>
                  </a:lnTo>
                  <a:lnTo>
                    <a:pt x="86" y="63"/>
                  </a:lnTo>
                  <a:lnTo>
                    <a:pt x="92" y="63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06" y="63"/>
                  </a:lnTo>
                  <a:lnTo>
                    <a:pt x="711" y="65"/>
                  </a:lnTo>
                  <a:lnTo>
                    <a:pt x="715" y="67"/>
                  </a:lnTo>
                  <a:lnTo>
                    <a:pt x="720" y="70"/>
                  </a:lnTo>
                  <a:lnTo>
                    <a:pt x="723" y="74"/>
                  </a:lnTo>
                  <a:lnTo>
                    <a:pt x="725" y="78"/>
                  </a:lnTo>
                  <a:lnTo>
                    <a:pt x="727" y="82"/>
                  </a:lnTo>
                  <a:lnTo>
                    <a:pt x="727" y="86"/>
                  </a:lnTo>
                  <a:lnTo>
                    <a:pt x="727" y="452"/>
                  </a:lnTo>
                  <a:lnTo>
                    <a:pt x="727" y="452"/>
                  </a:lnTo>
                  <a:lnTo>
                    <a:pt x="727" y="458"/>
                  </a:lnTo>
                  <a:lnTo>
                    <a:pt x="725" y="462"/>
                  </a:lnTo>
                  <a:lnTo>
                    <a:pt x="723" y="466"/>
                  </a:lnTo>
                  <a:lnTo>
                    <a:pt x="720" y="470"/>
                  </a:lnTo>
                  <a:lnTo>
                    <a:pt x="715" y="473"/>
                  </a:lnTo>
                  <a:lnTo>
                    <a:pt x="711" y="475"/>
                  </a:lnTo>
                  <a:lnTo>
                    <a:pt x="706" y="476"/>
                  </a:lnTo>
                  <a:lnTo>
                    <a:pt x="699" y="476"/>
                  </a:lnTo>
                  <a:lnTo>
                    <a:pt x="429" y="476"/>
                  </a:lnTo>
                  <a:lnTo>
                    <a:pt x="429" y="476"/>
                  </a:lnTo>
                  <a:lnTo>
                    <a:pt x="415" y="477"/>
                  </a:lnTo>
                  <a:lnTo>
                    <a:pt x="401" y="479"/>
                  </a:lnTo>
                  <a:lnTo>
                    <a:pt x="387" y="482"/>
                  </a:lnTo>
                  <a:lnTo>
                    <a:pt x="374" y="487"/>
                  </a:lnTo>
                  <a:lnTo>
                    <a:pt x="361" y="493"/>
                  </a:lnTo>
                  <a:lnTo>
                    <a:pt x="350" y="501"/>
                  </a:lnTo>
                  <a:lnTo>
                    <a:pt x="339" y="508"/>
                  </a:lnTo>
                  <a:lnTo>
                    <a:pt x="328" y="518"/>
                  </a:lnTo>
                  <a:lnTo>
                    <a:pt x="118" y="721"/>
                  </a:lnTo>
                  <a:close/>
                  <a:moveTo>
                    <a:pt x="955" y="921"/>
                  </a:moveTo>
                  <a:lnTo>
                    <a:pt x="955" y="921"/>
                  </a:lnTo>
                  <a:lnTo>
                    <a:pt x="954" y="928"/>
                  </a:lnTo>
                  <a:lnTo>
                    <a:pt x="951" y="934"/>
                  </a:lnTo>
                  <a:lnTo>
                    <a:pt x="949" y="939"/>
                  </a:lnTo>
                  <a:lnTo>
                    <a:pt x="945" y="944"/>
                  </a:lnTo>
                  <a:lnTo>
                    <a:pt x="945" y="944"/>
                  </a:lnTo>
                  <a:lnTo>
                    <a:pt x="940" y="948"/>
                  </a:lnTo>
                  <a:lnTo>
                    <a:pt x="934" y="951"/>
                  </a:lnTo>
                  <a:lnTo>
                    <a:pt x="929" y="952"/>
                  </a:lnTo>
                  <a:lnTo>
                    <a:pt x="923" y="953"/>
                  </a:lnTo>
                  <a:lnTo>
                    <a:pt x="916" y="952"/>
                  </a:lnTo>
                  <a:lnTo>
                    <a:pt x="911" y="951"/>
                  </a:lnTo>
                  <a:lnTo>
                    <a:pt x="904" y="948"/>
                  </a:lnTo>
                  <a:lnTo>
                    <a:pt x="900" y="944"/>
                  </a:lnTo>
                  <a:lnTo>
                    <a:pt x="691" y="742"/>
                  </a:lnTo>
                  <a:lnTo>
                    <a:pt x="691" y="742"/>
                  </a:lnTo>
                  <a:lnTo>
                    <a:pt x="680" y="732"/>
                  </a:lnTo>
                  <a:lnTo>
                    <a:pt x="668" y="724"/>
                  </a:lnTo>
                  <a:lnTo>
                    <a:pt x="656" y="716"/>
                  </a:lnTo>
                  <a:lnTo>
                    <a:pt x="645" y="711"/>
                  </a:lnTo>
                  <a:lnTo>
                    <a:pt x="631" y="706"/>
                  </a:lnTo>
                  <a:lnTo>
                    <a:pt x="618" y="702"/>
                  </a:lnTo>
                  <a:lnTo>
                    <a:pt x="604" y="700"/>
                  </a:lnTo>
                  <a:lnTo>
                    <a:pt x="589" y="700"/>
                  </a:lnTo>
                  <a:lnTo>
                    <a:pt x="318" y="700"/>
                  </a:lnTo>
                  <a:lnTo>
                    <a:pt x="318" y="700"/>
                  </a:lnTo>
                  <a:lnTo>
                    <a:pt x="313" y="699"/>
                  </a:lnTo>
                  <a:lnTo>
                    <a:pt x="308" y="698"/>
                  </a:lnTo>
                  <a:lnTo>
                    <a:pt x="302" y="696"/>
                  </a:lnTo>
                  <a:lnTo>
                    <a:pt x="298" y="693"/>
                  </a:lnTo>
                  <a:lnTo>
                    <a:pt x="295" y="689"/>
                  </a:lnTo>
                  <a:lnTo>
                    <a:pt x="293" y="685"/>
                  </a:lnTo>
                  <a:lnTo>
                    <a:pt x="291" y="681"/>
                  </a:lnTo>
                  <a:lnTo>
                    <a:pt x="291" y="677"/>
                  </a:lnTo>
                  <a:lnTo>
                    <a:pt x="291" y="642"/>
                  </a:lnTo>
                  <a:lnTo>
                    <a:pt x="372" y="563"/>
                  </a:lnTo>
                  <a:lnTo>
                    <a:pt x="372" y="563"/>
                  </a:lnTo>
                  <a:lnTo>
                    <a:pt x="379" y="557"/>
                  </a:lnTo>
                  <a:lnTo>
                    <a:pt x="385" y="553"/>
                  </a:lnTo>
                  <a:lnTo>
                    <a:pt x="391" y="549"/>
                  </a:lnTo>
                  <a:lnTo>
                    <a:pt x="398" y="546"/>
                  </a:lnTo>
                  <a:lnTo>
                    <a:pt x="405" y="544"/>
                  </a:lnTo>
                  <a:lnTo>
                    <a:pt x="413" y="541"/>
                  </a:lnTo>
                  <a:lnTo>
                    <a:pt x="420" y="540"/>
                  </a:lnTo>
                  <a:lnTo>
                    <a:pt x="429" y="540"/>
                  </a:lnTo>
                  <a:lnTo>
                    <a:pt x="699" y="540"/>
                  </a:lnTo>
                  <a:lnTo>
                    <a:pt x="699" y="540"/>
                  </a:lnTo>
                  <a:lnTo>
                    <a:pt x="709" y="539"/>
                  </a:lnTo>
                  <a:lnTo>
                    <a:pt x="719" y="538"/>
                  </a:lnTo>
                  <a:lnTo>
                    <a:pt x="727" y="536"/>
                  </a:lnTo>
                  <a:lnTo>
                    <a:pt x="736" y="533"/>
                  </a:lnTo>
                  <a:lnTo>
                    <a:pt x="743" y="530"/>
                  </a:lnTo>
                  <a:lnTo>
                    <a:pt x="751" y="525"/>
                  </a:lnTo>
                  <a:lnTo>
                    <a:pt x="758" y="520"/>
                  </a:lnTo>
                  <a:lnTo>
                    <a:pt x="765" y="515"/>
                  </a:lnTo>
                  <a:lnTo>
                    <a:pt x="770" y="508"/>
                  </a:lnTo>
                  <a:lnTo>
                    <a:pt x="776" y="502"/>
                  </a:lnTo>
                  <a:lnTo>
                    <a:pt x="780" y="494"/>
                  </a:lnTo>
                  <a:lnTo>
                    <a:pt x="784" y="487"/>
                  </a:lnTo>
                  <a:lnTo>
                    <a:pt x="787" y="478"/>
                  </a:lnTo>
                  <a:lnTo>
                    <a:pt x="789" y="471"/>
                  </a:lnTo>
                  <a:lnTo>
                    <a:pt x="791" y="461"/>
                  </a:lnTo>
                  <a:lnTo>
                    <a:pt x="792" y="452"/>
                  </a:lnTo>
                  <a:lnTo>
                    <a:pt x="792" y="286"/>
                  </a:lnTo>
                  <a:lnTo>
                    <a:pt x="927" y="286"/>
                  </a:lnTo>
                  <a:lnTo>
                    <a:pt x="927" y="286"/>
                  </a:lnTo>
                  <a:lnTo>
                    <a:pt x="932" y="287"/>
                  </a:lnTo>
                  <a:lnTo>
                    <a:pt x="938" y="288"/>
                  </a:lnTo>
                  <a:lnTo>
                    <a:pt x="942" y="290"/>
                  </a:lnTo>
                  <a:lnTo>
                    <a:pt x="946" y="294"/>
                  </a:lnTo>
                  <a:lnTo>
                    <a:pt x="949" y="297"/>
                  </a:lnTo>
                  <a:lnTo>
                    <a:pt x="953" y="301"/>
                  </a:lnTo>
                  <a:lnTo>
                    <a:pt x="954" y="305"/>
                  </a:lnTo>
                  <a:lnTo>
                    <a:pt x="955" y="311"/>
                  </a:lnTo>
                  <a:lnTo>
                    <a:pt x="955" y="921"/>
                  </a:lnTo>
                  <a:close/>
                  <a:moveTo>
                    <a:pt x="398" y="380"/>
                  </a:moveTo>
                  <a:lnTo>
                    <a:pt x="398" y="380"/>
                  </a:lnTo>
                  <a:lnTo>
                    <a:pt x="408" y="380"/>
                  </a:lnTo>
                  <a:lnTo>
                    <a:pt x="416" y="377"/>
                  </a:lnTo>
                  <a:lnTo>
                    <a:pt x="425" y="373"/>
                  </a:lnTo>
                  <a:lnTo>
                    <a:pt x="431" y="367"/>
                  </a:lnTo>
                  <a:lnTo>
                    <a:pt x="438" y="360"/>
                  </a:lnTo>
                  <a:lnTo>
                    <a:pt x="442" y="351"/>
                  </a:lnTo>
                  <a:lnTo>
                    <a:pt x="444" y="343"/>
                  </a:lnTo>
                  <a:lnTo>
                    <a:pt x="445" y="333"/>
                  </a:lnTo>
                  <a:lnTo>
                    <a:pt x="445" y="333"/>
                  </a:lnTo>
                  <a:lnTo>
                    <a:pt x="444" y="324"/>
                  </a:lnTo>
                  <a:lnTo>
                    <a:pt x="442" y="315"/>
                  </a:lnTo>
                  <a:lnTo>
                    <a:pt x="438" y="306"/>
                  </a:lnTo>
                  <a:lnTo>
                    <a:pt x="431" y="300"/>
                  </a:lnTo>
                  <a:lnTo>
                    <a:pt x="425" y="294"/>
                  </a:lnTo>
                  <a:lnTo>
                    <a:pt x="416" y="289"/>
                  </a:lnTo>
                  <a:lnTo>
                    <a:pt x="408" y="28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388" y="286"/>
                  </a:lnTo>
                  <a:lnTo>
                    <a:pt x="380" y="289"/>
                  </a:lnTo>
                  <a:lnTo>
                    <a:pt x="371" y="294"/>
                  </a:lnTo>
                  <a:lnTo>
                    <a:pt x="364" y="300"/>
                  </a:lnTo>
                  <a:lnTo>
                    <a:pt x="358" y="306"/>
                  </a:lnTo>
                  <a:lnTo>
                    <a:pt x="354" y="315"/>
                  </a:lnTo>
                  <a:lnTo>
                    <a:pt x="351" y="324"/>
                  </a:lnTo>
                  <a:lnTo>
                    <a:pt x="350" y="333"/>
                  </a:lnTo>
                  <a:lnTo>
                    <a:pt x="350" y="333"/>
                  </a:lnTo>
                  <a:lnTo>
                    <a:pt x="351" y="343"/>
                  </a:lnTo>
                  <a:lnTo>
                    <a:pt x="354" y="351"/>
                  </a:lnTo>
                  <a:lnTo>
                    <a:pt x="358" y="360"/>
                  </a:lnTo>
                  <a:lnTo>
                    <a:pt x="364" y="367"/>
                  </a:lnTo>
                  <a:lnTo>
                    <a:pt x="371" y="373"/>
                  </a:lnTo>
                  <a:lnTo>
                    <a:pt x="380" y="377"/>
                  </a:lnTo>
                  <a:lnTo>
                    <a:pt x="388" y="380"/>
                  </a:lnTo>
                  <a:lnTo>
                    <a:pt x="398" y="380"/>
                  </a:lnTo>
                  <a:lnTo>
                    <a:pt x="398" y="380"/>
                  </a:lnTo>
                  <a:close/>
                  <a:moveTo>
                    <a:pt x="207" y="286"/>
                  </a:moveTo>
                  <a:lnTo>
                    <a:pt x="207" y="286"/>
                  </a:lnTo>
                  <a:lnTo>
                    <a:pt x="197" y="286"/>
                  </a:lnTo>
                  <a:lnTo>
                    <a:pt x="189" y="289"/>
                  </a:lnTo>
                  <a:lnTo>
                    <a:pt x="180" y="294"/>
                  </a:lnTo>
                  <a:lnTo>
                    <a:pt x="174" y="300"/>
                  </a:lnTo>
                  <a:lnTo>
                    <a:pt x="167" y="306"/>
                  </a:lnTo>
                  <a:lnTo>
                    <a:pt x="163" y="315"/>
                  </a:lnTo>
                  <a:lnTo>
                    <a:pt x="160" y="324"/>
                  </a:lnTo>
                  <a:lnTo>
                    <a:pt x="160" y="333"/>
                  </a:lnTo>
                  <a:lnTo>
                    <a:pt x="160" y="333"/>
                  </a:lnTo>
                  <a:lnTo>
                    <a:pt x="160" y="343"/>
                  </a:lnTo>
                  <a:lnTo>
                    <a:pt x="163" y="351"/>
                  </a:lnTo>
                  <a:lnTo>
                    <a:pt x="167" y="360"/>
                  </a:lnTo>
                  <a:lnTo>
                    <a:pt x="174" y="367"/>
                  </a:lnTo>
                  <a:lnTo>
                    <a:pt x="180" y="373"/>
                  </a:lnTo>
                  <a:lnTo>
                    <a:pt x="189" y="377"/>
                  </a:lnTo>
                  <a:lnTo>
                    <a:pt x="197" y="380"/>
                  </a:lnTo>
                  <a:lnTo>
                    <a:pt x="207" y="380"/>
                  </a:lnTo>
                  <a:lnTo>
                    <a:pt x="207" y="380"/>
                  </a:lnTo>
                  <a:lnTo>
                    <a:pt x="217" y="380"/>
                  </a:lnTo>
                  <a:lnTo>
                    <a:pt x="225" y="377"/>
                  </a:lnTo>
                  <a:lnTo>
                    <a:pt x="234" y="373"/>
                  </a:lnTo>
                  <a:lnTo>
                    <a:pt x="240" y="367"/>
                  </a:lnTo>
                  <a:lnTo>
                    <a:pt x="247" y="360"/>
                  </a:lnTo>
                  <a:lnTo>
                    <a:pt x="251" y="351"/>
                  </a:lnTo>
                  <a:lnTo>
                    <a:pt x="254" y="343"/>
                  </a:lnTo>
                  <a:lnTo>
                    <a:pt x="254" y="333"/>
                  </a:lnTo>
                  <a:lnTo>
                    <a:pt x="254" y="333"/>
                  </a:lnTo>
                  <a:lnTo>
                    <a:pt x="254" y="324"/>
                  </a:lnTo>
                  <a:lnTo>
                    <a:pt x="251" y="315"/>
                  </a:lnTo>
                  <a:lnTo>
                    <a:pt x="247" y="306"/>
                  </a:lnTo>
                  <a:lnTo>
                    <a:pt x="240" y="300"/>
                  </a:lnTo>
                  <a:lnTo>
                    <a:pt x="234" y="294"/>
                  </a:lnTo>
                  <a:lnTo>
                    <a:pt x="225" y="289"/>
                  </a:lnTo>
                  <a:lnTo>
                    <a:pt x="217" y="286"/>
                  </a:lnTo>
                  <a:lnTo>
                    <a:pt x="207" y="286"/>
                  </a:lnTo>
                  <a:lnTo>
                    <a:pt x="207" y="286"/>
                  </a:lnTo>
                  <a:close/>
                  <a:moveTo>
                    <a:pt x="589" y="380"/>
                  </a:moveTo>
                  <a:lnTo>
                    <a:pt x="589" y="380"/>
                  </a:lnTo>
                  <a:lnTo>
                    <a:pt x="598" y="380"/>
                  </a:lnTo>
                  <a:lnTo>
                    <a:pt x="607" y="377"/>
                  </a:lnTo>
                  <a:lnTo>
                    <a:pt x="616" y="373"/>
                  </a:lnTo>
                  <a:lnTo>
                    <a:pt x="622" y="367"/>
                  </a:lnTo>
                  <a:lnTo>
                    <a:pt x="629" y="360"/>
                  </a:lnTo>
                  <a:lnTo>
                    <a:pt x="633" y="351"/>
                  </a:lnTo>
                  <a:lnTo>
                    <a:pt x="635" y="343"/>
                  </a:lnTo>
                  <a:lnTo>
                    <a:pt x="636" y="333"/>
                  </a:lnTo>
                  <a:lnTo>
                    <a:pt x="636" y="333"/>
                  </a:lnTo>
                  <a:lnTo>
                    <a:pt x="635" y="324"/>
                  </a:lnTo>
                  <a:lnTo>
                    <a:pt x="633" y="315"/>
                  </a:lnTo>
                  <a:lnTo>
                    <a:pt x="629" y="306"/>
                  </a:lnTo>
                  <a:lnTo>
                    <a:pt x="622" y="300"/>
                  </a:lnTo>
                  <a:lnTo>
                    <a:pt x="616" y="294"/>
                  </a:lnTo>
                  <a:lnTo>
                    <a:pt x="607" y="289"/>
                  </a:lnTo>
                  <a:lnTo>
                    <a:pt x="598" y="286"/>
                  </a:lnTo>
                  <a:lnTo>
                    <a:pt x="589" y="286"/>
                  </a:lnTo>
                  <a:lnTo>
                    <a:pt x="589" y="286"/>
                  </a:lnTo>
                  <a:lnTo>
                    <a:pt x="579" y="286"/>
                  </a:lnTo>
                  <a:lnTo>
                    <a:pt x="570" y="289"/>
                  </a:lnTo>
                  <a:lnTo>
                    <a:pt x="562" y="294"/>
                  </a:lnTo>
                  <a:lnTo>
                    <a:pt x="554" y="300"/>
                  </a:lnTo>
                  <a:lnTo>
                    <a:pt x="549" y="306"/>
                  </a:lnTo>
                  <a:lnTo>
                    <a:pt x="545" y="315"/>
                  </a:lnTo>
                  <a:lnTo>
                    <a:pt x="542" y="324"/>
                  </a:lnTo>
                  <a:lnTo>
                    <a:pt x="541" y="333"/>
                  </a:lnTo>
                  <a:lnTo>
                    <a:pt x="541" y="333"/>
                  </a:lnTo>
                  <a:lnTo>
                    <a:pt x="542" y="343"/>
                  </a:lnTo>
                  <a:lnTo>
                    <a:pt x="545" y="351"/>
                  </a:lnTo>
                  <a:lnTo>
                    <a:pt x="549" y="360"/>
                  </a:lnTo>
                  <a:lnTo>
                    <a:pt x="554" y="367"/>
                  </a:lnTo>
                  <a:lnTo>
                    <a:pt x="562" y="373"/>
                  </a:lnTo>
                  <a:lnTo>
                    <a:pt x="570" y="377"/>
                  </a:lnTo>
                  <a:lnTo>
                    <a:pt x="579" y="380"/>
                  </a:lnTo>
                  <a:lnTo>
                    <a:pt x="589" y="380"/>
                  </a:lnTo>
                  <a:lnTo>
                    <a:pt x="589" y="380"/>
                  </a:ln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45162" y="3789040"/>
            <a:ext cx="3960440" cy="1216575"/>
            <a:chOff x="6545162" y="3789040"/>
            <a:chExt cx="3960440" cy="1216575"/>
          </a:xfrm>
        </p:grpSpPr>
        <p:sp>
          <p:nvSpPr>
            <p:cNvPr id="47" name="矩形 46"/>
            <p:cNvSpPr/>
            <p:nvPr/>
          </p:nvSpPr>
          <p:spPr>
            <a:xfrm>
              <a:off x="6545162" y="3789040"/>
              <a:ext cx="3960440" cy="720080"/>
            </a:xfrm>
            <a:prstGeom prst="rect">
              <a:avLst/>
            </a:prstGeom>
            <a:solidFill>
              <a:srgbClr val="2C3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6833194" y="3861048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643190" y="3903439"/>
              <a:ext cx="2835139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单击添加详细的标题内容</a:t>
              </a:r>
              <a:endParaRPr lang="en-US" altLang="zh-CN" sz="16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0" name="Rectangle 5"/>
            <p:cNvSpPr>
              <a:spLocks/>
            </p:cNvSpPr>
            <p:nvPr/>
          </p:nvSpPr>
          <p:spPr bwMode="auto">
            <a:xfrm>
              <a:off x="6650109" y="4653136"/>
              <a:ext cx="3855493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此处添加详细文本描述，建议与标题相关并符合整体语言风格，语言描述尽量简洁生动。尽量将每页幻灯片的字数控制在 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Freeform 98"/>
            <p:cNvSpPr>
              <a:spLocks noEditPoints="1"/>
            </p:cNvSpPr>
            <p:nvPr/>
          </p:nvSpPr>
          <p:spPr bwMode="auto">
            <a:xfrm>
              <a:off x="6960094" y="3987155"/>
              <a:ext cx="322263" cy="323850"/>
            </a:xfrm>
            <a:custGeom>
              <a:avLst/>
              <a:gdLst>
                <a:gd name="T0" fmla="*/ 580 w 1017"/>
                <a:gd name="T1" fmla="*/ 688 h 1018"/>
                <a:gd name="T2" fmla="*/ 668 w 1017"/>
                <a:gd name="T3" fmla="*/ 640 h 1018"/>
                <a:gd name="T4" fmla="*/ 738 w 1017"/>
                <a:gd name="T5" fmla="*/ 559 h 1018"/>
                <a:gd name="T6" fmla="*/ 782 w 1017"/>
                <a:gd name="T7" fmla="*/ 453 h 1018"/>
                <a:gd name="T8" fmla="*/ 795 w 1017"/>
                <a:gd name="T9" fmla="*/ 349 h 1018"/>
                <a:gd name="T10" fmla="*/ 778 w 1017"/>
                <a:gd name="T11" fmla="*/ 229 h 1018"/>
                <a:gd name="T12" fmla="*/ 730 w 1017"/>
                <a:gd name="T13" fmla="*/ 127 h 1018"/>
                <a:gd name="T14" fmla="*/ 657 w 1017"/>
                <a:gd name="T15" fmla="*/ 51 h 1018"/>
                <a:gd name="T16" fmla="*/ 567 w 1017"/>
                <a:gd name="T17" fmla="*/ 7 h 1018"/>
                <a:gd name="T18" fmla="*/ 480 w 1017"/>
                <a:gd name="T19" fmla="*/ 2 h 1018"/>
                <a:gd name="T20" fmla="*/ 384 w 1017"/>
                <a:gd name="T21" fmla="*/ 34 h 1018"/>
                <a:gd name="T22" fmla="*/ 304 w 1017"/>
                <a:gd name="T23" fmla="*/ 105 h 1018"/>
                <a:gd name="T24" fmla="*/ 255 w 1017"/>
                <a:gd name="T25" fmla="*/ 187 h 1018"/>
                <a:gd name="T26" fmla="*/ 225 w 1017"/>
                <a:gd name="T27" fmla="*/ 299 h 1018"/>
                <a:gd name="T28" fmla="*/ 225 w 1017"/>
                <a:gd name="T29" fmla="*/ 403 h 1018"/>
                <a:gd name="T30" fmla="*/ 256 w 1017"/>
                <a:gd name="T31" fmla="*/ 517 h 1018"/>
                <a:gd name="T32" fmla="*/ 317 w 1017"/>
                <a:gd name="T33" fmla="*/ 609 h 1018"/>
                <a:gd name="T34" fmla="*/ 397 w 1017"/>
                <a:gd name="T35" fmla="*/ 672 h 1018"/>
                <a:gd name="T36" fmla="*/ 494 w 1017"/>
                <a:gd name="T37" fmla="*/ 699 h 1018"/>
                <a:gd name="T38" fmla="*/ 543 w 1017"/>
                <a:gd name="T39" fmla="*/ 67 h 1018"/>
                <a:gd name="T40" fmla="*/ 633 w 1017"/>
                <a:gd name="T41" fmla="*/ 112 h 1018"/>
                <a:gd name="T42" fmla="*/ 721 w 1017"/>
                <a:gd name="T43" fmla="*/ 265 h 1018"/>
                <a:gd name="T44" fmla="*/ 721 w 1017"/>
                <a:gd name="T45" fmla="*/ 435 h 1018"/>
                <a:gd name="T46" fmla="*/ 633 w 1017"/>
                <a:gd name="T47" fmla="*/ 588 h 1018"/>
                <a:gd name="T48" fmla="*/ 543 w 1017"/>
                <a:gd name="T49" fmla="*/ 633 h 1018"/>
                <a:gd name="T50" fmla="*/ 474 w 1017"/>
                <a:gd name="T51" fmla="*/ 633 h 1018"/>
                <a:gd name="T52" fmla="*/ 384 w 1017"/>
                <a:gd name="T53" fmla="*/ 588 h 1018"/>
                <a:gd name="T54" fmla="*/ 296 w 1017"/>
                <a:gd name="T55" fmla="*/ 435 h 1018"/>
                <a:gd name="T56" fmla="*/ 296 w 1017"/>
                <a:gd name="T57" fmla="*/ 265 h 1018"/>
                <a:gd name="T58" fmla="*/ 384 w 1017"/>
                <a:gd name="T59" fmla="*/ 112 h 1018"/>
                <a:gd name="T60" fmla="*/ 474 w 1017"/>
                <a:gd name="T61" fmla="*/ 67 h 1018"/>
                <a:gd name="T62" fmla="*/ 725 w 1017"/>
                <a:gd name="T63" fmla="*/ 637 h 1018"/>
                <a:gd name="T64" fmla="*/ 700 w 1017"/>
                <a:gd name="T65" fmla="*/ 668 h 1018"/>
                <a:gd name="T66" fmla="*/ 719 w 1017"/>
                <a:gd name="T67" fmla="*/ 697 h 1018"/>
                <a:gd name="T68" fmla="*/ 818 w 1017"/>
                <a:gd name="T69" fmla="*/ 717 h 1018"/>
                <a:gd name="T70" fmla="*/ 927 w 1017"/>
                <a:gd name="T71" fmla="*/ 816 h 1018"/>
                <a:gd name="T72" fmla="*/ 953 w 1017"/>
                <a:gd name="T73" fmla="*/ 929 h 1018"/>
                <a:gd name="T74" fmla="*/ 922 w 1017"/>
                <a:gd name="T75" fmla="*/ 954 h 1018"/>
                <a:gd name="T76" fmla="*/ 69 w 1017"/>
                <a:gd name="T77" fmla="*/ 941 h 1018"/>
                <a:gd name="T78" fmla="*/ 73 w 1017"/>
                <a:gd name="T79" fmla="*/ 856 h 1018"/>
                <a:gd name="T80" fmla="*/ 162 w 1017"/>
                <a:gd name="T81" fmla="*/ 738 h 1018"/>
                <a:gd name="T82" fmla="*/ 285 w 1017"/>
                <a:gd name="T83" fmla="*/ 700 h 1018"/>
                <a:gd name="T84" fmla="*/ 318 w 1017"/>
                <a:gd name="T85" fmla="*/ 674 h 1018"/>
                <a:gd name="T86" fmla="*/ 304 w 1017"/>
                <a:gd name="T87" fmla="*/ 641 h 1018"/>
                <a:gd name="T88" fmla="*/ 243 w 1017"/>
                <a:gd name="T89" fmla="*/ 639 h 1018"/>
                <a:gd name="T90" fmla="*/ 149 w 1017"/>
                <a:gd name="T91" fmla="*/ 670 h 1018"/>
                <a:gd name="T92" fmla="*/ 74 w 1017"/>
                <a:gd name="T93" fmla="*/ 730 h 1018"/>
                <a:gd name="T94" fmla="*/ 23 w 1017"/>
                <a:gd name="T95" fmla="*/ 811 h 1018"/>
                <a:gd name="T96" fmla="*/ 0 w 1017"/>
                <a:gd name="T97" fmla="*/ 907 h 1018"/>
                <a:gd name="T98" fmla="*/ 11 w 1017"/>
                <a:gd name="T99" fmla="*/ 967 h 1018"/>
                <a:gd name="T100" fmla="*/ 58 w 1017"/>
                <a:gd name="T101" fmla="*/ 1010 h 1018"/>
                <a:gd name="T102" fmla="*/ 931 w 1017"/>
                <a:gd name="T103" fmla="*/ 1017 h 1018"/>
                <a:gd name="T104" fmla="*/ 989 w 1017"/>
                <a:gd name="T105" fmla="*/ 990 h 1018"/>
                <a:gd name="T106" fmla="*/ 1017 w 1017"/>
                <a:gd name="T107" fmla="*/ 932 h 1018"/>
                <a:gd name="T108" fmla="*/ 1009 w 1017"/>
                <a:gd name="T109" fmla="*/ 850 h 1018"/>
                <a:gd name="T110" fmla="*/ 969 w 1017"/>
                <a:gd name="T111" fmla="*/ 762 h 1018"/>
                <a:gd name="T112" fmla="*/ 902 w 1017"/>
                <a:gd name="T113" fmla="*/ 693 h 1018"/>
                <a:gd name="T114" fmla="*/ 817 w 1017"/>
                <a:gd name="T115" fmla="*/ 649 h 1018"/>
                <a:gd name="T116" fmla="*/ 731 w 1017"/>
                <a:gd name="T117" fmla="*/ 636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7" h="1018">
                  <a:moveTo>
                    <a:pt x="509" y="700"/>
                  </a:moveTo>
                  <a:lnTo>
                    <a:pt x="509" y="700"/>
                  </a:lnTo>
                  <a:lnTo>
                    <a:pt x="524" y="699"/>
                  </a:lnTo>
                  <a:lnTo>
                    <a:pt x="538" y="698"/>
                  </a:lnTo>
                  <a:lnTo>
                    <a:pt x="553" y="696"/>
                  </a:lnTo>
                  <a:lnTo>
                    <a:pt x="567" y="693"/>
                  </a:lnTo>
                  <a:lnTo>
                    <a:pt x="580" y="688"/>
                  </a:lnTo>
                  <a:lnTo>
                    <a:pt x="593" y="684"/>
                  </a:lnTo>
                  <a:lnTo>
                    <a:pt x="607" y="679"/>
                  </a:lnTo>
                  <a:lnTo>
                    <a:pt x="620" y="672"/>
                  </a:lnTo>
                  <a:lnTo>
                    <a:pt x="633" y="665"/>
                  </a:lnTo>
                  <a:lnTo>
                    <a:pt x="645" y="657"/>
                  </a:lnTo>
                  <a:lnTo>
                    <a:pt x="657" y="649"/>
                  </a:lnTo>
                  <a:lnTo>
                    <a:pt x="668" y="640"/>
                  </a:lnTo>
                  <a:lnTo>
                    <a:pt x="680" y="630"/>
                  </a:lnTo>
                  <a:lnTo>
                    <a:pt x="691" y="620"/>
                  </a:lnTo>
                  <a:lnTo>
                    <a:pt x="701" y="609"/>
                  </a:lnTo>
                  <a:lnTo>
                    <a:pt x="711" y="597"/>
                  </a:lnTo>
                  <a:lnTo>
                    <a:pt x="720" y="585"/>
                  </a:lnTo>
                  <a:lnTo>
                    <a:pt x="730" y="573"/>
                  </a:lnTo>
                  <a:lnTo>
                    <a:pt x="738" y="559"/>
                  </a:lnTo>
                  <a:lnTo>
                    <a:pt x="746" y="546"/>
                  </a:lnTo>
                  <a:lnTo>
                    <a:pt x="753" y="531"/>
                  </a:lnTo>
                  <a:lnTo>
                    <a:pt x="761" y="517"/>
                  </a:lnTo>
                  <a:lnTo>
                    <a:pt x="766" y="502"/>
                  </a:lnTo>
                  <a:lnTo>
                    <a:pt x="773" y="486"/>
                  </a:lnTo>
                  <a:lnTo>
                    <a:pt x="778" y="470"/>
                  </a:lnTo>
                  <a:lnTo>
                    <a:pt x="782" y="453"/>
                  </a:lnTo>
                  <a:lnTo>
                    <a:pt x="785" y="437"/>
                  </a:lnTo>
                  <a:lnTo>
                    <a:pt x="789" y="420"/>
                  </a:lnTo>
                  <a:lnTo>
                    <a:pt x="792" y="403"/>
                  </a:lnTo>
                  <a:lnTo>
                    <a:pt x="793" y="386"/>
                  </a:lnTo>
                  <a:lnTo>
                    <a:pt x="794" y="368"/>
                  </a:lnTo>
                  <a:lnTo>
                    <a:pt x="795" y="349"/>
                  </a:lnTo>
                  <a:lnTo>
                    <a:pt x="795" y="349"/>
                  </a:lnTo>
                  <a:lnTo>
                    <a:pt x="794" y="332"/>
                  </a:lnTo>
                  <a:lnTo>
                    <a:pt x="793" y="314"/>
                  </a:lnTo>
                  <a:lnTo>
                    <a:pt x="792" y="297"/>
                  </a:lnTo>
                  <a:lnTo>
                    <a:pt x="789" y="280"/>
                  </a:lnTo>
                  <a:lnTo>
                    <a:pt x="785" y="262"/>
                  </a:lnTo>
                  <a:lnTo>
                    <a:pt x="782" y="246"/>
                  </a:lnTo>
                  <a:lnTo>
                    <a:pt x="778" y="229"/>
                  </a:lnTo>
                  <a:lnTo>
                    <a:pt x="773" y="214"/>
                  </a:lnTo>
                  <a:lnTo>
                    <a:pt x="766" y="198"/>
                  </a:lnTo>
                  <a:lnTo>
                    <a:pt x="761" y="183"/>
                  </a:lnTo>
                  <a:lnTo>
                    <a:pt x="753" y="168"/>
                  </a:lnTo>
                  <a:lnTo>
                    <a:pt x="746" y="154"/>
                  </a:lnTo>
                  <a:lnTo>
                    <a:pt x="738" y="140"/>
                  </a:lnTo>
                  <a:lnTo>
                    <a:pt x="730" y="127"/>
                  </a:lnTo>
                  <a:lnTo>
                    <a:pt x="720" y="114"/>
                  </a:lnTo>
                  <a:lnTo>
                    <a:pt x="711" y="103"/>
                  </a:lnTo>
                  <a:lnTo>
                    <a:pt x="701" y="91"/>
                  </a:lnTo>
                  <a:lnTo>
                    <a:pt x="691" y="80"/>
                  </a:lnTo>
                  <a:lnTo>
                    <a:pt x="679" y="69"/>
                  </a:lnTo>
                  <a:lnTo>
                    <a:pt x="668" y="60"/>
                  </a:lnTo>
                  <a:lnTo>
                    <a:pt x="657" y="51"/>
                  </a:lnTo>
                  <a:lnTo>
                    <a:pt x="645" y="43"/>
                  </a:lnTo>
                  <a:lnTo>
                    <a:pt x="633" y="35"/>
                  </a:lnTo>
                  <a:lnTo>
                    <a:pt x="620" y="27"/>
                  </a:lnTo>
                  <a:lnTo>
                    <a:pt x="607" y="21"/>
                  </a:lnTo>
                  <a:lnTo>
                    <a:pt x="593" y="16"/>
                  </a:lnTo>
                  <a:lnTo>
                    <a:pt x="580" y="11"/>
                  </a:lnTo>
                  <a:lnTo>
                    <a:pt x="567" y="7"/>
                  </a:lnTo>
                  <a:lnTo>
                    <a:pt x="553" y="4"/>
                  </a:lnTo>
                  <a:lnTo>
                    <a:pt x="538" y="2"/>
                  </a:lnTo>
                  <a:lnTo>
                    <a:pt x="524" y="1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494" y="1"/>
                  </a:lnTo>
                  <a:lnTo>
                    <a:pt x="480" y="2"/>
                  </a:lnTo>
                  <a:lnTo>
                    <a:pt x="466" y="4"/>
                  </a:lnTo>
                  <a:lnTo>
                    <a:pt x="452" y="7"/>
                  </a:lnTo>
                  <a:lnTo>
                    <a:pt x="438" y="10"/>
                  </a:lnTo>
                  <a:lnTo>
                    <a:pt x="424" y="16"/>
                  </a:lnTo>
                  <a:lnTo>
                    <a:pt x="411" y="21"/>
                  </a:lnTo>
                  <a:lnTo>
                    <a:pt x="397" y="27"/>
                  </a:lnTo>
                  <a:lnTo>
                    <a:pt x="384" y="34"/>
                  </a:lnTo>
                  <a:lnTo>
                    <a:pt x="372" y="43"/>
                  </a:lnTo>
                  <a:lnTo>
                    <a:pt x="359" y="51"/>
                  </a:lnTo>
                  <a:lnTo>
                    <a:pt x="348" y="60"/>
                  </a:lnTo>
                  <a:lnTo>
                    <a:pt x="336" y="70"/>
                  </a:lnTo>
                  <a:lnTo>
                    <a:pt x="325" y="81"/>
                  </a:lnTo>
                  <a:lnTo>
                    <a:pt x="314" y="93"/>
                  </a:lnTo>
                  <a:lnTo>
                    <a:pt x="304" y="105"/>
                  </a:lnTo>
                  <a:lnTo>
                    <a:pt x="304" y="105"/>
                  </a:lnTo>
                  <a:lnTo>
                    <a:pt x="294" y="118"/>
                  </a:lnTo>
                  <a:lnTo>
                    <a:pt x="285" y="130"/>
                  </a:lnTo>
                  <a:lnTo>
                    <a:pt x="277" y="144"/>
                  </a:lnTo>
                  <a:lnTo>
                    <a:pt x="269" y="158"/>
                  </a:lnTo>
                  <a:lnTo>
                    <a:pt x="262" y="172"/>
                  </a:lnTo>
                  <a:lnTo>
                    <a:pt x="255" y="187"/>
                  </a:lnTo>
                  <a:lnTo>
                    <a:pt x="249" y="202"/>
                  </a:lnTo>
                  <a:lnTo>
                    <a:pt x="244" y="217"/>
                  </a:lnTo>
                  <a:lnTo>
                    <a:pt x="238" y="233"/>
                  </a:lnTo>
                  <a:lnTo>
                    <a:pt x="234" y="250"/>
                  </a:lnTo>
                  <a:lnTo>
                    <a:pt x="231" y="266"/>
                  </a:lnTo>
                  <a:lnTo>
                    <a:pt x="227" y="282"/>
                  </a:lnTo>
                  <a:lnTo>
                    <a:pt x="225" y="299"/>
                  </a:lnTo>
                  <a:lnTo>
                    <a:pt x="223" y="315"/>
                  </a:lnTo>
                  <a:lnTo>
                    <a:pt x="223" y="332"/>
                  </a:lnTo>
                  <a:lnTo>
                    <a:pt x="222" y="349"/>
                  </a:lnTo>
                  <a:lnTo>
                    <a:pt x="222" y="349"/>
                  </a:lnTo>
                  <a:lnTo>
                    <a:pt x="223" y="368"/>
                  </a:lnTo>
                  <a:lnTo>
                    <a:pt x="224" y="386"/>
                  </a:lnTo>
                  <a:lnTo>
                    <a:pt x="225" y="403"/>
                  </a:lnTo>
                  <a:lnTo>
                    <a:pt x="229" y="420"/>
                  </a:lnTo>
                  <a:lnTo>
                    <a:pt x="232" y="437"/>
                  </a:lnTo>
                  <a:lnTo>
                    <a:pt x="235" y="453"/>
                  </a:lnTo>
                  <a:lnTo>
                    <a:pt x="239" y="470"/>
                  </a:lnTo>
                  <a:lnTo>
                    <a:pt x="245" y="486"/>
                  </a:lnTo>
                  <a:lnTo>
                    <a:pt x="251" y="502"/>
                  </a:lnTo>
                  <a:lnTo>
                    <a:pt x="256" y="517"/>
                  </a:lnTo>
                  <a:lnTo>
                    <a:pt x="264" y="531"/>
                  </a:lnTo>
                  <a:lnTo>
                    <a:pt x="271" y="546"/>
                  </a:lnTo>
                  <a:lnTo>
                    <a:pt x="279" y="559"/>
                  </a:lnTo>
                  <a:lnTo>
                    <a:pt x="288" y="573"/>
                  </a:lnTo>
                  <a:lnTo>
                    <a:pt x="297" y="585"/>
                  </a:lnTo>
                  <a:lnTo>
                    <a:pt x="306" y="597"/>
                  </a:lnTo>
                  <a:lnTo>
                    <a:pt x="317" y="609"/>
                  </a:lnTo>
                  <a:lnTo>
                    <a:pt x="326" y="620"/>
                  </a:lnTo>
                  <a:lnTo>
                    <a:pt x="337" y="630"/>
                  </a:lnTo>
                  <a:lnTo>
                    <a:pt x="349" y="640"/>
                  </a:lnTo>
                  <a:lnTo>
                    <a:pt x="361" y="649"/>
                  </a:lnTo>
                  <a:lnTo>
                    <a:pt x="372" y="657"/>
                  </a:lnTo>
                  <a:lnTo>
                    <a:pt x="384" y="665"/>
                  </a:lnTo>
                  <a:lnTo>
                    <a:pt x="397" y="672"/>
                  </a:lnTo>
                  <a:lnTo>
                    <a:pt x="410" y="679"/>
                  </a:lnTo>
                  <a:lnTo>
                    <a:pt x="424" y="684"/>
                  </a:lnTo>
                  <a:lnTo>
                    <a:pt x="437" y="688"/>
                  </a:lnTo>
                  <a:lnTo>
                    <a:pt x="451" y="693"/>
                  </a:lnTo>
                  <a:lnTo>
                    <a:pt x="465" y="696"/>
                  </a:lnTo>
                  <a:lnTo>
                    <a:pt x="480" y="698"/>
                  </a:lnTo>
                  <a:lnTo>
                    <a:pt x="494" y="699"/>
                  </a:lnTo>
                  <a:lnTo>
                    <a:pt x="509" y="700"/>
                  </a:lnTo>
                  <a:lnTo>
                    <a:pt x="509" y="700"/>
                  </a:lnTo>
                  <a:close/>
                  <a:moveTo>
                    <a:pt x="509" y="64"/>
                  </a:moveTo>
                  <a:lnTo>
                    <a:pt x="509" y="64"/>
                  </a:lnTo>
                  <a:lnTo>
                    <a:pt x="520" y="64"/>
                  </a:lnTo>
                  <a:lnTo>
                    <a:pt x="531" y="65"/>
                  </a:lnTo>
                  <a:lnTo>
                    <a:pt x="543" y="67"/>
                  </a:lnTo>
                  <a:lnTo>
                    <a:pt x="554" y="69"/>
                  </a:lnTo>
                  <a:lnTo>
                    <a:pt x="564" y="73"/>
                  </a:lnTo>
                  <a:lnTo>
                    <a:pt x="575" y="77"/>
                  </a:lnTo>
                  <a:lnTo>
                    <a:pt x="585" y="81"/>
                  </a:lnTo>
                  <a:lnTo>
                    <a:pt x="596" y="87"/>
                  </a:lnTo>
                  <a:lnTo>
                    <a:pt x="615" y="98"/>
                  </a:lnTo>
                  <a:lnTo>
                    <a:pt x="633" y="112"/>
                  </a:lnTo>
                  <a:lnTo>
                    <a:pt x="650" y="129"/>
                  </a:lnTo>
                  <a:lnTo>
                    <a:pt x="666" y="148"/>
                  </a:lnTo>
                  <a:lnTo>
                    <a:pt x="680" y="168"/>
                  </a:lnTo>
                  <a:lnTo>
                    <a:pt x="693" y="190"/>
                  </a:lnTo>
                  <a:lnTo>
                    <a:pt x="704" y="213"/>
                  </a:lnTo>
                  <a:lnTo>
                    <a:pt x="714" y="239"/>
                  </a:lnTo>
                  <a:lnTo>
                    <a:pt x="721" y="265"/>
                  </a:lnTo>
                  <a:lnTo>
                    <a:pt x="726" y="293"/>
                  </a:lnTo>
                  <a:lnTo>
                    <a:pt x="730" y="320"/>
                  </a:lnTo>
                  <a:lnTo>
                    <a:pt x="731" y="349"/>
                  </a:lnTo>
                  <a:lnTo>
                    <a:pt x="731" y="349"/>
                  </a:lnTo>
                  <a:lnTo>
                    <a:pt x="730" y="379"/>
                  </a:lnTo>
                  <a:lnTo>
                    <a:pt x="726" y="407"/>
                  </a:lnTo>
                  <a:lnTo>
                    <a:pt x="721" y="435"/>
                  </a:lnTo>
                  <a:lnTo>
                    <a:pt x="714" y="461"/>
                  </a:lnTo>
                  <a:lnTo>
                    <a:pt x="704" y="486"/>
                  </a:lnTo>
                  <a:lnTo>
                    <a:pt x="693" y="509"/>
                  </a:lnTo>
                  <a:lnTo>
                    <a:pt x="680" y="532"/>
                  </a:lnTo>
                  <a:lnTo>
                    <a:pt x="666" y="552"/>
                  </a:lnTo>
                  <a:lnTo>
                    <a:pt x="650" y="570"/>
                  </a:lnTo>
                  <a:lnTo>
                    <a:pt x="633" y="588"/>
                  </a:lnTo>
                  <a:lnTo>
                    <a:pt x="615" y="602"/>
                  </a:lnTo>
                  <a:lnTo>
                    <a:pt x="596" y="613"/>
                  </a:lnTo>
                  <a:lnTo>
                    <a:pt x="585" y="619"/>
                  </a:lnTo>
                  <a:lnTo>
                    <a:pt x="575" y="623"/>
                  </a:lnTo>
                  <a:lnTo>
                    <a:pt x="564" y="627"/>
                  </a:lnTo>
                  <a:lnTo>
                    <a:pt x="554" y="630"/>
                  </a:lnTo>
                  <a:lnTo>
                    <a:pt x="543" y="633"/>
                  </a:lnTo>
                  <a:lnTo>
                    <a:pt x="531" y="635"/>
                  </a:lnTo>
                  <a:lnTo>
                    <a:pt x="520" y="636"/>
                  </a:lnTo>
                  <a:lnTo>
                    <a:pt x="509" y="636"/>
                  </a:lnTo>
                  <a:lnTo>
                    <a:pt x="509" y="636"/>
                  </a:lnTo>
                  <a:lnTo>
                    <a:pt x="497" y="636"/>
                  </a:lnTo>
                  <a:lnTo>
                    <a:pt x="486" y="635"/>
                  </a:lnTo>
                  <a:lnTo>
                    <a:pt x="474" y="633"/>
                  </a:lnTo>
                  <a:lnTo>
                    <a:pt x="464" y="630"/>
                  </a:lnTo>
                  <a:lnTo>
                    <a:pt x="453" y="627"/>
                  </a:lnTo>
                  <a:lnTo>
                    <a:pt x="442" y="623"/>
                  </a:lnTo>
                  <a:lnTo>
                    <a:pt x="432" y="619"/>
                  </a:lnTo>
                  <a:lnTo>
                    <a:pt x="422" y="613"/>
                  </a:lnTo>
                  <a:lnTo>
                    <a:pt x="402" y="602"/>
                  </a:lnTo>
                  <a:lnTo>
                    <a:pt x="384" y="588"/>
                  </a:lnTo>
                  <a:lnTo>
                    <a:pt x="367" y="570"/>
                  </a:lnTo>
                  <a:lnTo>
                    <a:pt x="351" y="552"/>
                  </a:lnTo>
                  <a:lnTo>
                    <a:pt x="337" y="532"/>
                  </a:lnTo>
                  <a:lnTo>
                    <a:pt x="324" y="509"/>
                  </a:lnTo>
                  <a:lnTo>
                    <a:pt x="313" y="486"/>
                  </a:lnTo>
                  <a:lnTo>
                    <a:pt x="304" y="461"/>
                  </a:lnTo>
                  <a:lnTo>
                    <a:pt x="296" y="435"/>
                  </a:lnTo>
                  <a:lnTo>
                    <a:pt x="291" y="407"/>
                  </a:lnTo>
                  <a:lnTo>
                    <a:pt x="288" y="379"/>
                  </a:lnTo>
                  <a:lnTo>
                    <a:pt x="285" y="349"/>
                  </a:lnTo>
                  <a:lnTo>
                    <a:pt x="285" y="349"/>
                  </a:lnTo>
                  <a:lnTo>
                    <a:pt x="288" y="320"/>
                  </a:lnTo>
                  <a:lnTo>
                    <a:pt x="291" y="293"/>
                  </a:lnTo>
                  <a:lnTo>
                    <a:pt x="296" y="265"/>
                  </a:lnTo>
                  <a:lnTo>
                    <a:pt x="304" y="239"/>
                  </a:lnTo>
                  <a:lnTo>
                    <a:pt x="313" y="213"/>
                  </a:lnTo>
                  <a:lnTo>
                    <a:pt x="324" y="190"/>
                  </a:lnTo>
                  <a:lnTo>
                    <a:pt x="337" y="168"/>
                  </a:lnTo>
                  <a:lnTo>
                    <a:pt x="351" y="148"/>
                  </a:lnTo>
                  <a:lnTo>
                    <a:pt x="367" y="129"/>
                  </a:lnTo>
                  <a:lnTo>
                    <a:pt x="384" y="112"/>
                  </a:lnTo>
                  <a:lnTo>
                    <a:pt x="402" y="98"/>
                  </a:lnTo>
                  <a:lnTo>
                    <a:pt x="422" y="87"/>
                  </a:lnTo>
                  <a:lnTo>
                    <a:pt x="432" y="81"/>
                  </a:lnTo>
                  <a:lnTo>
                    <a:pt x="442" y="77"/>
                  </a:lnTo>
                  <a:lnTo>
                    <a:pt x="453" y="73"/>
                  </a:lnTo>
                  <a:lnTo>
                    <a:pt x="464" y="69"/>
                  </a:lnTo>
                  <a:lnTo>
                    <a:pt x="474" y="67"/>
                  </a:lnTo>
                  <a:lnTo>
                    <a:pt x="486" y="65"/>
                  </a:lnTo>
                  <a:lnTo>
                    <a:pt x="497" y="64"/>
                  </a:lnTo>
                  <a:lnTo>
                    <a:pt x="509" y="64"/>
                  </a:lnTo>
                  <a:lnTo>
                    <a:pt x="509" y="64"/>
                  </a:lnTo>
                  <a:close/>
                  <a:moveTo>
                    <a:pt x="731" y="636"/>
                  </a:moveTo>
                  <a:lnTo>
                    <a:pt x="731" y="636"/>
                  </a:lnTo>
                  <a:lnTo>
                    <a:pt x="725" y="637"/>
                  </a:lnTo>
                  <a:lnTo>
                    <a:pt x="719" y="639"/>
                  </a:lnTo>
                  <a:lnTo>
                    <a:pt x="714" y="641"/>
                  </a:lnTo>
                  <a:lnTo>
                    <a:pt x="709" y="645"/>
                  </a:lnTo>
                  <a:lnTo>
                    <a:pt x="705" y="650"/>
                  </a:lnTo>
                  <a:lnTo>
                    <a:pt x="702" y="655"/>
                  </a:lnTo>
                  <a:lnTo>
                    <a:pt x="700" y="662"/>
                  </a:lnTo>
                  <a:lnTo>
                    <a:pt x="700" y="668"/>
                  </a:lnTo>
                  <a:lnTo>
                    <a:pt x="700" y="668"/>
                  </a:lnTo>
                  <a:lnTo>
                    <a:pt x="700" y="674"/>
                  </a:lnTo>
                  <a:lnTo>
                    <a:pt x="702" y="680"/>
                  </a:lnTo>
                  <a:lnTo>
                    <a:pt x="705" y="685"/>
                  </a:lnTo>
                  <a:lnTo>
                    <a:pt x="709" y="691"/>
                  </a:lnTo>
                  <a:lnTo>
                    <a:pt x="714" y="694"/>
                  </a:lnTo>
                  <a:lnTo>
                    <a:pt x="719" y="697"/>
                  </a:lnTo>
                  <a:lnTo>
                    <a:pt x="725" y="699"/>
                  </a:lnTo>
                  <a:lnTo>
                    <a:pt x="731" y="700"/>
                  </a:lnTo>
                  <a:lnTo>
                    <a:pt x="731" y="700"/>
                  </a:lnTo>
                  <a:lnTo>
                    <a:pt x="754" y="701"/>
                  </a:lnTo>
                  <a:lnTo>
                    <a:pt x="776" y="705"/>
                  </a:lnTo>
                  <a:lnTo>
                    <a:pt x="797" y="710"/>
                  </a:lnTo>
                  <a:lnTo>
                    <a:pt x="818" y="717"/>
                  </a:lnTo>
                  <a:lnTo>
                    <a:pt x="837" y="727"/>
                  </a:lnTo>
                  <a:lnTo>
                    <a:pt x="855" y="738"/>
                  </a:lnTo>
                  <a:lnTo>
                    <a:pt x="872" y="751"/>
                  </a:lnTo>
                  <a:lnTo>
                    <a:pt x="888" y="765"/>
                  </a:lnTo>
                  <a:lnTo>
                    <a:pt x="903" y="781"/>
                  </a:lnTo>
                  <a:lnTo>
                    <a:pt x="915" y="798"/>
                  </a:lnTo>
                  <a:lnTo>
                    <a:pt x="927" y="816"/>
                  </a:lnTo>
                  <a:lnTo>
                    <a:pt x="937" y="835"/>
                  </a:lnTo>
                  <a:lnTo>
                    <a:pt x="944" y="856"/>
                  </a:lnTo>
                  <a:lnTo>
                    <a:pt x="950" y="877"/>
                  </a:lnTo>
                  <a:lnTo>
                    <a:pt x="953" y="900"/>
                  </a:lnTo>
                  <a:lnTo>
                    <a:pt x="954" y="922"/>
                  </a:lnTo>
                  <a:lnTo>
                    <a:pt x="954" y="922"/>
                  </a:lnTo>
                  <a:lnTo>
                    <a:pt x="953" y="929"/>
                  </a:lnTo>
                  <a:lnTo>
                    <a:pt x="952" y="935"/>
                  </a:lnTo>
                  <a:lnTo>
                    <a:pt x="949" y="941"/>
                  </a:lnTo>
                  <a:lnTo>
                    <a:pt x="944" y="945"/>
                  </a:lnTo>
                  <a:lnTo>
                    <a:pt x="940" y="949"/>
                  </a:lnTo>
                  <a:lnTo>
                    <a:pt x="935" y="951"/>
                  </a:lnTo>
                  <a:lnTo>
                    <a:pt x="928" y="953"/>
                  </a:lnTo>
                  <a:lnTo>
                    <a:pt x="922" y="954"/>
                  </a:lnTo>
                  <a:lnTo>
                    <a:pt x="96" y="954"/>
                  </a:lnTo>
                  <a:lnTo>
                    <a:pt x="96" y="954"/>
                  </a:lnTo>
                  <a:lnTo>
                    <a:pt x="89" y="953"/>
                  </a:lnTo>
                  <a:lnTo>
                    <a:pt x="83" y="951"/>
                  </a:lnTo>
                  <a:lnTo>
                    <a:pt x="77" y="949"/>
                  </a:lnTo>
                  <a:lnTo>
                    <a:pt x="73" y="945"/>
                  </a:lnTo>
                  <a:lnTo>
                    <a:pt x="69" y="941"/>
                  </a:lnTo>
                  <a:lnTo>
                    <a:pt x="65" y="935"/>
                  </a:lnTo>
                  <a:lnTo>
                    <a:pt x="64" y="929"/>
                  </a:lnTo>
                  <a:lnTo>
                    <a:pt x="63" y="922"/>
                  </a:lnTo>
                  <a:lnTo>
                    <a:pt x="63" y="922"/>
                  </a:lnTo>
                  <a:lnTo>
                    <a:pt x="64" y="900"/>
                  </a:lnTo>
                  <a:lnTo>
                    <a:pt x="68" y="877"/>
                  </a:lnTo>
                  <a:lnTo>
                    <a:pt x="73" y="856"/>
                  </a:lnTo>
                  <a:lnTo>
                    <a:pt x="81" y="835"/>
                  </a:lnTo>
                  <a:lnTo>
                    <a:pt x="90" y="816"/>
                  </a:lnTo>
                  <a:lnTo>
                    <a:pt x="101" y="798"/>
                  </a:lnTo>
                  <a:lnTo>
                    <a:pt x="114" y="781"/>
                  </a:lnTo>
                  <a:lnTo>
                    <a:pt x="129" y="765"/>
                  </a:lnTo>
                  <a:lnTo>
                    <a:pt x="145" y="751"/>
                  </a:lnTo>
                  <a:lnTo>
                    <a:pt x="162" y="738"/>
                  </a:lnTo>
                  <a:lnTo>
                    <a:pt x="180" y="727"/>
                  </a:lnTo>
                  <a:lnTo>
                    <a:pt x="200" y="717"/>
                  </a:lnTo>
                  <a:lnTo>
                    <a:pt x="220" y="710"/>
                  </a:lnTo>
                  <a:lnTo>
                    <a:pt x="241" y="705"/>
                  </a:lnTo>
                  <a:lnTo>
                    <a:pt x="263" y="701"/>
                  </a:lnTo>
                  <a:lnTo>
                    <a:pt x="285" y="700"/>
                  </a:lnTo>
                  <a:lnTo>
                    <a:pt x="285" y="700"/>
                  </a:lnTo>
                  <a:lnTo>
                    <a:pt x="292" y="699"/>
                  </a:lnTo>
                  <a:lnTo>
                    <a:pt x="298" y="697"/>
                  </a:lnTo>
                  <a:lnTo>
                    <a:pt x="304" y="694"/>
                  </a:lnTo>
                  <a:lnTo>
                    <a:pt x="308" y="691"/>
                  </a:lnTo>
                  <a:lnTo>
                    <a:pt x="312" y="685"/>
                  </a:lnTo>
                  <a:lnTo>
                    <a:pt x="315" y="680"/>
                  </a:lnTo>
                  <a:lnTo>
                    <a:pt x="318" y="674"/>
                  </a:lnTo>
                  <a:lnTo>
                    <a:pt x="318" y="668"/>
                  </a:lnTo>
                  <a:lnTo>
                    <a:pt x="318" y="668"/>
                  </a:lnTo>
                  <a:lnTo>
                    <a:pt x="318" y="662"/>
                  </a:lnTo>
                  <a:lnTo>
                    <a:pt x="315" y="655"/>
                  </a:lnTo>
                  <a:lnTo>
                    <a:pt x="312" y="650"/>
                  </a:lnTo>
                  <a:lnTo>
                    <a:pt x="308" y="645"/>
                  </a:lnTo>
                  <a:lnTo>
                    <a:pt x="304" y="641"/>
                  </a:lnTo>
                  <a:lnTo>
                    <a:pt x="298" y="639"/>
                  </a:lnTo>
                  <a:lnTo>
                    <a:pt x="292" y="637"/>
                  </a:lnTo>
                  <a:lnTo>
                    <a:pt x="285" y="636"/>
                  </a:lnTo>
                  <a:lnTo>
                    <a:pt x="285" y="636"/>
                  </a:lnTo>
                  <a:lnTo>
                    <a:pt x="271" y="637"/>
                  </a:lnTo>
                  <a:lnTo>
                    <a:pt x="256" y="638"/>
                  </a:lnTo>
                  <a:lnTo>
                    <a:pt x="243" y="639"/>
                  </a:lnTo>
                  <a:lnTo>
                    <a:pt x="229" y="642"/>
                  </a:lnTo>
                  <a:lnTo>
                    <a:pt x="215" y="645"/>
                  </a:lnTo>
                  <a:lnTo>
                    <a:pt x="201" y="649"/>
                  </a:lnTo>
                  <a:lnTo>
                    <a:pt x="188" y="653"/>
                  </a:lnTo>
                  <a:lnTo>
                    <a:pt x="175" y="658"/>
                  </a:lnTo>
                  <a:lnTo>
                    <a:pt x="162" y="665"/>
                  </a:lnTo>
                  <a:lnTo>
                    <a:pt x="149" y="670"/>
                  </a:lnTo>
                  <a:lnTo>
                    <a:pt x="137" y="678"/>
                  </a:lnTo>
                  <a:lnTo>
                    <a:pt x="126" y="685"/>
                  </a:lnTo>
                  <a:lnTo>
                    <a:pt x="115" y="693"/>
                  </a:lnTo>
                  <a:lnTo>
                    <a:pt x="104" y="701"/>
                  </a:lnTo>
                  <a:lnTo>
                    <a:pt x="93" y="711"/>
                  </a:lnTo>
                  <a:lnTo>
                    <a:pt x="84" y="720"/>
                  </a:lnTo>
                  <a:lnTo>
                    <a:pt x="74" y="730"/>
                  </a:lnTo>
                  <a:lnTo>
                    <a:pt x="65" y="740"/>
                  </a:lnTo>
                  <a:lnTo>
                    <a:pt x="57" y="751"/>
                  </a:lnTo>
                  <a:lnTo>
                    <a:pt x="48" y="762"/>
                  </a:lnTo>
                  <a:lnTo>
                    <a:pt x="41" y="774"/>
                  </a:lnTo>
                  <a:lnTo>
                    <a:pt x="34" y="786"/>
                  </a:lnTo>
                  <a:lnTo>
                    <a:pt x="28" y="798"/>
                  </a:lnTo>
                  <a:lnTo>
                    <a:pt x="23" y="811"/>
                  </a:lnTo>
                  <a:lnTo>
                    <a:pt x="17" y="824"/>
                  </a:lnTo>
                  <a:lnTo>
                    <a:pt x="13" y="838"/>
                  </a:lnTo>
                  <a:lnTo>
                    <a:pt x="9" y="850"/>
                  </a:lnTo>
                  <a:lnTo>
                    <a:pt x="5" y="864"/>
                  </a:lnTo>
                  <a:lnTo>
                    <a:pt x="3" y="878"/>
                  </a:lnTo>
                  <a:lnTo>
                    <a:pt x="1" y="893"/>
                  </a:lnTo>
                  <a:lnTo>
                    <a:pt x="0" y="907"/>
                  </a:lnTo>
                  <a:lnTo>
                    <a:pt x="0" y="922"/>
                  </a:lnTo>
                  <a:lnTo>
                    <a:pt x="0" y="922"/>
                  </a:lnTo>
                  <a:lnTo>
                    <a:pt x="0" y="932"/>
                  </a:lnTo>
                  <a:lnTo>
                    <a:pt x="2" y="942"/>
                  </a:lnTo>
                  <a:lnTo>
                    <a:pt x="4" y="950"/>
                  </a:lnTo>
                  <a:lnTo>
                    <a:pt x="8" y="960"/>
                  </a:lnTo>
                  <a:lnTo>
                    <a:pt x="11" y="967"/>
                  </a:lnTo>
                  <a:lnTo>
                    <a:pt x="16" y="976"/>
                  </a:lnTo>
                  <a:lnTo>
                    <a:pt x="21" y="983"/>
                  </a:lnTo>
                  <a:lnTo>
                    <a:pt x="28" y="990"/>
                  </a:lnTo>
                  <a:lnTo>
                    <a:pt x="34" y="996"/>
                  </a:lnTo>
                  <a:lnTo>
                    <a:pt x="42" y="1002"/>
                  </a:lnTo>
                  <a:lnTo>
                    <a:pt x="49" y="1006"/>
                  </a:lnTo>
                  <a:lnTo>
                    <a:pt x="58" y="1010"/>
                  </a:lnTo>
                  <a:lnTo>
                    <a:pt x="67" y="1014"/>
                  </a:lnTo>
                  <a:lnTo>
                    <a:pt x="76" y="1016"/>
                  </a:lnTo>
                  <a:lnTo>
                    <a:pt x="86" y="1017"/>
                  </a:lnTo>
                  <a:lnTo>
                    <a:pt x="96" y="1018"/>
                  </a:lnTo>
                  <a:lnTo>
                    <a:pt x="922" y="1018"/>
                  </a:lnTo>
                  <a:lnTo>
                    <a:pt x="922" y="1018"/>
                  </a:lnTo>
                  <a:lnTo>
                    <a:pt x="931" y="1017"/>
                  </a:lnTo>
                  <a:lnTo>
                    <a:pt x="941" y="1016"/>
                  </a:lnTo>
                  <a:lnTo>
                    <a:pt x="951" y="1014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2"/>
                  </a:lnTo>
                  <a:lnTo>
                    <a:pt x="983" y="996"/>
                  </a:lnTo>
                  <a:lnTo>
                    <a:pt x="989" y="990"/>
                  </a:lnTo>
                  <a:lnTo>
                    <a:pt x="996" y="983"/>
                  </a:lnTo>
                  <a:lnTo>
                    <a:pt x="1001" y="976"/>
                  </a:lnTo>
                  <a:lnTo>
                    <a:pt x="1006" y="967"/>
                  </a:lnTo>
                  <a:lnTo>
                    <a:pt x="1010" y="960"/>
                  </a:lnTo>
                  <a:lnTo>
                    <a:pt x="1013" y="950"/>
                  </a:lnTo>
                  <a:lnTo>
                    <a:pt x="1015" y="942"/>
                  </a:lnTo>
                  <a:lnTo>
                    <a:pt x="1017" y="932"/>
                  </a:lnTo>
                  <a:lnTo>
                    <a:pt x="1017" y="922"/>
                  </a:lnTo>
                  <a:lnTo>
                    <a:pt x="1017" y="922"/>
                  </a:lnTo>
                  <a:lnTo>
                    <a:pt x="1017" y="907"/>
                  </a:lnTo>
                  <a:lnTo>
                    <a:pt x="1016" y="893"/>
                  </a:lnTo>
                  <a:lnTo>
                    <a:pt x="1014" y="878"/>
                  </a:lnTo>
                  <a:lnTo>
                    <a:pt x="1012" y="864"/>
                  </a:lnTo>
                  <a:lnTo>
                    <a:pt x="1009" y="850"/>
                  </a:lnTo>
                  <a:lnTo>
                    <a:pt x="1004" y="838"/>
                  </a:lnTo>
                  <a:lnTo>
                    <a:pt x="1000" y="824"/>
                  </a:lnTo>
                  <a:lnTo>
                    <a:pt x="995" y="811"/>
                  </a:lnTo>
                  <a:lnTo>
                    <a:pt x="989" y="798"/>
                  </a:lnTo>
                  <a:lnTo>
                    <a:pt x="983" y="786"/>
                  </a:lnTo>
                  <a:lnTo>
                    <a:pt x="976" y="774"/>
                  </a:lnTo>
                  <a:lnTo>
                    <a:pt x="969" y="762"/>
                  </a:lnTo>
                  <a:lnTo>
                    <a:pt x="960" y="751"/>
                  </a:lnTo>
                  <a:lnTo>
                    <a:pt x="952" y="740"/>
                  </a:lnTo>
                  <a:lnTo>
                    <a:pt x="943" y="730"/>
                  </a:lnTo>
                  <a:lnTo>
                    <a:pt x="933" y="720"/>
                  </a:lnTo>
                  <a:lnTo>
                    <a:pt x="924" y="711"/>
                  </a:lnTo>
                  <a:lnTo>
                    <a:pt x="913" y="701"/>
                  </a:lnTo>
                  <a:lnTo>
                    <a:pt x="902" y="693"/>
                  </a:lnTo>
                  <a:lnTo>
                    <a:pt x="892" y="685"/>
                  </a:lnTo>
                  <a:lnTo>
                    <a:pt x="880" y="678"/>
                  </a:lnTo>
                  <a:lnTo>
                    <a:pt x="868" y="670"/>
                  </a:lnTo>
                  <a:lnTo>
                    <a:pt x="855" y="665"/>
                  </a:lnTo>
                  <a:lnTo>
                    <a:pt x="842" y="658"/>
                  </a:lnTo>
                  <a:lnTo>
                    <a:pt x="829" y="653"/>
                  </a:lnTo>
                  <a:lnTo>
                    <a:pt x="817" y="649"/>
                  </a:lnTo>
                  <a:lnTo>
                    <a:pt x="803" y="645"/>
                  </a:lnTo>
                  <a:lnTo>
                    <a:pt x="789" y="642"/>
                  </a:lnTo>
                  <a:lnTo>
                    <a:pt x="775" y="639"/>
                  </a:lnTo>
                  <a:lnTo>
                    <a:pt x="761" y="638"/>
                  </a:lnTo>
                  <a:lnTo>
                    <a:pt x="746" y="637"/>
                  </a:lnTo>
                  <a:lnTo>
                    <a:pt x="731" y="636"/>
                  </a:lnTo>
                  <a:lnTo>
                    <a:pt x="731" y="636"/>
                  </a:ln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452325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0765" y="3884805"/>
            <a:ext cx="2175475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扩大经营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我们坚持以客户为中心，快速响应客户需求，持续为客户创造长期价值进而成就客户。为客户提供有效服务</a:t>
            </a:r>
          </a:p>
        </p:txBody>
      </p:sp>
      <p:sp>
        <p:nvSpPr>
          <p:cNvPr id="17" name="矩形 16"/>
          <p:cNvSpPr/>
          <p:nvPr/>
        </p:nvSpPr>
        <p:spPr>
          <a:xfrm>
            <a:off x="2767603" y="3884805"/>
            <a:ext cx="2175475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升级产品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我们坚持以客户为中心，快速响应客户需求，持续为客户创造长期价值进而成就客户。为客户提供有效服务</a:t>
            </a:r>
          </a:p>
        </p:txBody>
      </p:sp>
      <p:sp>
        <p:nvSpPr>
          <p:cNvPr id="18" name="矩形 17"/>
          <p:cNvSpPr/>
          <p:nvPr/>
        </p:nvSpPr>
        <p:spPr>
          <a:xfrm>
            <a:off x="4999851" y="3884805"/>
            <a:ext cx="2175475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完善服务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我们坚持以客户为中心，快速响应客户需求，持续为客户创造长期价值进而成就客户。为客户提供有效服务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76502" y="2398129"/>
            <a:ext cx="1224000" cy="1224000"/>
            <a:chOff x="991737" y="2398129"/>
            <a:chExt cx="1224000" cy="1224000"/>
          </a:xfrm>
        </p:grpSpPr>
        <p:sp>
          <p:nvSpPr>
            <p:cNvPr id="20" name="椭圆 19"/>
            <p:cNvSpPr/>
            <p:nvPr/>
          </p:nvSpPr>
          <p:spPr>
            <a:xfrm>
              <a:off x="991737" y="2398129"/>
              <a:ext cx="1224000" cy="1224000"/>
            </a:xfrm>
            <a:prstGeom prst="ellipse">
              <a:avLst/>
            </a:prstGeom>
            <a:solidFill>
              <a:srgbClr val="2C353A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Freeform 88"/>
            <p:cNvSpPr>
              <a:spLocks noEditPoints="1"/>
            </p:cNvSpPr>
            <p:nvPr/>
          </p:nvSpPr>
          <p:spPr bwMode="auto">
            <a:xfrm>
              <a:off x="1472768" y="2848997"/>
              <a:ext cx="261938" cy="322263"/>
            </a:xfrm>
            <a:custGeom>
              <a:avLst/>
              <a:gdLst>
                <a:gd name="T0" fmla="*/ 58 w 828"/>
                <a:gd name="T1" fmla="*/ 7 h 1017"/>
                <a:gd name="T2" fmla="*/ 12 w 828"/>
                <a:gd name="T3" fmla="*/ 49 h 1017"/>
                <a:gd name="T4" fmla="*/ 0 w 828"/>
                <a:gd name="T5" fmla="*/ 921 h 1017"/>
                <a:gd name="T6" fmla="*/ 22 w 828"/>
                <a:gd name="T7" fmla="*/ 982 h 1017"/>
                <a:gd name="T8" fmla="*/ 76 w 828"/>
                <a:gd name="T9" fmla="*/ 1015 h 1017"/>
                <a:gd name="T10" fmla="*/ 760 w 828"/>
                <a:gd name="T11" fmla="*/ 1012 h 1017"/>
                <a:gd name="T12" fmla="*/ 810 w 828"/>
                <a:gd name="T13" fmla="*/ 975 h 1017"/>
                <a:gd name="T14" fmla="*/ 828 w 828"/>
                <a:gd name="T15" fmla="*/ 95 h 1017"/>
                <a:gd name="T16" fmla="*/ 810 w 828"/>
                <a:gd name="T17" fmla="*/ 41 h 1017"/>
                <a:gd name="T18" fmla="*/ 760 w 828"/>
                <a:gd name="T19" fmla="*/ 4 h 1017"/>
                <a:gd name="T20" fmla="*/ 763 w 828"/>
                <a:gd name="T21" fmla="*/ 928 h 1017"/>
                <a:gd name="T22" fmla="*/ 732 w 828"/>
                <a:gd name="T23" fmla="*/ 953 h 1017"/>
                <a:gd name="T24" fmla="*/ 69 w 828"/>
                <a:gd name="T25" fmla="*/ 939 h 1017"/>
                <a:gd name="T26" fmla="*/ 87 w 828"/>
                <a:gd name="T27" fmla="*/ 285 h 1017"/>
                <a:gd name="T28" fmla="*/ 763 w 828"/>
                <a:gd name="T29" fmla="*/ 921 h 1017"/>
                <a:gd name="T30" fmla="*/ 749 w 828"/>
                <a:gd name="T31" fmla="*/ 216 h 1017"/>
                <a:gd name="T32" fmla="*/ 83 w 828"/>
                <a:gd name="T33" fmla="*/ 220 h 1017"/>
                <a:gd name="T34" fmla="*/ 64 w 828"/>
                <a:gd name="T35" fmla="*/ 95 h 1017"/>
                <a:gd name="T36" fmla="*/ 83 w 828"/>
                <a:gd name="T37" fmla="*/ 65 h 1017"/>
                <a:gd name="T38" fmla="*/ 749 w 828"/>
                <a:gd name="T39" fmla="*/ 68 h 1017"/>
                <a:gd name="T40" fmla="*/ 191 w 828"/>
                <a:gd name="T41" fmla="*/ 508 h 1017"/>
                <a:gd name="T42" fmla="*/ 232 w 828"/>
                <a:gd name="T43" fmla="*/ 563 h 1017"/>
                <a:gd name="T44" fmla="*/ 267 w 828"/>
                <a:gd name="T45" fmla="*/ 569 h 1017"/>
                <a:gd name="T46" fmla="*/ 287 w 828"/>
                <a:gd name="T47" fmla="*/ 508 h 1017"/>
                <a:gd name="T48" fmla="*/ 345 w 828"/>
                <a:gd name="T49" fmla="*/ 494 h 1017"/>
                <a:gd name="T50" fmla="*/ 345 w 828"/>
                <a:gd name="T51" fmla="*/ 459 h 1017"/>
                <a:gd name="T52" fmla="*/ 287 w 828"/>
                <a:gd name="T53" fmla="*/ 413 h 1017"/>
                <a:gd name="T54" fmla="*/ 267 w 828"/>
                <a:gd name="T55" fmla="*/ 384 h 1017"/>
                <a:gd name="T56" fmla="*/ 232 w 828"/>
                <a:gd name="T57" fmla="*/ 390 h 1017"/>
                <a:gd name="T58" fmla="*/ 191 w 828"/>
                <a:gd name="T59" fmla="*/ 445 h 1017"/>
                <a:gd name="T60" fmla="*/ 160 w 828"/>
                <a:gd name="T61" fmla="*/ 470 h 1017"/>
                <a:gd name="T62" fmla="*/ 173 w 828"/>
                <a:gd name="T63" fmla="*/ 503 h 1017"/>
                <a:gd name="T64" fmla="*/ 509 w 828"/>
                <a:gd name="T65" fmla="*/ 445 h 1017"/>
                <a:gd name="T66" fmla="*/ 478 w 828"/>
                <a:gd name="T67" fmla="*/ 470 h 1017"/>
                <a:gd name="T68" fmla="*/ 492 w 828"/>
                <a:gd name="T69" fmla="*/ 503 h 1017"/>
                <a:gd name="T70" fmla="*/ 648 w 828"/>
                <a:gd name="T71" fmla="*/ 506 h 1017"/>
                <a:gd name="T72" fmla="*/ 668 w 828"/>
                <a:gd name="T73" fmla="*/ 476 h 1017"/>
                <a:gd name="T74" fmla="*/ 643 w 828"/>
                <a:gd name="T75" fmla="*/ 445 h 1017"/>
                <a:gd name="T76" fmla="*/ 497 w 828"/>
                <a:gd name="T77" fmla="*/ 670 h 1017"/>
                <a:gd name="T78" fmla="*/ 478 w 828"/>
                <a:gd name="T79" fmla="*/ 699 h 1017"/>
                <a:gd name="T80" fmla="*/ 502 w 828"/>
                <a:gd name="T81" fmla="*/ 730 h 1017"/>
                <a:gd name="T82" fmla="*/ 659 w 828"/>
                <a:gd name="T83" fmla="*/ 722 h 1017"/>
                <a:gd name="T84" fmla="*/ 666 w 828"/>
                <a:gd name="T85" fmla="*/ 686 h 1017"/>
                <a:gd name="T86" fmla="*/ 637 w 828"/>
                <a:gd name="T87" fmla="*/ 667 h 1017"/>
                <a:gd name="T88" fmla="*/ 486 w 828"/>
                <a:gd name="T89" fmla="*/ 803 h 1017"/>
                <a:gd name="T90" fmla="*/ 480 w 828"/>
                <a:gd name="T91" fmla="*/ 839 h 1017"/>
                <a:gd name="T92" fmla="*/ 637 w 828"/>
                <a:gd name="T93" fmla="*/ 858 h 1017"/>
                <a:gd name="T94" fmla="*/ 666 w 828"/>
                <a:gd name="T95" fmla="*/ 839 h 1017"/>
                <a:gd name="T96" fmla="*/ 659 w 828"/>
                <a:gd name="T97" fmla="*/ 803 h 1017"/>
                <a:gd name="T98" fmla="*/ 340 w 828"/>
                <a:gd name="T99" fmla="*/ 677 h 1017"/>
                <a:gd name="T100" fmla="*/ 301 w 828"/>
                <a:gd name="T101" fmla="*/ 672 h 1017"/>
                <a:gd name="T102" fmla="*/ 197 w 828"/>
                <a:gd name="T103" fmla="*/ 668 h 1017"/>
                <a:gd name="T104" fmla="*/ 164 w 828"/>
                <a:gd name="T105" fmla="*/ 682 h 1017"/>
                <a:gd name="T106" fmla="*/ 169 w 828"/>
                <a:gd name="T107" fmla="*/ 722 h 1017"/>
                <a:gd name="T108" fmla="*/ 159 w 828"/>
                <a:gd name="T109" fmla="*/ 826 h 1017"/>
                <a:gd name="T110" fmla="*/ 179 w 828"/>
                <a:gd name="T111" fmla="*/ 856 h 1017"/>
                <a:gd name="T112" fmla="*/ 214 w 828"/>
                <a:gd name="T113" fmla="*/ 848 h 1017"/>
                <a:gd name="T114" fmla="*/ 318 w 828"/>
                <a:gd name="T115" fmla="*/ 858 h 1017"/>
                <a:gd name="T116" fmla="*/ 345 w 828"/>
                <a:gd name="T117" fmla="*/ 844 h 1017"/>
                <a:gd name="T118" fmla="*/ 340 w 828"/>
                <a:gd name="T119" fmla="*/ 803 h 1017"/>
                <a:gd name="T120" fmla="*/ 350 w 828"/>
                <a:gd name="T121" fmla="*/ 699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28" h="1017">
                  <a:moveTo>
                    <a:pt x="732" y="0"/>
                  </a:moveTo>
                  <a:lnTo>
                    <a:pt x="96" y="0"/>
                  </a:lnTo>
                  <a:lnTo>
                    <a:pt x="96" y="0"/>
                  </a:lnTo>
                  <a:lnTo>
                    <a:pt x="86" y="0"/>
                  </a:lnTo>
                  <a:lnTo>
                    <a:pt x="76" y="2"/>
                  </a:lnTo>
                  <a:lnTo>
                    <a:pt x="67" y="4"/>
                  </a:lnTo>
                  <a:lnTo>
                    <a:pt x="58" y="7"/>
                  </a:lnTo>
                  <a:lnTo>
                    <a:pt x="50" y="10"/>
                  </a:lnTo>
                  <a:lnTo>
                    <a:pt x="42" y="16"/>
                  </a:lnTo>
                  <a:lnTo>
                    <a:pt x="35" y="21"/>
                  </a:lnTo>
                  <a:lnTo>
                    <a:pt x="28" y="27"/>
                  </a:lnTo>
                  <a:lnTo>
                    <a:pt x="22" y="34"/>
                  </a:lnTo>
                  <a:lnTo>
                    <a:pt x="16" y="41"/>
                  </a:lnTo>
                  <a:lnTo>
                    <a:pt x="12" y="49"/>
                  </a:lnTo>
                  <a:lnTo>
                    <a:pt x="8" y="58"/>
                  </a:lnTo>
                  <a:lnTo>
                    <a:pt x="5" y="66"/>
                  </a:lnTo>
                  <a:lnTo>
                    <a:pt x="2" y="76"/>
                  </a:lnTo>
                  <a:lnTo>
                    <a:pt x="0" y="85"/>
                  </a:lnTo>
                  <a:lnTo>
                    <a:pt x="0" y="95"/>
                  </a:lnTo>
                  <a:lnTo>
                    <a:pt x="0" y="921"/>
                  </a:lnTo>
                  <a:lnTo>
                    <a:pt x="0" y="921"/>
                  </a:lnTo>
                  <a:lnTo>
                    <a:pt x="0" y="931"/>
                  </a:lnTo>
                  <a:lnTo>
                    <a:pt x="2" y="941"/>
                  </a:lnTo>
                  <a:lnTo>
                    <a:pt x="5" y="950"/>
                  </a:lnTo>
                  <a:lnTo>
                    <a:pt x="8" y="959"/>
                  </a:lnTo>
                  <a:lnTo>
                    <a:pt x="12" y="967"/>
                  </a:lnTo>
                  <a:lnTo>
                    <a:pt x="16" y="975"/>
                  </a:lnTo>
                  <a:lnTo>
                    <a:pt x="22" y="982"/>
                  </a:lnTo>
                  <a:lnTo>
                    <a:pt x="28" y="989"/>
                  </a:lnTo>
                  <a:lnTo>
                    <a:pt x="35" y="995"/>
                  </a:lnTo>
                  <a:lnTo>
                    <a:pt x="42" y="1001"/>
                  </a:lnTo>
                  <a:lnTo>
                    <a:pt x="50" y="1006"/>
                  </a:lnTo>
                  <a:lnTo>
                    <a:pt x="58" y="1009"/>
                  </a:lnTo>
                  <a:lnTo>
                    <a:pt x="67" y="1012"/>
                  </a:lnTo>
                  <a:lnTo>
                    <a:pt x="76" y="1015"/>
                  </a:lnTo>
                  <a:lnTo>
                    <a:pt x="86" y="1017"/>
                  </a:lnTo>
                  <a:lnTo>
                    <a:pt x="96" y="1017"/>
                  </a:lnTo>
                  <a:lnTo>
                    <a:pt x="732" y="1017"/>
                  </a:lnTo>
                  <a:lnTo>
                    <a:pt x="732" y="1017"/>
                  </a:lnTo>
                  <a:lnTo>
                    <a:pt x="742" y="1017"/>
                  </a:lnTo>
                  <a:lnTo>
                    <a:pt x="751" y="1015"/>
                  </a:lnTo>
                  <a:lnTo>
                    <a:pt x="760" y="1012"/>
                  </a:lnTo>
                  <a:lnTo>
                    <a:pt x="769" y="1009"/>
                  </a:lnTo>
                  <a:lnTo>
                    <a:pt x="777" y="1006"/>
                  </a:lnTo>
                  <a:lnTo>
                    <a:pt x="785" y="1001"/>
                  </a:lnTo>
                  <a:lnTo>
                    <a:pt x="792" y="995"/>
                  </a:lnTo>
                  <a:lnTo>
                    <a:pt x="800" y="989"/>
                  </a:lnTo>
                  <a:lnTo>
                    <a:pt x="805" y="982"/>
                  </a:lnTo>
                  <a:lnTo>
                    <a:pt x="810" y="975"/>
                  </a:lnTo>
                  <a:lnTo>
                    <a:pt x="816" y="967"/>
                  </a:lnTo>
                  <a:lnTo>
                    <a:pt x="820" y="959"/>
                  </a:lnTo>
                  <a:lnTo>
                    <a:pt x="823" y="950"/>
                  </a:lnTo>
                  <a:lnTo>
                    <a:pt x="825" y="941"/>
                  </a:lnTo>
                  <a:lnTo>
                    <a:pt x="826" y="931"/>
                  </a:lnTo>
                  <a:lnTo>
                    <a:pt x="828" y="921"/>
                  </a:lnTo>
                  <a:lnTo>
                    <a:pt x="828" y="95"/>
                  </a:lnTo>
                  <a:lnTo>
                    <a:pt x="828" y="95"/>
                  </a:lnTo>
                  <a:lnTo>
                    <a:pt x="826" y="85"/>
                  </a:lnTo>
                  <a:lnTo>
                    <a:pt x="825" y="76"/>
                  </a:lnTo>
                  <a:lnTo>
                    <a:pt x="823" y="66"/>
                  </a:lnTo>
                  <a:lnTo>
                    <a:pt x="820" y="58"/>
                  </a:lnTo>
                  <a:lnTo>
                    <a:pt x="816" y="49"/>
                  </a:lnTo>
                  <a:lnTo>
                    <a:pt x="810" y="41"/>
                  </a:lnTo>
                  <a:lnTo>
                    <a:pt x="805" y="34"/>
                  </a:lnTo>
                  <a:lnTo>
                    <a:pt x="800" y="27"/>
                  </a:lnTo>
                  <a:lnTo>
                    <a:pt x="792" y="21"/>
                  </a:lnTo>
                  <a:lnTo>
                    <a:pt x="785" y="16"/>
                  </a:lnTo>
                  <a:lnTo>
                    <a:pt x="777" y="10"/>
                  </a:lnTo>
                  <a:lnTo>
                    <a:pt x="769" y="7"/>
                  </a:lnTo>
                  <a:lnTo>
                    <a:pt x="760" y="4"/>
                  </a:lnTo>
                  <a:lnTo>
                    <a:pt x="751" y="2"/>
                  </a:lnTo>
                  <a:lnTo>
                    <a:pt x="742" y="0"/>
                  </a:lnTo>
                  <a:lnTo>
                    <a:pt x="732" y="0"/>
                  </a:lnTo>
                  <a:lnTo>
                    <a:pt x="732" y="0"/>
                  </a:lnTo>
                  <a:close/>
                  <a:moveTo>
                    <a:pt x="763" y="921"/>
                  </a:moveTo>
                  <a:lnTo>
                    <a:pt x="763" y="921"/>
                  </a:lnTo>
                  <a:lnTo>
                    <a:pt x="763" y="928"/>
                  </a:lnTo>
                  <a:lnTo>
                    <a:pt x="761" y="934"/>
                  </a:lnTo>
                  <a:lnTo>
                    <a:pt x="758" y="939"/>
                  </a:lnTo>
                  <a:lnTo>
                    <a:pt x="755" y="944"/>
                  </a:lnTo>
                  <a:lnTo>
                    <a:pt x="749" y="948"/>
                  </a:lnTo>
                  <a:lnTo>
                    <a:pt x="744" y="951"/>
                  </a:lnTo>
                  <a:lnTo>
                    <a:pt x="738" y="952"/>
                  </a:lnTo>
                  <a:lnTo>
                    <a:pt x="732" y="953"/>
                  </a:lnTo>
                  <a:lnTo>
                    <a:pt x="96" y="953"/>
                  </a:lnTo>
                  <a:lnTo>
                    <a:pt x="96" y="953"/>
                  </a:lnTo>
                  <a:lnTo>
                    <a:pt x="89" y="952"/>
                  </a:lnTo>
                  <a:lnTo>
                    <a:pt x="83" y="951"/>
                  </a:lnTo>
                  <a:lnTo>
                    <a:pt x="78" y="948"/>
                  </a:lnTo>
                  <a:lnTo>
                    <a:pt x="73" y="944"/>
                  </a:lnTo>
                  <a:lnTo>
                    <a:pt x="69" y="939"/>
                  </a:lnTo>
                  <a:lnTo>
                    <a:pt x="66" y="934"/>
                  </a:lnTo>
                  <a:lnTo>
                    <a:pt x="65" y="928"/>
                  </a:lnTo>
                  <a:lnTo>
                    <a:pt x="64" y="921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80" y="284"/>
                  </a:lnTo>
                  <a:lnTo>
                    <a:pt x="87" y="285"/>
                  </a:lnTo>
                  <a:lnTo>
                    <a:pt x="96" y="286"/>
                  </a:lnTo>
                  <a:lnTo>
                    <a:pt x="732" y="286"/>
                  </a:lnTo>
                  <a:lnTo>
                    <a:pt x="732" y="286"/>
                  </a:lnTo>
                  <a:lnTo>
                    <a:pt x="740" y="285"/>
                  </a:lnTo>
                  <a:lnTo>
                    <a:pt x="748" y="284"/>
                  </a:lnTo>
                  <a:lnTo>
                    <a:pt x="763" y="280"/>
                  </a:lnTo>
                  <a:lnTo>
                    <a:pt x="763" y="921"/>
                  </a:lnTo>
                  <a:close/>
                  <a:moveTo>
                    <a:pt x="763" y="191"/>
                  </a:moveTo>
                  <a:lnTo>
                    <a:pt x="763" y="191"/>
                  </a:lnTo>
                  <a:lnTo>
                    <a:pt x="763" y="197"/>
                  </a:lnTo>
                  <a:lnTo>
                    <a:pt x="761" y="202"/>
                  </a:lnTo>
                  <a:lnTo>
                    <a:pt x="758" y="208"/>
                  </a:lnTo>
                  <a:lnTo>
                    <a:pt x="755" y="213"/>
                  </a:lnTo>
                  <a:lnTo>
                    <a:pt x="749" y="216"/>
                  </a:lnTo>
                  <a:lnTo>
                    <a:pt x="744" y="220"/>
                  </a:lnTo>
                  <a:lnTo>
                    <a:pt x="738" y="222"/>
                  </a:lnTo>
                  <a:lnTo>
                    <a:pt x="732" y="222"/>
                  </a:lnTo>
                  <a:lnTo>
                    <a:pt x="96" y="222"/>
                  </a:lnTo>
                  <a:lnTo>
                    <a:pt x="96" y="222"/>
                  </a:lnTo>
                  <a:lnTo>
                    <a:pt x="89" y="222"/>
                  </a:lnTo>
                  <a:lnTo>
                    <a:pt x="83" y="220"/>
                  </a:lnTo>
                  <a:lnTo>
                    <a:pt x="78" y="216"/>
                  </a:lnTo>
                  <a:lnTo>
                    <a:pt x="73" y="213"/>
                  </a:lnTo>
                  <a:lnTo>
                    <a:pt x="69" y="208"/>
                  </a:lnTo>
                  <a:lnTo>
                    <a:pt x="66" y="202"/>
                  </a:lnTo>
                  <a:lnTo>
                    <a:pt x="65" y="197"/>
                  </a:lnTo>
                  <a:lnTo>
                    <a:pt x="64" y="191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5" y="89"/>
                  </a:lnTo>
                  <a:lnTo>
                    <a:pt x="66" y="82"/>
                  </a:lnTo>
                  <a:lnTo>
                    <a:pt x="69" y="77"/>
                  </a:lnTo>
                  <a:lnTo>
                    <a:pt x="73" y="73"/>
                  </a:lnTo>
                  <a:lnTo>
                    <a:pt x="78" y="68"/>
                  </a:lnTo>
                  <a:lnTo>
                    <a:pt x="83" y="65"/>
                  </a:lnTo>
                  <a:lnTo>
                    <a:pt x="89" y="64"/>
                  </a:lnTo>
                  <a:lnTo>
                    <a:pt x="96" y="63"/>
                  </a:lnTo>
                  <a:lnTo>
                    <a:pt x="732" y="63"/>
                  </a:lnTo>
                  <a:lnTo>
                    <a:pt x="732" y="63"/>
                  </a:lnTo>
                  <a:lnTo>
                    <a:pt x="738" y="64"/>
                  </a:lnTo>
                  <a:lnTo>
                    <a:pt x="744" y="65"/>
                  </a:lnTo>
                  <a:lnTo>
                    <a:pt x="749" y="68"/>
                  </a:lnTo>
                  <a:lnTo>
                    <a:pt x="755" y="73"/>
                  </a:lnTo>
                  <a:lnTo>
                    <a:pt x="758" y="77"/>
                  </a:lnTo>
                  <a:lnTo>
                    <a:pt x="761" y="82"/>
                  </a:lnTo>
                  <a:lnTo>
                    <a:pt x="763" y="89"/>
                  </a:lnTo>
                  <a:lnTo>
                    <a:pt x="763" y="95"/>
                  </a:lnTo>
                  <a:lnTo>
                    <a:pt x="763" y="191"/>
                  </a:lnTo>
                  <a:close/>
                  <a:moveTo>
                    <a:pt x="191" y="508"/>
                  </a:moveTo>
                  <a:lnTo>
                    <a:pt x="222" y="508"/>
                  </a:lnTo>
                  <a:lnTo>
                    <a:pt x="222" y="540"/>
                  </a:lnTo>
                  <a:lnTo>
                    <a:pt x="222" y="540"/>
                  </a:lnTo>
                  <a:lnTo>
                    <a:pt x="223" y="547"/>
                  </a:lnTo>
                  <a:lnTo>
                    <a:pt x="226" y="552"/>
                  </a:lnTo>
                  <a:lnTo>
                    <a:pt x="228" y="557"/>
                  </a:lnTo>
                  <a:lnTo>
                    <a:pt x="232" y="563"/>
                  </a:lnTo>
                  <a:lnTo>
                    <a:pt x="236" y="566"/>
                  </a:lnTo>
                  <a:lnTo>
                    <a:pt x="242" y="569"/>
                  </a:lnTo>
                  <a:lnTo>
                    <a:pt x="248" y="571"/>
                  </a:lnTo>
                  <a:lnTo>
                    <a:pt x="255" y="571"/>
                  </a:lnTo>
                  <a:lnTo>
                    <a:pt x="255" y="571"/>
                  </a:lnTo>
                  <a:lnTo>
                    <a:pt x="261" y="571"/>
                  </a:lnTo>
                  <a:lnTo>
                    <a:pt x="267" y="569"/>
                  </a:lnTo>
                  <a:lnTo>
                    <a:pt x="273" y="566"/>
                  </a:lnTo>
                  <a:lnTo>
                    <a:pt x="277" y="563"/>
                  </a:lnTo>
                  <a:lnTo>
                    <a:pt x="281" y="557"/>
                  </a:lnTo>
                  <a:lnTo>
                    <a:pt x="284" y="552"/>
                  </a:lnTo>
                  <a:lnTo>
                    <a:pt x="286" y="547"/>
                  </a:lnTo>
                  <a:lnTo>
                    <a:pt x="287" y="540"/>
                  </a:lnTo>
                  <a:lnTo>
                    <a:pt x="287" y="508"/>
                  </a:lnTo>
                  <a:lnTo>
                    <a:pt x="318" y="508"/>
                  </a:lnTo>
                  <a:lnTo>
                    <a:pt x="318" y="508"/>
                  </a:lnTo>
                  <a:lnTo>
                    <a:pt x="324" y="507"/>
                  </a:lnTo>
                  <a:lnTo>
                    <a:pt x="331" y="506"/>
                  </a:lnTo>
                  <a:lnTo>
                    <a:pt x="336" y="503"/>
                  </a:lnTo>
                  <a:lnTo>
                    <a:pt x="340" y="498"/>
                  </a:lnTo>
                  <a:lnTo>
                    <a:pt x="345" y="494"/>
                  </a:lnTo>
                  <a:lnTo>
                    <a:pt x="348" y="489"/>
                  </a:lnTo>
                  <a:lnTo>
                    <a:pt x="349" y="482"/>
                  </a:lnTo>
                  <a:lnTo>
                    <a:pt x="350" y="476"/>
                  </a:lnTo>
                  <a:lnTo>
                    <a:pt x="350" y="476"/>
                  </a:lnTo>
                  <a:lnTo>
                    <a:pt x="349" y="470"/>
                  </a:lnTo>
                  <a:lnTo>
                    <a:pt x="348" y="464"/>
                  </a:lnTo>
                  <a:lnTo>
                    <a:pt x="345" y="459"/>
                  </a:lnTo>
                  <a:lnTo>
                    <a:pt x="340" y="453"/>
                  </a:lnTo>
                  <a:lnTo>
                    <a:pt x="336" y="450"/>
                  </a:lnTo>
                  <a:lnTo>
                    <a:pt x="331" y="447"/>
                  </a:lnTo>
                  <a:lnTo>
                    <a:pt x="324" y="445"/>
                  </a:lnTo>
                  <a:lnTo>
                    <a:pt x="318" y="445"/>
                  </a:lnTo>
                  <a:lnTo>
                    <a:pt x="287" y="445"/>
                  </a:lnTo>
                  <a:lnTo>
                    <a:pt x="287" y="413"/>
                  </a:lnTo>
                  <a:lnTo>
                    <a:pt x="287" y="413"/>
                  </a:lnTo>
                  <a:lnTo>
                    <a:pt x="286" y="406"/>
                  </a:lnTo>
                  <a:lnTo>
                    <a:pt x="284" y="401"/>
                  </a:lnTo>
                  <a:lnTo>
                    <a:pt x="281" y="395"/>
                  </a:lnTo>
                  <a:lnTo>
                    <a:pt x="277" y="390"/>
                  </a:lnTo>
                  <a:lnTo>
                    <a:pt x="273" y="387"/>
                  </a:lnTo>
                  <a:lnTo>
                    <a:pt x="267" y="384"/>
                  </a:lnTo>
                  <a:lnTo>
                    <a:pt x="261" y="382"/>
                  </a:lnTo>
                  <a:lnTo>
                    <a:pt x="255" y="380"/>
                  </a:lnTo>
                  <a:lnTo>
                    <a:pt x="255" y="380"/>
                  </a:lnTo>
                  <a:lnTo>
                    <a:pt x="248" y="382"/>
                  </a:lnTo>
                  <a:lnTo>
                    <a:pt x="242" y="384"/>
                  </a:lnTo>
                  <a:lnTo>
                    <a:pt x="236" y="387"/>
                  </a:lnTo>
                  <a:lnTo>
                    <a:pt x="232" y="390"/>
                  </a:lnTo>
                  <a:lnTo>
                    <a:pt x="228" y="395"/>
                  </a:lnTo>
                  <a:lnTo>
                    <a:pt x="226" y="401"/>
                  </a:lnTo>
                  <a:lnTo>
                    <a:pt x="223" y="406"/>
                  </a:lnTo>
                  <a:lnTo>
                    <a:pt x="222" y="413"/>
                  </a:lnTo>
                  <a:lnTo>
                    <a:pt x="222" y="445"/>
                  </a:lnTo>
                  <a:lnTo>
                    <a:pt x="191" y="445"/>
                  </a:lnTo>
                  <a:lnTo>
                    <a:pt x="191" y="445"/>
                  </a:lnTo>
                  <a:lnTo>
                    <a:pt x="185" y="445"/>
                  </a:lnTo>
                  <a:lnTo>
                    <a:pt x="178" y="447"/>
                  </a:lnTo>
                  <a:lnTo>
                    <a:pt x="173" y="450"/>
                  </a:lnTo>
                  <a:lnTo>
                    <a:pt x="169" y="453"/>
                  </a:lnTo>
                  <a:lnTo>
                    <a:pt x="164" y="459"/>
                  </a:lnTo>
                  <a:lnTo>
                    <a:pt x="161" y="464"/>
                  </a:lnTo>
                  <a:lnTo>
                    <a:pt x="160" y="470"/>
                  </a:lnTo>
                  <a:lnTo>
                    <a:pt x="159" y="476"/>
                  </a:lnTo>
                  <a:lnTo>
                    <a:pt x="159" y="476"/>
                  </a:lnTo>
                  <a:lnTo>
                    <a:pt x="160" y="482"/>
                  </a:lnTo>
                  <a:lnTo>
                    <a:pt x="161" y="489"/>
                  </a:lnTo>
                  <a:lnTo>
                    <a:pt x="164" y="494"/>
                  </a:lnTo>
                  <a:lnTo>
                    <a:pt x="169" y="498"/>
                  </a:lnTo>
                  <a:lnTo>
                    <a:pt x="173" y="503"/>
                  </a:lnTo>
                  <a:lnTo>
                    <a:pt x="178" y="506"/>
                  </a:lnTo>
                  <a:lnTo>
                    <a:pt x="185" y="507"/>
                  </a:lnTo>
                  <a:lnTo>
                    <a:pt x="191" y="508"/>
                  </a:lnTo>
                  <a:lnTo>
                    <a:pt x="191" y="508"/>
                  </a:lnTo>
                  <a:close/>
                  <a:moveTo>
                    <a:pt x="637" y="445"/>
                  </a:moveTo>
                  <a:lnTo>
                    <a:pt x="509" y="445"/>
                  </a:lnTo>
                  <a:lnTo>
                    <a:pt x="509" y="445"/>
                  </a:lnTo>
                  <a:lnTo>
                    <a:pt x="502" y="445"/>
                  </a:lnTo>
                  <a:lnTo>
                    <a:pt x="497" y="447"/>
                  </a:lnTo>
                  <a:lnTo>
                    <a:pt x="492" y="450"/>
                  </a:lnTo>
                  <a:lnTo>
                    <a:pt x="486" y="453"/>
                  </a:lnTo>
                  <a:lnTo>
                    <a:pt x="483" y="459"/>
                  </a:lnTo>
                  <a:lnTo>
                    <a:pt x="480" y="464"/>
                  </a:lnTo>
                  <a:lnTo>
                    <a:pt x="478" y="470"/>
                  </a:lnTo>
                  <a:lnTo>
                    <a:pt x="478" y="476"/>
                  </a:lnTo>
                  <a:lnTo>
                    <a:pt x="478" y="476"/>
                  </a:lnTo>
                  <a:lnTo>
                    <a:pt x="478" y="482"/>
                  </a:lnTo>
                  <a:lnTo>
                    <a:pt x="480" y="489"/>
                  </a:lnTo>
                  <a:lnTo>
                    <a:pt x="483" y="494"/>
                  </a:lnTo>
                  <a:lnTo>
                    <a:pt x="486" y="498"/>
                  </a:lnTo>
                  <a:lnTo>
                    <a:pt x="492" y="503"/>
                  </a:lnTo>
                  <a:lnTo>
                    <a:pt x="497" y="506"/>
                  </a:lnTo>
                  <a:lnTo>
                    <a:pt x="502" y="507"/>
                  </a:lnTo>
                  <a:lnTo>
                    <a:pt x="509" y="508"/>
                  </a:lnTo>
                  <a:lnTo>
                    <a:pt x="637" y="508"/>
                  </a:lnTo>
                  <a:lnTo>
                    <a:pt x="637" y="508"/>
                  </a:lnTo>
                  <a:lnTo>
                    <a:pt x="643" y="507"/>
                  </a:lnTo>
                  <a:lnTo>
                    <a:pt x="648" y="506"/>
                  </a:lnTo>
                  <a:lnTo>
                    <a:pt x="654" y="503"/>
                  </a:lnTo>
                  <a:lnTo>
                    <a:pt x="659" y="498"/>
                  </a:lnTo>
                  <a:lnTo>
                    <a:pt x="662" y="494"/>
                  </a:lnTo>
                  <a:lnTo>
                    <a:pt x="666" y="489"/>
                  </a:lnTo>
                  <a:lnTo>
                    <a:pt x="668" y="482"/>
                  </a:lnTo>
                  <a:lnTo>
                    <a:pt x="668" y="476"/>
                  </a:lnTo>
                  <a:lnTo>
                    <a:pt x="668" y="476"/>
                  </a:lnTo>
                  <a:lnTo>
                    <a:pt x="668" y="470"/>
                  </a:lnTo>
                  <a:lnTo>
                    <a:pt x="666" y="464"/>
                  </a:lnTo>
                  <a:lnTo>
                    <a:pt x="662" y="459"/>
                  </a:lnTo>
                  <a:lnTo>
                    <a:pt x="659" y="453"/>
                  </a:lnTo>
                  <a:lnTo>
                    <a:pt x="654" y="450"/>
                  </a:lnTo>
                  <a:lnTo>
                    <a:pt x="648" y="447"/>
                  </a:lnTo>
                  <a:lnTo>
                    <a:pt x="643" y="445"/>
                  </a:lnTo>
                  <a:lnTo>
                    <a:pt x="637" y="445"/>
                  </a:lnTo>
                  <a:lnTo>
                    <a:pt x="637" y="445"/>
                  </a:lnTo>
                  <a:close/>
                  <a:moveTo>
                    <a:pt x="637" y="667"/>
                  </a:moveTo>
                  <a:lnTo>
                    <a:pt x="509" y="667"/>
                  </a:lnTo>
                  <a:lnTo>
                    <a:pt x="509" y="667"/>
                  </a:lnTo>
                  <a:lnTo>
                    <a:pt x="502" y="668"/>
                  </a:lnTo>
                  <a:lnTo>
                    <a:pt x="497" y="670"/>
                  </a:lnTo>
                  <a:lnTo>
                    <a:pt x="492" y="672"/>
                  </a:lnTo>
                  <a:lnTo>
                    <a:pt x="486" y="677"/>
                  </a:lnTo>
                  <a:lnTo>
                    <a:pt x="483" y="681"/>
                  </a:lnTo>
                  <a:lnTo>
                    <a:pt x="480" y="686"/>
                  </a:lnTo>
                  <a:lnTo>
                    <a:pt x="478" y="693"/>
                  </a:lnTo>
                  <a:lnTo>
                    <a:pt x="478" y="699"/>
                  </a:lnTo>
                  <a:lnTo>
                    <a:pt x="478" y="699"/>
                  </a:lnTo>
                  <a:lnTo>
                    <a:pt x="478" y="706"/>
                  </a:lnTo>
                  <a:lnTo>
                    <a:pt x="480" y="711"/>
                  </a:lnTo>
                  <a:lnTo>
                    <a:pt x="483" y="716"/>
                  </a:lnTo>
                  <a:lnTo>
                    <a:pt x="486" y="722"/>
                  </a:lnTo>
                  <a:lnTo>
                    <a:pt x="492" y="725"/>
                  </a:lnTo>
                  <a:lnTo>
                    <a:pt x="497" y="728"/>
                  </a:lnTo>
                  <a:lnTo>
                    <a:pt x="502" y="730"/>
                  </a:lnTo>
                  <a:lnTo>
                    <a:pt x="509" y="731"/>
                  </a:lnTo>
                  <a:lnTo>
                    <a:pt x="637" y="731"/>
                  </a:lnTo>
                  <a:lnTo>
                    <a:pt x="637" y="731"/>
                  </a:lnTo>
                  <a:lnTo>
                    <a:pt x="643" y="730"/>
                  </a:lnTo>
                  <a:lnTo>
                    <a:pt x="648" y="728"/>
                  </a:lnTo>
                  <a:lnTo>
                    <a:pt x="654" y="725"/>
                  </a:lnTo>
                  <a:lnTo>
                    <a:pt x="659" y="722"/>
                  </a:lnTo>
                  <a:lnTo>
                    <a:pt x="662" y="716"/>
                  </a:lnTo>
                  <a:lnTo>
                    <a:pt x="666" y="711"/>
                  </a:lnTo>
                  <a:lnTo>
                    <a:pt x="668" y="706"/>
                  </a:lnTo>
                  <a:lnTo>
                    <a:pt x="668" y="699"/>
                  </a:lnTo>
                  <a:lnTo>
                    <a:pt x="668" y="699"/>
                  </a:lnTo>
                  <a:lnTo>
                    <a:pt x="668" y="693"/>
                  </a:lnTo>
                  <a:lnTo>
                    <a:pt x="666" y="686"/>
                  </a:lnTo>
                  <a:lnTo>
                    <a:pt x="662" y="681"/>
                  </a:lnTo>
                  <a:lnTo>
                    <a:pt x="659" y="677"/>
                  </a:lnTo>
                  <a:lnTo>
                    <a:pt x="654" y="672"/>
                  </a:lnTo>
                  <a:lnTo>
                    <a:pt x="648" y="670"/>
                  </a:lnTo>
                  <a:lnTo>
                    <a:pt x="643" y="668"/>
                  </a:lnTo>
                  <a:lnTo>
                    <a:pt x="637" y="667"/>
                  </a:lnTo>
                  <a:lnTo>
                    <a:pt x="637" y="667"/>
                  </a:lnTo>
                  <a:close/>
                  <a:moveTo>
                    <a:pt x="637" y="795"/>
                  </a:moveTo>
                  <a:lnTo>
                    <a:pt x="509" y="795"/>
                  </a:lnTo>
                  <a:lnTo>
                    <a:pt x="509" y="795"/>
                  </a:lnTo>
                  <a:lnTo>
                    <a:pt x="502" y="795"/>
                  </a:lnTo>
                  <a:lnTo>
                    <a:pt x="497" y="797"/>
                  </a:lnTo>
                  <a:lnTo>
                    <a:pt x="492" y="800"/>
                  </a:lnTo>
                  <a:lnTo>
                    <a:pt x="486" y="803"/>
                  </a:lnTo>
                  <a:lnTo>
                    <a:pt x="483" y="809"/>
                  </a:lnTo>
                  <a:lnTo>
                    <a:pt x="480" y="814"/>
                  </a:lnTo>
                  <a:lnTo>
                    <a:pt x="478" y="819"/>
                  </a:lnTo>
                  <a:lnTo>
                    <a:pt x="478" y="826"/>
                  </a:lnTo>
                  <a:lnTo>
                    <a:pt x="478" y="826"/>
                  </a:lnTo>
                  <a:lnTo>
                    <a:pt x="478" y="832"/>
                  </a:lnTo>
                  <a:lnTo>
                    <a:pt x="480" y="839"/>
                  </a:lnTo>
                  <a:lnTo>
                    <a:pt x="483" y="844"/>
                  </a:lnTo>
                  <a:lnTo>
                    <a:pt x="486" y="848"/>
                  </a:lnTo>
                  <a:lnTo>
                    <a:pt x="492" y="853"/>
                  </a:lnTo>
                  <a:lnTo>
                    <a:pt x="497" y="856"/>
                  </a:lnTo>
                  <a:lnTo>
                    <a:pt x="502" y="857"/>
                  </a:lnTo>
                  <a:lnTo>
                    <a:pt x="509" y="858"/>
                  </a:lnTo>
                  <a:lnTo>
                    <a:pt x="637" y="858"/>
                  </a:lnTo>
                  <a:lnTo>
                    <a:pt x="637" y="858"/>
                  </a:lnTo>
                  <a:lnTo>
                    <a:pt x="643" y="857"/>
                  </a:lnTo>
                  <a:lnTo>
                    <a:pt x="648" y="856"/>
                  </a:lnTo>
                  <a:lnTo>
                    <a:pt x="654" y="853"/>
                  </a:lnTo>
                  <a:lnTo>
                    <a:pt x="659" y="848"/>
                  </a:lnTo>
                  <a:lnTo>
                    <a:pt x="662" y="844"/>
                  </a:lnTo>
                  <a:lnTo>
                    <a:pt x="666" y="839"/>
                  </a:lnTo>
                  <a:lnTo>
                    <a:pt x="668" y="832"/>
                  </a:lnTo>
                  <a:lnTo>
                    <a:pt x="668" y="826"/>
                  </a:lnTo>
                  <a:lnTo>
                    <a:pt x="668" y="826"/>
                  </a:lnTo>
                  <a:lnTo>
                    <a:pt x="668" y="819"/>
                  </a:lnTo>
                  <a:lnTo>
                    <a:pt x="666" y="814"/>
                  </a:lnTo>
                  <a:lnTo>
                    <a:pt x="662" y="809"/>
                  </a:lnTo>
                  <a:lnTo>
                    <a:pt x="659" y="803"/>
                  </a:lnTo>
                  <a:lnTo>
                    <a:pt x="654" y="800"/>
                  </a:lnTo>
                  <a:lnTo>
                    <a:pt x="648" y="797"/>
                  </a:lnTo>
                  <a:lnTo>
                    <a:pt x="643" y="795"/>
                  </a:lnTo>
                  <a:lnTo>
                    <a:pt x="637" y="795"/>
                  </a:lnTo>
                  <a:lnTo>
                    <a:pt x="637" y="795"/>
                  </a:lnTo>
                  <a:close/>
                  <a:moveTo>
                    <a:pt x="340" y="677"/>
                  </a:moveTo>
                  <a:lnTo>
                    <a:pt x="340" y="677"/>
                  </a:lnTo>
                  <a:lnTo>
                    <a:pt x="336" y="672"/>
                  </a:lnTo>
                  <a:lnTo>
                    <a:pt x="330" y="669"/>
                  </a:lnTo>
                  <a:lnTo>
                    <a:pt x="324" y="668"/>
                  </a:lnTo>
                  <a:lnTo>
                    <a:pt x="318" y="667"/>
                  </a:lnTo>
                  <a:lnTo>
                    <a:pt x="313" y="668"/>
                  </a:lnTo>
                  <a:lnTo>
                    <a:pt x="306" y="669"/>
                  </a:lnTo>
                  <a:lnTo>
                    <a:pt x="301" y="672"/>
                  </a:lnTo>
                  <a:lnTo>
                    <a:pt x="295" y="677"/>
                  </a:lnTo>
                  <a:lnTo>
                    <a:pt x="255" y="717"/>
                  </a:lnTo>
                  <a:lnTo>
                    <a:pt x="214" y="677"/>
                  </a:lnTo>
                  <a:lnTo>
                    <a:pt x="214" y="677"/>
                  </a:lnTo>
                  <a:lnTo>
                    <a:pt x="208" y="672"/>
                  </a:lnTo>
                  <a:lnTo>
                    <a:pt x="203" y="669"/>
                  </a:lnTo>
                  <a:lnTo>
                    <a:pt x="197" y="668"/>
                  </a:lnTo>
                  <a:lnTo>
                    <a:pt x="191" y="667"/>
                  </a:lnTo>
                  <a:lnTo>
                    <a:pt x="185" y="668"/>
                  </a:lnTo>
                  <a:lnTo>
                    <a:pt x="179" y="669"/>
                  </a:lnTo>
                  <a:lnTo>
                    <a:pt x="173" y="672"/>
                  </a:lnTo>
                  <a:lnTo>
                    <a:pt x="169" y="677"/>
                  </a:lnTo>
                  <a:lnTo>
                    <a:pt x="169" y="677"/>
                  </a:lnTo>
                  <a:lnTo>
                    <a:pt x="164" y="682"/>
                  </a:lnTo>
                  <a:lnTo>
                    <a:pt x="161" y="687"/>
                  </a:lnTo>
                  <a:lnTo>
                    <a:pt x="160" y="693"/>
                  </a:lnTo>
                  <a:lnTo>
                    <a:pt x="159" y="699"/>
                  </a:lnTo>
                  <a:lnTo>
                    <a:pt x="160" y="706"/>
                  </a:lnTo>
                  <a:lnTo>
                    <a:pt x="161" y="711"/>
                  </a:lnTo>
                  <a:lnTo>
                    <a:pt x="164" y="716"/>
                  </a:lnTo>
                  <a:lnTo>
                    <a:pt x="169" y="722"/>
                  </a:lnTo>
                  <a:lnTo>
                    <a:pt x="210" y="762"/>
                  </a:lnTo>
                  <a:lnTo>
                    <a:pt x="169" y="803"/>
                  </a:lnTo>
                  <a:lnTo>
                    <a:pt x="169" y="803"/>
                  </a:lnTo>
                  <a:lnTo>
                    <a:pt x="164" y="809"/>
                  </a:lnTo>
                  <a:lnTo>
                    <a:pt x="161" y="814"/>
                  </a:lnTo>
                  <a:lnTo>
                    <a:pt x="160" y="820"/>
                  </a:lnTo>
                  <a:lnTo>
                    <a:pt x="159" y="826"/>
                  </a:lnTo>
                  <a:lnTo>
                    <a:pt x="160" y="832"/>
                  </a:lnTo>
                  <a:lnTo>
                    <a:pt x="161" y="839"/>
                  </a:lnTo>
                  <a:lnTo>
                    <a:pt x="164" y="844"/>
                  </a:lnTo>
                  <a:lnTo>
                    <a:pt x="169" y="848"/>
                  </a:lnTo>
                  <a:lnTo>
                    <a:pt x="169" y="848"/>
                  </a:lnTo>
                  <a:lnTo>
                    <a:pt x="173" y="853"/>
                  </a:lnTo>
                  <a:lnTo>
                    <a:pt x="179" y="856"/>
                  </a:lnTo>
                  <a:lnTo>
                    <a:pt x="185" y="858"/>
                  </a:lnTo>
                  <a:lnTo>
                    <a:pt x="191" y="858"/>
                  </a:lnTo>
                  <a:lnTo>
                    <a:pt x="191" y="858"/>
                  </a:lnTo>
                  <a:lnTo>
                    <a:pt x="197" y="858"/>
                  </a:lnTo>
                  <a:lnTo>
                    <a:pt x="203" y="856"/>
                  </a:lnTo>
                  <a:lnTo>
                    <a:pt x="208" y="853"/>
                  </a:lnTo>
                  <a:lnTo>
                    <a:pt x="214" y="848"/>
                  </a:lnTo>
                  <a:lnTo>
                    <a:pt x="255" y="807"/>
                  </a:lnTo>
                  <a:lnTo>
                    <a:pt x="295" y="848"/>
                  </a:lnTo>
                  <a:lnTo>
                    <a:pt x="295" y="848"/>
                  </a:lnTo>
                  <a:lnTo>
                    <a:pt x="301" y="853"/>
                  </a:lnTo>
                  <a:lnTo>
                    <a:pt x="306" y="856"/>
                  </a:lnTo>
                  <a:lnTo>
                    <a:pt x="313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24" y="858"/>
                  </a:lnTo>
                  <a:lnTo>
                    <a:pt x="330" y="856"/>
                  </a:lnTo>
                  <a:lnTo>
                    <a:pt x="336" y="853"/>
                  </a:lnTo>
                  <a:lnTo>
                    <a:pt x="340" y="848"/>
                  </a:lnTo>
                  <a:lnTo>
                    <a:pt x="340" y="848"/>
                  </a:lnTo>
                  <a:lnTo>
                    <a:pt x="345" y="844"/>
                  </a:lnTo>
                  <a:lnTo>
                    <a:pt x="348" y="839"/>
                  </a:lnTo>
                  <a:lnTo>
                    <a:pt x="349" y="832"/>
                  </a:lnTo>
                  <a:lnTo>
                    <a:pt x="350" y="826"/>
                  </a:lnTo>
                  <a:lnTo>
                    <a:pt x="349" y="820"/>
                  </a:lnTo>
                  <a:lnTo>
                    <a:pt x="348" y="814"/>
                  </a:lnTo>
                  <a:lnTo>
                    <a:pt x="345" y="809"/>
                  </a:lnTo>
                  <a:lnTo>
                    <a:pt x="340" y="803"/>
                  </a:lnTo>
                  <a:lnTo>
                    <a:pt x="300" y="762"/>
                  </a:lnTo>
                  <a:lnTo>
                    <a:pt x="340" y="722"/>
                  </a:lnTo>
                  <a:lnTo>
                    <a:pt x="340" y="722"/>
                  </a:lnTo>
                  <a:lnTo>
                    <a:pt x="345" y="716"/>
                  </a:lnTo>
                  <a:lnTo>
                    <a:pt x="348" y="711"/>
                  </a:lnTo>
                  <a:lnTo>
                    <a:pt x="349" y="706"/>
                  </a:lnTo>
                  <a:lnTo>
                    <a:pt x="350" y="699"/>
                  </a:lnTo>
                  <a:lnTo>
                    <a:pt x="349" y="693"/>
                  </a:lnTo>
                  <a:lnTo>
                    <a:pt x="348" y="687"/>
                  </a:lnTo>
                  <a:lnTo>
                    <a:pt x="345" y="682"/>
                  </a:lnTo>
                  <a:lnTo>
                    <a:pt x="340" y="677"/>
                  </a:lnTo>
                  <a:lnTo>
                    <a:pt x="340" y="6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243340" y="2398129"/>
            <a:ext cx="1224000" cy="1224000"/>
            <a:chOff x="3490295" y="2398129"/>
            <a:chExt cx="1224000" cy="1224000"/>
          </a:xfrm>
        </p:grpSpPr>
        <p:sp>
          <p:nvSpPr>
            <p:cNvPr id="23" name="椭圆 22"/>
            <p:cNvSpPr/>
            <p:nvPr/>
          </p:nvSpPr>
          <p:spPr>
            <a:xfrm>
              <a:off x="3490295" y="2398129"/>
              <a:ext cx="1224000" cy="1224000"/>
            </a:xfrm>
            <a:prstGeom prst="ellipse">
              <a:avLst/>
            </a:prstGeom>
            <a:solidFill>
              <a:srgbClr val="2C353A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Freeform 49"/>
            <p:cNvSpPr>
              <a:spLocks noEditPoints="1"/>
            </p:cNvSpPr>
            <p:nvPr/>
          </p:nvSpPr>
          <p:spPr bwMode="auto">
            <a:xfrm>
              <a:off x="3937374" y="2847410"/>
              <a:ext cx="323850" cy="323850"/>
            </a:xfrm>
            <a:custGeom>
              <a:avLst/>
              <a:gdLst>
                <a:gd name="T0" fmla="*/ 992 w 1017"/>
                <a:gd name="T1" fmla="*/ 1 h 1018"/>
                <a:gd name="T2" fmla="*/ 808 w 1017"/>
                <a:gd name="T3" fmla="*/ 193 h 1018"/>
                <a:gd name="T4" fmla="*/ 732 w 1017"/>
                <a:gd name="T5" fmla="*/ 277 h 1018"/>
                <a:gd name="T6" fmla="*/ 563 w 1017"/>
                <a:gd name="T7" fmla="*/ 447 h 1018"/>
                <a:gd name="T8" fmla="*/ 480 w 1017"/>
                <a:gd name="T9" fmla="*/ 519 h 1018"/>
                <a:gd name="T10" fmla="*/ 222 w 1017"/>
                <a:gd name="T11" fmla="*/ 604 h 1018"/>
                <a:gd name="T12" fmla="*/ 131 w 1017"/>
                <a:gd name="T13" fmla="*/ 672 h 1018"/>
                <a:gd name="T14" fmla="*/ 0 w 1017"/>
                <a:gd name="T15" fmla="*/ 986 h 1018"/>
                <a:gd name="T16" fmla="*/ 46 w 1017"/>
                <a:gd name="T17" fmla="*/ 1014 h 1018"/>
                <a:gd name="T18" fmla="*/ 275 w 1017"/>
                <a:gd name="T19" fmla="*/ 780 h 1018"/>
                <a:gd name="T20" fmla="*/ 505 w 1017"/>
                <a:gd name="T21" fmla="*/ 608 h 1018"/>
                <a:gd name="T22" fmla="*/ 618 w 1017"/>
                <a:gd name="T23" fmla="*/ 625 h 1018"/>
                <a:gd name="T24" fmla="*/ 668 w 1017"/>
                <a:gd name="T25" fmla="*/ 534 h 1018"/>
                <a:gd name="T26" fmla="*/ 864 w 1017"/>
                <a:gd name="T27" fmla="*/ 375 h 1018"/>
                <a:gd name="T28" fmla="*/ 922 w 1017"/>
                <a:gd name="T29" fmla="*/ 287 h 1018"/>
                <a:gd name="T30" fmla="*/ 211 w 1017"/>
                <a:gd name="T31" fmla="*/ 730 h 1018"/>
                <a:gd name="T32" fmla="*/ 211 w 1017"/>
                <a:gd name="T33" fmla="*/ 671 h 1018"/>
                <a:gd name="T34" fmla="*/ 253 w 1017"/>
                <a:gd name="T35" fmla="*/ 706 h 1018"/>
                <a:gd name="T36" fmla="*/ 555 w 1017"/>
                <a:gd name="T37" fmla="*/ 568 h 1018"/>
                <a:gd name="T38" fmla="*/ 566 w 1017"/>
                <a:gd name="T39" fmla="*/ 510 h 1018"/>
                <a:gd name="T40" fmla="*/ 602 w 1017"/>
                <a:gd name="T41" fmla="*/ 554 h 1018"/>
                <a:gd name="T42" fmla="*/ 804 w 1017"/>
                <a:gd name="T43" fmla="*/ 309 h 1018"/>
                <a:gd name="T44" fmla="*/ 826 w 1017"/>
                <a:gd name="T45" fmla="*/ 255 h 1018"/>
                <a:gd name="T46" fmla="*/ 853 w 1017"/>
                <a:gd name="T47" fmla="*/ 304 h 1018"/>
                <a:gd name="T48" fmla="*/ 164 w 1017"/>
                <a:gd name="T49" fmla="*/ 968 h 1018"/>
                <a:gd name="T50" fmla="*/ 191 w 1017"/>
                <a:gd name="T51" fmla="*/ 1018 h 1018"/>
                <a:gd name="T52" fmla="*/ 214 w 1017"/>
                <a:gd name="T53" fmla="*/ 964 h 1018"/>
                <a:gd name="T54" fmla="*/ 321 w 1017"/>
                <a:gd name="T55" fmla="*/ 973 h 1018"/>
                <a:gd name="T56" fmla="*/ 356 w 1017"/>
                <a:gd name="T57" fmla="*/ 1017 h 1018"/>
                <a:gd name="T58" fmla="*/ 367 w 1017"/>
                <a:gd name="T59" fmla="*/ 959 h 1018"/>
                <a:gd name="T60" fmla="*/ 478 w 1017"/>
                <a:gd name="T61" fmla="*/ 980 h 1018"/>
                <a:gd name="T62" fmla="*/ 522 w 1017"/>
                <a:gd name="T63" fmla="*/ 1015 h 1018"/>
                <a:gd name="T64" fmla="*/ 522 w 1017"/>
                <a:gd name="T65" fmla="*/ 957 h 1018"/>
                <a:gd name="T66" fmla="*/ 637 w 1017"/>
                <a:gd name="T67" fmla="*/ 986 h 1018"/>
                <a:gd name="T68" fmla="*/ 686 w 1017"/>
                <a:gd name="T69" fmla="*/ 1013 h 1018"/>
                <a:gd name="T70" fmla="*/ 674 w 1017"/>
                <a:gd name="T71" fmla="*/ 955 h 1018"/>
                <a:gd name="T72" fmla="*/ 795 w 1017"/>
                <a:gd name="T73" fmla="*/ 986 h 1018"/>
                <a:gd name="T74" fmla="*/ 849 w 1017"/>
                <a:gd name="T75" fmla="*/ 1009 h 1018"/>
                <a:gd name="T76" fmla="*/ 826 w 1017"/>
                <a:gd name="T77" fmla="*/ 954 h 1018"/>
                <a:gd name="T78" fmla="*/ 955 w 1017"/>
                <a:gd name="T79" fmla="*/ 993 h 1018"/>
                <a:gd name="T80" fmla="*/ 1012 w 1017"/>
                <a:gd name="T81" fmla="*/ 1005 h 1018"/>
                <a:gd name="T82" fmla="*/ 986 w 1017"/>
                <a:gd name="T83" fmla="*/ 954 h 1018"/>
                <a:gd name="T84" fmla="*/ 61 w 1017"/>
                <a:gd name="T85" fmla="*/ 815 h 1018"/>
                <a:gd name="T86" fmla="*/ 2 w 1017"/>
                <a:gd name="T87" fmla="*/ 815 h 1018"/>
                <a:gd name="T88" fmla="*/ 31 w 1017"/>
                <a:gd name="T89" fmla="*/ 700 h 1018"/>
                <a:gd name="T90" fmla="*/ 58 w 1017"/>
                <a:gd name="T91" fmla="*/ 650 h 1018"/>
                <a:gd name="T92" fmla="*/ 0 w 1017"/>
                <a:gd name="T93" fmla="*/ 662 h 1018"/>
                <a:gd name="T94" fmla="*/ 31 w 1017"/>
                <a:gd name="T95" fmla="*/ 541 h 1018"/>
                <a:gd name="T96" fmla="*/ 54 w 1017"/>
                <a:gd name="T97" fmla="*/ 486 h 1018"/>
                <a:gd name="T98" fmla="*/ 0 w 1017"/>
                <a:gd name="T99" fmla="*/ 509 h 1018"/>
                <a:gd name="T100" fmla="*/ 38 w 1017"/>
                <a:gd name="T101" fmla="*/ 381 h 1018"/>
                <a:gd name="T102" fmla="*/ 50 w 1017"/>
                <a:gd name="T103" fmla="*/ 324 h 1018"/>
                <a:gd name="T104" fmla="*/ 0 w 1017"/>
                <a:gd name="T105" fmla="*/ 350 h 1018"/>
                <a:gd name="T106" fmla="*/ 44 w 1017"/>
                <a:gd name="T107" fmla="*/ 220 h 1018"/>
                <a:gd name="T108" fmla="*/ 44 w 1017"/>
                <a:gd name="T109" fmla="*/ 162 h 1018"/>
                <a:gd name="T110" fmla="*/ 0 w 1017"/>
                <a:gd name="T111" fmla="*/ 198 h 1018"/>
                <a:gd name="T112" fmla="*/ 50 w 1017"/>
                <a:gd name="T113" fmla="*/ 58 h 1018"/>
                <a:gd name="T114" fmla="*/ 38 w 1017"/>
                <a:gd name="T115" fmla="*/ 1 h 1018"/>
                <a:gd name="T116" fmla="*/ 2 w 1017"/>
                <a:gd name="T117" fmla="*/ 44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7" h="1018">
                  <a:moveTo>
                    <a:pt x="1012" y="50"/>
                  </a:moveTo>
                  <a:lnTo>
                    <a:pt x="1012" y="50"/>
                  </a:lnTo>
                  <a:lnTo>
                    <a:pt x="1015" y="44"/>
                  </a:lnTo>
                  <a:lnTo>
                    <a:pt x="1017" y="38"/>
                  </a:lnTo>
                  <a:lnTo>
                    <a:pt x="1017" y="31"/>
                  </a:lnTo>
                  <a:lnTo>
                    <a:pt x="1017" y="26"/>
                  </a:lnTo>
                  <a:lnTo>
                    <a:pt x="1015" y="20"/>
                  </a:lnTo>
                  <a:lnTo>
                    <a:pt x="1012" y="14"/>
                  </a:lnTo>
                  <a:lnTo>
                    <a:pt x="1009" y="10"/>
                  </a:lnTo>
                  <a:lnTo>
                    <a:pt x="1003" y="6"/>
                  </a:lnTo>
                  <a:lnTo>
                    <a:pt x="1003" y="6"/>
                  </a:lnTo>
                  <a:lnTo>
                    <a:pt x="998" y="2"/>
                  </a:lnTo>
                  <a:lnTo>
                    <a:pt x="992" y="1"/>
                  </a:lnTo>
                  <a:lnTo>
                    <a:pt x="985" y="0"/>
                  </a:lnTo>
                  <a:lnTo>
                    <a:pt x="980" y="1"/>
                  </a:lnTo>
                  <a:lnTo>
                    <a:pt x="973" y="2"/>
                  </a:lnTo>
                  <a:lnTo>
                    <a:pt x="968" y="6"/>
                  </a:lnTo>
                  <a:lnTo>
                    <a:pt x="964" y="10"/>
                  </a:lnTo>
                  <a:lnTo>
                    <a:pt x="959" y="14"/>
                  </a:lnTo>
                  <a:lnTo>
                    <a:pt x="841" y="192"/>
                  </a:lnTo>
                  <a:lnTo>
                    <a:pt x="841" y="192"/>
                  </a:lnTo>
                  <a:lnTo>
                    <a:pt x="834" y="191"/>
                  </a:lnTo>
                  <a:lnTo>
                    <a:pt x="826" y="191"/>
                  </a:lnTo>
                  <a:lnTo>
                    <a:pt x="826" y="191"/>
                  </a:lnTo>
                  <a:lnTo>
                    <a:pt x="817" y="191"/>
                  </a:lnTo>
                  <a:lnTo>
                    <a:pt x="808" y="193"/>
                  </a:lnTo>
                  <a:lnTo>
                    <a:pt x="799" y="196"/>
                  </a:lnTo>
                  <a:lnTo>
                    <a:pt x="790" y="199"/>
                  </a:lnTo>
                  <a:lnTo>
                    <a:pt x="781" y="203"/>
                  </a:lnTo>
                  <a:lnTo>
                    <a:pt x="774" y="207"/>
                  </a:lnTo>
                  <a:lnTo>
                    <a:pt x="766" y="213"/>
                  </a:lnTo>
                  <a:lnTo>
                    <a:pt x="760" y="219"/>
                  </a:lnTo>
                  <a:lnTo>
                    <a:pt x="753" y="226"/>
                  </a:lnTo>
                  <a:lnTo>
                    <a:pt x="748" y="233"/>
                  </a:lnTo>
                  <a:lnTo>
                    <a:pt x="743" y="241"/>
                  </a:lnTo>
                  <a:lnTo>
                    <a:pt x="738" y="249"/>
                  </a:lnTo>
                  <a:lnTo>
                    <a:pt x="736" y="258"/>
                  </a:lnTo>
                  <a:lnTo>
                    <a:pt x="733" y="267"/>
                  </a:lnTo>
                  <a:lnTo>
                    <a:pt x="732" y="277"/>
                  </a:lnTo>
                  <a:lnTo>
                    <a:pt x="731" y="287"/>
                  </a:lnTo>
                  <a:lnTo>
                    <a:pt x="731" y="287"/>
                  </a:lnTo>
                  <a:lnTo>
                    <a:pt x="732" y="294"/>
                  </a:lnTo>
                  <a:lnTo>
                    <a:pt x="733" y="302"/>
                  </a:lnTo>
                  <a:lnTo>
                    <a:pt x="736" y="316"/>
                  </a:lnTo>
                  <a:lnTo>
                    <a:pt x="623" y="461"/>
                  </a:lnTo>
                  <a:lnTo>
                    <a:pt x="623" y="461"/>
                  </a:lnTo>
                  <a:lnTo>
                    <a:pt x="612" y="454"/>
                  </a:lnTo>
                  <a:lnTo>
                    <a:pt x="599" y="450"/>
                  </a:lnTo>
                  <a:lnTo>
                    <a:pt x="586" y="447"/>
                  </a:lnTo>
                  <a:lnTo>
                    <a:pt x="572" y="446"/>
                  </a:lnTo>
                  <a:lnTo>
                    <a:pt x="572" y="446"/>
                  </a:lnTo>
                  <a:lnTo>
                    <a:pt x="563" y="447"/>
                  </a:lnTo>
                  <a:lnTo>
                    <a:pt x="554" y="448"/>
                  </a:lnTo>
                  <a:lnTo>
                    <a:pt x="545" y="450"/>
                  </a:lnTo>
                  <a:lnTo>
                    <a:pt x="537" y="453"/>
                  </a:lnTo>
                  <a:lnTo>
                    <a:pt x="528" y="456"/>
                  </a:lnTo>
                  <a:lnTo>
                    <a:pt x="521" y="462"/>
                  </a:lnTo>
                  <a:lnTo>
                    <a:pt x="513" y="467"/>
                  </a:lnTo>
                  <a:lnTo>
                    <a:pt x="507" y="472"/>
                  </a:lnTo>
                  <a:lnTo>
                    <a:pt x="500" y="479"/>
                  </a:lnTo>
                  <a:lnTo>
                    <a:pt x="495" y="486"/>
                  </a:lnTo>
                  <a:lnTo>
                    <a:pt x="490" y="494"/>
                  </a:lnTo>
                  <a:lnTo>
                    <a:pt x="486" y="501"/>
                  </a:lnTo>
                  <a:lnTo>
                    <a:pt x="483" y="510"/>
                  </a:lnTo>
                  <a:lnTo>
                    <a:pt x="480" y="519"/>
                  </a:lnTo>
                  <a:lnTo>
                    <a:pt x="479" y="528"/>
                  </a:lnTo>
                  <a:lnTo>
                    <a:pt x="478" y="537"/>
                  </a:lnTo>
                  <a:lnTo>
                    <a:pt x="297" y="642"/>
                  </a:lnTo>
                  <a:lnTo>
                    <a:pt x="297" y="642"/>
                  </a:lnTo>
                  <a:lnTo>
                    <a:pt x="291" y="633"/>
                  </a:lnTo>
                  <a:lnTo>
                    <a:pt x="282" y="627"/>
                  </a:lnTo>
                  <a:lnTo>
                    <a:pt x="274" y="620"/>
                  </a:lnTo>
                  <a:lnTo>
                    <a:pt x="265" y="615"/>
                  </a:lnTo>
                  <a:lnTo>
                    <a:pt x="256" y="611"/>
                  </a:lnTo>
                  <a:lnTo>
                    <a:pt x="245" y="608"/>
                  </a:lnTo>
                  <a:lnTo>
                    <a:pt x="234" y="605"/>
                  </a:lnTo>
                  <a:lnTo>
                    <a:pt x="222" y="604"/>
                  </a:lnTo>
                  <a:lnTo>
                    <a:pt x="222" y="604"/>
                  </a:lnTo>
                  <a:lnTo>
                    <a:pt x="213" y="605"/>
                  </a:lnTo>
                  <a:lnTo>
                    <a:pt x="203" y="606"/>
                  </a:lnTo>
                  <a:lnTo>
                    <a:pt x="194" y="609"/>
                  </a:lnTo>
                  <a:lnTo>
                    <a:pt x="186" y="612"/>
                  </a:lnTo>
                  <a:lnTo>
                    <a:pt x="177" y="616"/>
                  </a:lnTo>
                  <a:lnTo>
                    <a:pt x="170" y="620"/>
                  </a:lnTo>
                  <a:lnTo>
                    <a:pt x="162" y="627"/>
                  </a:lnTo>
                  <a:lnTo>
                    <a:pt x="155" y="632"/>
                  </a:lnTo>
                  <a:lnTo>
                    <a:pt x="149" y="640"/>
                  </a:lnTo>
                  <a:lnTo>
                    <a:pt x="144" y="647"/>
                  </a:lnTo>
                  <a:lnTo>
                    <a:pt x="139" y="655"/>
                  </a:lnTo>
                  <a:lnTo>
                    <a:pt x="134" y="663"/>
                  </a:lnTo>
                  <a:lnTo>
                    <a:pt x="131" y="672"/>
                  </a:lnTo>
                  <a:lnTo>
                    <a:pt x="129" y="681"/>
                  </a:lnTo>
                  <a:lnTo>
                    <a:pt x="128" y="690"/>
                  </a:lnTo>
                  <a:lnTo>
                    <a:pt x="127" y="700"/>
                  </a:lnTo>
                  <a:lnTo>
                    <a:pt x="127" y="700"/>
                  </a:lnTo>
                  <a:lnTo>
                    <a:pt x="128" y="715"/>
                  </a:lnTo>
                  <a:lnTo>
                    <a:pt x="132" y="730"/>
                  </a:lnTo>
                  <a:lnTo>
                    <a:pt x="138" y="743"/>
                  </a:lnTo>
                  <a:lnTo>
                    <a:pt x="145" y="756"/>
                  </a:lnTo>
                  <a:lnTo>
                    <a:pt x="6" y="969"/>
                  </a:lnTo>
                  <a:lnTo>
                    <a:pt x="6" y="969"/>
                  </a:lnTo>
                  <a:lnTo>
                    <a:pt x="2" y="975"/>
                  </a:lnTo>
                  <a:lnTo>
                    <a:pt x="0" y="981"/>
                  </a:lnTo>
                  <a:lnTo>
                    <a:pt x="0" y="986"/>
                  </a:lnTo>
                  <a:lnTo>
                    <a:pt x="0" y="993"/>
                  </a:lnTo>
                  <a:lnTo>
                    <a:pt x="2" y="998"/>
                  </a:lnTo>
                  <a:lnTo>
                    <a:pt x="6" y="1003"/>
                  </a:lnTo>
                  <a:lnTo>
                    <a:pt x="9" y="1009"/>
                  </a:lnTo>
                  <a:lnTo>
                    <a:pt x="14" y="1013"/>
                  </a:lnTo>
                  <a:lnTo>
                    <a:pt x="14" y="1013"/>
                  </a:lnTo>
                  <a:lnTo>
                    <a:pt x="19" y="1015"/>
                  </a:lnTo>
                  <a:lnTo>
                    <a:pt x="23" y="1016"/>
                  </a:lnTo>
                  <a:lnTo>
                    <a:pt x="27" y="1017"/>
                  </a:lnTo>
                  <a:lnTo>
                    <a:pt x="31" y="1018"/>
                  </a:lnTo>
                  <a:lnTo>
                    <a:pt x="31" y="1018"/>
                  </a:lnTo>
                  <a:lnTo>
                    <a:pt x="40" y="1017"/>
                  </a:lnTo>
                  <a:lnTo>
                    <a:pt x="46" y="1014"/>
                  </a:lnTo>
                  <a:lnTo>
                    <a:pt x="53" y="1010"/>
                  </a:lnTo>
                  <a:lnTo>
                    <a:pt x="58" y="1003"/>
                  </a:lnTo>
                  <a:lnTo>
                    <a:pt x="198" y="792"/>
                  </a:lnTo>
                  <a:lnTo>
                    <a:pt x="198" y="792"/>
                  </a:lnTo>
                  <a:lnTo>
                    <a:pt x="210" y="794"/>
                  </a:lnTo>
                  <a:lnTo>
                    <a:pt x="222" y="795"/>
                  </a:lnTo>
                  <a:lnTo>
                    <a:pt x="222" y="795"/>
                  </a:lnTo>
                  <a:lnTo>
                    <a:pt x="232" y="795"/>
                  </a:lnTo>
                  <a:lnTo>
                    <a:pt x="242" y="793"/>
                  </a:lnTo>
                  <a:lnTo>
                    <a:pt x="250" y="791"/>
                  </a:lnTo>
                  <a:lnTo>
                    <a:pt x="259" y="788"/>
                  </a:lnTo>
                  <a:lnTo>
                    <a:pt x="267" y="785"/>
                  </a:lnTo>
                  <a:lnTo>
                    <a:pt x="275" y="780"/>
                  </a:lnTo>
                  <a:lnTo>
                    <a:pt x="282" y="775"/>
                  </a:lnTo>
                  <a:lnTo>
                    <a:pt x="289" y="769"/>
                  </a:lnTo>
                  <a:lnTo>
                    <a:pt x="294" y="762"/>
                  </a:lnTo>
                  <a:lnTo>
                    <a:pt x="301" y="756"/>
                  </a:lnTo>
                  <a:lnTo>
                    <a:pt x="305" y="748"/>
                  </a:lnTo>
                  <a:lnTo>
                    <a:pt x="309" y="740"/>
                  </a:lnTo>
                  <a:lnTo>
                    <a:pt x="313" y="731"/>
                  </a:lnTo>
                  <a:lnTo>
                    <a:pt x="315" y="722"/>
                  </a:lnTo>
                  <a:lnTo>
                    <a:pt x="317" y="714"/>
                  </a:lnTo>
                  <a:lnTo>
                    <a:pt x="318" y="704"/>
                  </a:lnTo>
                  <a:lnTo>
                    <a:pt x="497" y="599"/>
                  </a:lnTo>
                  <a:lnTo>
                    <a:pt x="497" y="599"/>
                  </a:lnTo>
                  <a:lnTo>
                    <a:pt x="505" y="608"/>
                  </a:lnTo>
                  <a:lnTo>
                    <a:pt x="512" y="614"/>
                  </a:lnTo>
                  <a:lnTo>
                    <a:pt x="521" y="620"/>
                  </a:lnTo>
                  <a:lnTo>
                    <a:pt x="530" y="626"/>
                  </a:lnTo>
                  <a:lnTo>
                    <a:pt x="540" y="630"/>
                  </a:lnTo>
                  <a:lnTo>
                    <a:pt x="551" y="633"/>
                  </a:lnTo>
                  <a:lnTo>
                    <a:pt x="561" y="635"/>
                  </a:lnTo>
                  <a:lnTo>
                    <a:pt x="572" y="637"/>
                  </a:lnTo>
                  <a:lnTo>
                    <a:pt x="572" y="637"/>
                  </a:lnTo>
                  <a:lnTo>
                    <a:pt x="582" y="635"/>
                  </a:lnTo>
                  <a:lnTo>
                    <a:pt x="591" y="634"/>
                  </a:lnTo>
                  <a:lnTo>
                    <a:pt x="601" y="632"/>
                  </a:lnTo>
                  <a:lnTo>
                    <a:pt x="610" y="629"/>
                  </a:lnTo>
                  <a:lnTo>
                    <a:pt x="618" y="625"/>
                  </a:lnTo>
                  <a:lnTo>
                    <a:pt x="626" y="620"/>
                  </a:lnTo>
                  <a:lnTo>
                    <a:pt x="633" y="615"/>
                  </a:lnTo>
                  <a:lnTo>
                    <a:pt x="640" y="609"/>
                  </a:lnTo>
                  <a:lnTo>
                    <a:pt x="646" y="602"/>
                  </a:lnTo>
                  <a:lnTo>
                    <a:pt x="652" y="595"/>
                  </a:lnTo>
                  <a:lnTo>
                    <a:pt x="656" y="586"/>
                  </a:lnTo>
                  <a:lnTo>
                    <a:pt x="660" y="579"/>
                  </a:lnTo>
                  <a:lnTo>
                    <a:pt x="663" y="569"/>
                  </a:lnTo>
                  <a:lnTo>
                    <a:pt x="666" y="560"/>
                  </a:lnTo>
                  <a:lnTo>
                    <a:pt x="668" y="551"/>
                  </a:lnTo>
                  <a:lnTo>
                    <a:pt x="668" y="541"/>
                  </a:lnTo>
                  <a:lnTo>
                    <a:pt x="668" y="541"/>
                  </a:lnTo>
                  <a:lnTo>
                    <a:pt x="668" y="534"/>
                  </a:lnTo>
                  <a:lnTo>
                    <a:pt x="667" y="526"/>
                  </a:lnTo>
                  <a:lnTo>
                    <a:pt x="663" y="512"/>
                  </a:lnTo>
                  <a:lnTo>
                    <a:pt x="777" y="367"/>
                  </a:lnTo>
                  <a:lnTo>
                    <a:pt x="777" y="367"/>
                  </a:lnTo>
                  <a:lnTo>
                    <a:pt x="788" y="374"/>
                  </a:lnTo>
                  <a:lnTo>
                    <a:pt x="801" y="378"/>
                  </a:lnTo>
                  <a:lnTo>
                    <a:pt x="814" y="381"/>
                  </a:lnTo>
                  <a:lnTo>
                    <a:pt x="826" y="382"/>
                  </a:lnTo>
                  <a:lnTo>
                    <a:pt x="826" y="382"/>
                  </a:lnTo>
                  <a:lnTo>
                    <a:pt x="837" y="381"/>
                  </a:lnTo>
                  <a:lnTo>
                    <a:pt x="846" y="380"/>
                  </a:lnTo>
                  <a:lnTo>
                    <a:pt x="855" y="378"/>
                  </a:lnTo>
                  <a:lnTo>
                    <a:pt x="864" y="375"/>
                  </a:lnTo>
                  <a:lnTo>
                    <a:pt x="873" y="370"/>
                  </a:lnTo>
                  <a:lnTo>
                    <a:pt x="880" y="366"/>
                  </a:lnTo>
                  <a:lnTo>
                    <a:pt x="888" y="360"/>
                  </a:lnTo>
                  <a:lnTo>
                    <a:pt x="894" y="354"/>
                  </a:lnTo>
                  <a:lnTo>
                    <a:pt x="900" y="347"/>
                  </a:lnTo>
                  <a:lnTo>
                    <a:pt x="906" y="340"/>
                  </a:lnTo>
                  <a:lnTo>
                    <a:pt x="911" y="332"/>
                  </a:lnTo>
                  <a:lnTo>
                    <a:pt x="914" y="323"/>
                  </a:lnTo>
                  <a:lnTo>
                    <a:pt x="918" y="315"/>
                  </a:lnTo>
                  <a:lnTo>
                    <a:pt x="921" y="306"/>
                  </a:lnTo>
                  <a:lnTo>
                    <a:pt x="922" y="296"/>
                  </a:lnTo>
                  <a:lnTo>
                    <a:pt x="922" y="287"/>
                  </a:lnTo>
                  <a:lnTo>
                    <a:pt x="922" y="287"/>
                  </a:lnTo>
                  <a:lnTo>
                    <a:pt x="922" y="277"/>
                  </a:lnTo>
                  <a:lnTo>
                    <a:pt x="921" y="269"/>
                  </a:lnTo>
                  <a:lnTo>
                    <a:pt x="919" y="260"/>
                  </a:lnTo>
                  <a:lnTo>
                    <a:pt x="916" y="252"/>
                  </a:lnTo>
                  <a:lnTo>
                    <a:pt x="912" y="244"/>
                  </a:lnTo>
                  <a:lnTo>
                    <a:pt x="908" y="237"/>
                  </a:lnTo>
                  <a:lnTo>
                    <a:pt x="903" y="230"/>
                  </a:lnTo>
                  <a:lnTo>
                    <a:pt x="897" y="223"/>
                  </a:lnTo>
                  <a:lnTo>
                    <a:pt x="1012" y="50"/>
                  </a:lnTo>
                  <a:close/>
                  <a:moveTo>
                    <a:pt x="222" y="732"/>
                  </a:moveTo>
                  <a:lnTo>
                    <a:pt x="222" y="732"/>
                  </a:lnTo>
                  <a:lnTo>
                    <a:pt x="216" y="731"/>
                  </a:lnTo>
                  <a:lnTo>
                    <a:pt x="211" y="730"/>
                  </a:lnTo>
                  <a:lnTo>
                    <a:pt x="205" y="727"/>
                  </a:lnTo>
                  <a:lnTo>
                    <a:pt x="200" y="722"/>
                  </a:lnTo>
                  <a:lnTo>
                    <a:pt x="197" y="718"/>
                  </a:lnTo>
                  <a:lnTo>
                    <a:pt x="193" y="713"/>
                  </a:lnTo>
                  <a:lnTo>
                    <a:pt x="191" y="706"/>
                  </a:lnTo>
                  <a:lnTo>
                    <a:pt x="191" y="700"/>
                  </a:lnTo>
                  <a:lnTo>
                    <a:pt x="191" y="700"/>
                  </a:lnTo>
                  <a:lnTo>
                    <a:pt x="191" y="693"/>
                  </a:lnTo>
                  <a:lnTo>
                    <a:pt x="193" y="688"/>
                  </a:lnTo>
                  <a:lnTo>
                    <a:pt x="197" y="683"/>
                  </a:lnTo>
                  <a:lnTo>
                    <a:pt x="200" y="677"/>
                  </a:lnTo>
                  <a:lnTo>
                    <a:pt x="205" y="674"/>
                  </a:lnTo>
                  <a:lnTo>
                    <a:pt x="211" y="671"/>
                  </a:lnTo>
                  <a:lnTo>
                    <a:pt x="216" y="669"/>
                  </a:lnTo>
                  <a:lnTo>
                    <a:pt x="222" y="669"/>
                  </a:lnTo>
                  <a:lnTo>
                    <a:pt x="222" y="669"/>
                  </a:lnTo>
                  <a:lnTo>
                    <a:pt x="229" y="669"/>
                  </a:lnTo>
                  <a:lnTo>
                    <a:pt x="235" y="671"/>
                  </a:lnTo>
                  <a:lnTo>
                    <a:pt x="241" y="674"/>
                  </a:lnTo>
                  <a:lnTo>
                    <a:pt x="245" y="677"/>
                  </a:lnTo>
                  <a:lnTo>
                    <a:pt x="249" y="683"/>
                  </a:lnTo>
                  <a:lnTo>
                    <a:pt x="252" y="688"/>
                  </a:lnTo>
                  <a:lnTo>
                    <a:pt x="253" y="693"/>
                  </a:lnTo>
                  <a:lnTo>
                    <a:pt x="255" y="700"/>
                  </a:lnTo>
                  <a:lnTo>
                    <a:pt x="255" y="700"/>
                  </a:lnTo>
                  <a:lnTo>
                    <a:pt x="253" y="706"/>
                  </a:lnTo>
                  <a:lnTo>
                    <a:pt x="252" y="713"/>
                  </a:lnTo>
                  <a:lnTo>
                    <a:pt x="249" y="718"/>
                  </a:lnTo>
                  <a:lnTo>
                    <a:pt x="245" y="722"/>
                  </a:lnTo>
                  <a:lnTo>
                    <a:pt x="241" y="727"/>
                  </a:lnTo>
                  <a:lnTo>
                    <a:pt x="235" y="730"/>
                  </a:lnTo>
                  <a:lnTo>
                    <a:pt x="229" y="731"/>
                  </a:lnTo>
                  <a:lnTo>
                    <a:pt x="222" y="732"/>
                  </a:lnTo>
                  <a:lnTo>
                    <a:pt x="222" y="732"/>
                  </a:lnTo>
                  <a:close/>
                  <a:moveTo>
                    <a:pt x="572" y="573"/>
                  </a:moveTo>
                  <a:lnTo>
                    <a:pt x="572" y="573"/>
                  </a:lnTo>
                  <a:lnTo>
                    <a:pt x="566" y="572"/>
                  </a:lnTo>
                  <a:lnTo>
                    <a:pt x="560" y="570"/>
                  </a:lnTo>
                  <a:lnTo>
                    <a:pt x="555" y="568"/>
                  </a:lnTo>
                  <a:lnTo>
                    <a:pt x="550" y="564"/>
                  </a:lnTo>
                  <a:lnTo>
                    <a:pt x="546" y="559"/>
                  </a:lnTo>
                  <a:lnTo>
                    <a:pt x="543" y="554"/>
                  </a:lnTo>
                  <a:lnTo>
                    <a:pt x="541" y="547"/>
                  </a:lnTo>
                  <a:lnTo>
                    <a:pt x="541" y="541"/>
                  </a:lnTo>
                  <a:lnTo>
                    <a:pt x="541" y="541"/>
                  </a:lnTo>
                  <a:lnTo>
                    <a:pt x="541" y="535"/>
                  </a:lnTo>
                  <a:lnTo>
                    <a:pt x="543" y="528"/>
                  </a:lnTo>
                  <a:lnTo>
                    <a:pt x="546" y="523"/>
                  </a:lnTo>
                  <a:lnTo>
                    <a:pt x="550" y="519"/>
                  </a:lnTo>
                  <a:lnTo>
                    <a:pt x="555" y="514"/>
                  </a:lnTo>
                  <a:lnTo>
                    <a:pt x="560" y="512"/>
                  </a:lnTo>
                  <a:lnTo>
                    <a:pt x="566" y="510"/>
                  </a:lnTo>
                  <a:lnTo>
                    <a:pt x="572" y="509"/>
                  </a:lnTo>
                  <a:lnTo>
                    <a:pt x="572" y="509"/>
                  </a:lnTo>
                  <a:lnTo>
                    <a:pt x="579" y="510"/>
                  </a:lnTo>
                  <a:lnTo>
                    <a:pt x="585" y="512"/>
                  </a:lnTo>
                  <a:lnTo>
                    <a:pt x="590" y="514"/>
                  </a:lnTo>
                  <a:lnTo>
                    <a:pt x="595" y="519"/>
                  </a:lnTo>
                  <a:lnTo>
                    <a:pt x="599" y="523"/>
                  </a:lnTo>
                  <a:lnTo>
                    <a:pt x="602" y="528"/>
                  </a:lnTo>
                  <a:lnTo>
                    <a:pt x="603" y="535"/>
                  </a:lnTo>
                  <a:lnTo>
                    <a:pt x="604" y="541"/>
                  </a:lnTo>
                  <a:lnTo>
                    <a:pt x="604" y="541"/>
                  </a:lnTo>
                  <a:lnTo>
                    <a:pt x="603" y="547"/>
                  </a:lnTo>
                  <a:lnTo>
                    <a:pt x="602" y="554"/>
                  </a:lnTo>
                  <a:lnTo>
                    <a:pt x="599" y="559"/>
                  </a:lnTo>
                  <a:lnTo>
                    <a:pt x="595" y="564"/>
                  </a:lnTo>
                  <a:lnTo>
                    <a:pt x="590" y="568"/>
                  </a:lnTo>
                  <a:lnTo>
                    <a:pt x="585" y="570"/>
                  </a:lnTo>
                  <a:lnTo>
                    <a:pt x="579" y="572"/>
                  </a:lnTo>
                  <a:lnTo>
                    <a:pt x="572" y="573"/>
                  </a:lnTo>
                  <a:lnTo>
                    <a:pt x="572" y="573"/>
                  </a:lnTo>
                  <a:close/>
                  <a:moveTo>
                    <a:pt x="826" y="318"/>
                  </a:moveTo>
                  <a:lnTo>
                    <a:pt x="826" y="318"/>
                  </a:lnTo>
                  <a:lnTo>
                    <a:pt x="820" y="318"/>
                  </a:lnTo>
                  <a:lnTo>
                    <a:pt x="815" y="316"/>
                  </a:lnTo>
                  <a:lnTo>
                    <a:pt x="809" y="313"/>
                  </a:lnTo>
                  <a:lnTo>
                    <a:pt x="804" y="309"/>
                  </a:lnTo>
                  <a:lnTo>
                    <a:pt x="801" y="304"/>
                  </a:lnTo>
                  <a:lnTo>
                    <a:pt x="797" y="299"/>
                  </a:lnTo>
                  <a:lnTo>
                    <a:pt x="795" y="293"/>
                  </a:lnTo>
                  <a:lnTo>
                    <a:pt x="795" y="287"/>
                  </a:lnTo>
                  <a:lnTo>
                    <a:pt x="795" y="287"/>
                  </a:lnTo>
                  <a:lnTo>
                    <a:pt x="795" y="280"/>
                  </a:lnTo>
                  <a:lnTo>
                    <a:pt x="797" y="274"/>
                  </a:lnTo>
                  <a:lnTo>
                    <a:pt x="801" y="269"/>
                  </a:lnTo>
                  <a:lnTo>
                    <a:pt x="804" y="264"/>
                  </a:lnTo>
                  <a:lnTo>
                    <a:pt x="809" y="260"/>
                  </a:lnTo>
                  <a:lnTo>
                    <a:pt x="815" y="258"/>
                  </a:lnTo>
                  <a:lnTo>
                    <a:pt x="820" y="256"/>
                  </a:lnTo>
                  <a:lnTo>
                    <a:pt x="826" y="255"/>
                  </a:lnTo>
                  <a:lnTo>
                    <a:pt x="826" y="255"/>
                  </a:lnTo>
                  <a:lnTo>
                    <a:pt x="833" y="256"/>
                  </a:lnTo>
                  <a:lnTo>
                    <a:pt x="839" y="258"/>
                  </a:lnTo>
                  <a:lnTo>
                    <a:pt x="845" y="260"/>
                  </a:lnTo>
                  <a:lnTo>
                    <a:pt x="849" y="264"/>
                  </a:lnTo>
                  <a:lnTo>
                    <a:pt x="853" y="269"/>
                  </a:lnTo>
                  <a:lnTo>
                    <a:pt x="856" y="274"/>
                  </a:lnTo>
                  <a:lnTo>
                    <a:pt x="858" y="280"/>
                  </a:lnTo>
                  <a:lnTo>
                    <a:pt x="859" y="287"/>
                  </a:lnTo>
                  <a:lnTo>
                    <a:pt x="859" y="287"/>
                  </a:lnTo>
                  <a:lnTo>
                    <a:pt x="858" y="293"/>
                  </a:lnTo>
                  <a:lnTo>
                    <a:pt x="856" y="299"/>
                  </a:lnTo>
                  <a:lnTo>
                    <a:pt x="853" y="304"/>
                  </a:lnTo>
                  <a:lnTo>
                    <a:pt x="849" y="309"/>
                  </a:lnTo>
                  <a:lnTo>
                    <a:pt x="845" y="313"/>
                  </a:lnTo>
                  <a:lnTo>
                    <a:pt x="839" y="316"/>
                  </a:lnTo>
                  <a:lnTo>
                    <a:pt x="833" y="318"/>
                  </a:lnTo>
                  <a:lnTo>
                    <a:pt x="826" y="318"/>
                  </a:lnTo>
                  <a:lnTo>
                    <a:pt x="826" y="318"/>
                  </a:lnTo>
                  <a:close/>
                  <a:moveTo>
                    <a:pt x="191" y="954"/>
                  </a:moveTo>
                  <a:lnTo>
                    <a:pt x="191" y="954"/>
                  </a:lnTo>
                  <a:lnTo>
                    <a:pt x="185" y="955"/>
                  </a:lnTo>
                  <a:lnTo>
                    <a:pt x="178" y="957"/>
                  </a:lnTo>
                  <a:lnTo>
                    <a:pt x="173" y="959"/>
                  </a:lnTo>
                  <a:lnTo>
                    <a:pt x="169" y="964"/>
                  </a:lnTo>
                  <a:lnTo>
                    <a:pt x="164" y="968"/>
                  </a:lnTo>
                  <a:lnTo>
                    <a:pt x="161" y="973"/>
                  </a:lnTo>
                  <a:lnTo>
                    <a:pt x="160" y="980"/>
                  </a:lnTo>
                  <a:lnTo>
                    <a:pt x="159" y="986"/>
                  </a:lnTo>
                  <a:lnTo>
                    <a:pt x="159" y="986"/>
                  </a:lnTo>
                  <a:lnTo>
                    <a:pt x="160" y="993"/>
                  </a:lnTo>
                  <a:lnTo>
                    <a:pt x="161" y="999"/>
                  </a:lnTo>
                  <a:lnTo>
                    <a:pt x="164" y="1005"/>
                  </a:lnTo>
                  <a:lnTo>
                    <a:pt x="169" y="1009"/>
                  </a:lnTo>
                  <a:lnTo>
                    <a:pt x="173" y="1013"/>
                  </a:lnTo>
                  <a:lnTo>
                    <a:pt x="178" y="1015"/>
                  </a:lnTo>
                  <a:lnTo>
                    <a:pt x="185" y="1017"/>
                  </a:lnTo>
                  <a:lnTo>
                    <a:pt x="191" y="1018"/>
                  </a:lnTo>
                  <a:lnTo>
                    <a:pt x="191" y="1018"/>
                  </a:lnTo>
                  <a:lnTo>
                    <a:pt x="198" y="1017"/>
                  </a:lnTo>
                  <a:lnTo>
                    <a:pt x="203" y="1015"/>
                  </a:lnTo>
                  <a:lnTo>
                    <a:pt x="208" y="1013"/>
                  </a:lnTo>
                  <a:lnTo>
                    <a:pt x="214" y="1009"/>
                  </a:lnTo>
                  <a:lnTo>
                    <a:pt x="217" y="1005"/>
                  </a:lnTo>
                  <a:lnTo>
                    <a:pt x="220" y="999"/>
                  </a:lnTo>
                  <a:lnTo>
                    <a:pt x="222" y="993"/>
                  </a:lnTo>
                  <a:lnTo>
                    <a:pt x="222" y="986"/>
                  </a:lnTo>
                  <a:lnTo>
                    <a:pt x="222" y="986"/>
                  </a:lnTo>
                  <a:lnTo>
                    <a:pt x="222" y="980"/>
                  </a:lnTo>
                  <a:lnTo>
                    <a:pt x="220" y="973"/>
                  </a:lnTo>
                  <a:lnTo>
                    <a:pt x="217" y="968"/>
                  </a:lnTo>
                  <a:lnTo>
                    <a:pt x="214" y="964"/>
                  </a:lnTo>
                  <a:lnTo>
                    <a:pt x="208" y="959"/>
                  </a:lnTo>
                  <a:lnTo>
                    <a:pt x="203" y="957"/>
                  </a:lnTo>
                  <a:lnTo>
                    <a:pt x="198" y="955"/>
                  </a:lnTo>
                  <a:lnTo>
                    <a:pt x="191" y="954"/>
                  </a:lnTo>
                  <a:lnTo>
                    <a:pt x="191" y="954"/>
                  </a:lnTo>
                  <a:close/>
                  <a:moveTo>
                    <a:pt x="350" y="954"/>
                  </a:moveTo>
                  <a:lnTo>
                    <a:pt x="350" y="954"/>
                  </a:lnTo>
                  <a:lnTo>
                    <a:pt x="344" y="955"/>
                  </a:lnTo>
                  <a:lnTo>
                    <a:pt x="337" y="957"/>
                  </a:lnTo>
                  <a:lnTo>
                    <a:pt x="332" y="959"/>
                  </a:lnTo>
                  <a:lnTo>
                    <a:pt x="328" y="964"/>
                  </a:lnTo>
                  <a:lnTo>
                    <a:pt x="323" y="968"/>
                  </a:lnTo>
                  <a:lnTo>
                    <a:pt x="321" y="973"/>
                  </a:lnTo>
                  <a:lnTo>
                    <a:pt x="319" y="980"/>
                  </a:lnTo>
                  <a:lnTo>
                    <a:pt x="318" y="986"/>
                  </a:lnTo>
                  <a:lnTo>
                    <a:pt x="318" y="986"/>
                  </a:lnTo>
                  <a:lnTo>
                    <a:pt x="319" y="993"/>
                  </a:lnTo>
                  <a:lnTo>
                    <a:pt x="321" y="999"/>
                  </a:lnTo>
                  <a:lnTo>
                    <a:pt x="323" y="1005"/>
                  </a:lnTo>
                  <a:lnTo>
                    <a:pt x="328" y="1009"/>
                  </a:lnTo>
                  <a:lnTo>
                    <a:pt x="332" y="1013"/>
                  </a:lnTo>
                  <a:lnTo>
                    <a:pt x="337" y="1015"/>
                  </a:lnTo>
                  <a:lnTo>
                    <a:pt x="344" y="1017"/>
                  </a:lnTo>
                  <a:lnTo>
                    <a:pt x="350" y="1018"/>
                  </a:lnTo>
                  <a:lnTo>
                    <a:pt x="350" y="1018"/>
                  </a:lnTo>
                  <a:lnTo>
                    <a:pt x="356" y="1017"/>
                  </a:lnTo>
                  <a:lnTo>
                    <a:pt x="362" y="1015"/>
                  </a:lnTo>
                  <a:lnTo>
                    <a:pt x="367" y="1013"/>
                  </a:lnTo>
                  <a:lnTo>
                    <a:pt x="373" y="1009"/>
                  </a:lnTo>
                  <a:lnTo>
                    <a:pt x="376" y="1005"/>
                  </a:lnTo>
                  <a:lnTo>
                    <a:pt x="379" y="999"/>
                  </a:lnTo>
                  <a:lnTo>
                    <a:pt x="381" y="993"/>
                  </a:lnTo>
                  <a:lnTo>
                    <a:pt x="381" y="986"/>
                  </a:lnTo>
                  <a:lnTo>
                    <a:pt x="381" y="986"/>
                  </a:lnTo>
                  <a:lnTo>
                    <a:pt x="381" y="980"/>
                  </a:lnTo>
                  <a:lnTo>
                    <a:pt x="379" y="973"/>
                  </a:lnTo>
                  <a:lnTo>
                    <a:pt x="376" y="968"/>
                  </a:lnTo>
                  <a:lnTo>
                    <a:pt x="373" y="964"/>
                  </a:lnTo>
                  <a:lnTo>
                    <a:pt x="367" y="959"/>
                  </a:lnTo>
                  <a:lnTo>
                    <a:pt x="362" y="957"/>
                  </a:lnTo>
                  <a:lnTo>
                    <a:pt x="356" y="955"/>
                  </a:lnTo>
                  <a:lnTo>
                    <a:pt x="350" y="954"/>
                  </a:lnTo>
                  <a:lnTo>
                    <a:pt x="350" y="954"/>
                  </a:lnTo>
                  <a:close/>
                  <a:moveTo>
                    <a:pt x="509" y="954"/>
                  </a:moveTo>
                  <a:lnTo>
                    <a:pt x="509" y="954"/>
                  </a:lnTo>
                  <a:lnTo>
                    <a:pt x="502" y="955"/>
                  </a:lnTo>
                  <a:lnTo>
                    <a:pt x="496" y="957"/>
                  </a:lnTo>
                  <a:lnTo>
                    <a:pt x="491" y="959"/>
                  </a:lnTo>
                  <a:lnTo>
                    <a:pt x="486" y="964"/>
                  </a:lnTo>
                  <a:lnTo>
                    <a:pt x="482" y="968"/>
                  </a:lnTo>
                  <a:lnTo>
                    <a:pt x="480" y="973"/>
                  </a:lnTo>
                  <a:lnTo>
                    <a:pt x="478" y="980"/>
                  </a:lnTo>
                  <a:lnTo>
                    <a:pt x="477" y="986"/>
                  </a:lnTo>
                  <a:lnTo>
                    <a:pt x="477" y="986"/>
                  </a:lnTo>
                  <a:lnTo>
                    <a:pt x="478" y="993"/>
                  </a:lnTo>
                  <a:lnTo>
                    <a:pt x="480" y="999"/>
                  </a:lnTo>
                  <a:lnTo>
                    <a:pt x="482" y="1005"/>
                  </a:lnTo>
                  <a:lnTo>
                    <a:pt x="486" y="1009"/>
                  </a:lnTo>
                  <a:lnTo>
                    <a:pt x="491" y="1013"/>
                  </a:lnTo>
                  <a:lnTo>
                    <a:pt x="496" y="1015"/>
                  </a:lnTo>
                  <a:lnTo>
                    <a:pt x="502" y="1017"/>
                  </a:lnTo>
                  <a:lnTo>
                    <a:pt x="509" y="1018"/>
                  </a:lnTo>
                  <a:lnTo>
                    <a:pt x="509" y="1018"/>
                  </a:lnTo>
                  <a:lnTo>
                    <a:pt x="515" y="1017"/>
                  </a:lnTo>
                  <a:lnTo>
                    <a:pt x="522" y="1015"/>
                  </a:lnTo>
                  <a:lnTo>
                    <a:pt x="527" y="1013"/>
                  </a:lnTo>
                  <a:lnTo>
                    <a:pt x="531" y="1009"/>
                  </a:lnTo>
                  <a:lnTo>
                    <a:pt x="536" y="1005"/>
                  </a:lnTo>
                  <a:lnTo>
                    <a:pt x="538" y="999"/>
                  </a:lnTo>
                  <a:lnTo>
                    <a:pt x="540" y="993"/>
                  </a:lnTo>
                  <a:lnTo>
                    <a:pt x="541" y="986"/>
                  </a:lnTo>
                  <a:lnTo>
                    <a:pt x="541" y="986"/>
                  </a:lnTo>
                  <a:lnTo>
                    <a:pt x="540" y="980"/>
                  </a:lnTo>
                  <a:lnTo>
                    <a:pt x="538" y="973"/>
                  </a:lnTo>
                  <a:lnTo>
                    <a:pt x="536" y="968"/>
                  </a:lnTo>
                  <a:lnTo>
                    <a:pt x="531" y="964"/>
                  </a:lnTo>
                  <a:lnTo>
                    <a:pt x="527" y="959"/>
                  </a:lnTo>
                  <a:lnTo>
                    <a:pt x="522" y="957"/>
                  </a:lnTo>
                  <a:lnTo>
                    <a:pt x="515" y="955"/>
                  </a:lnTo>
                  <a:lnTo>
                    <a:pt x="509" y="954"/>
                  </a:lnTo>
                  <a:lnTo>
                    <a:pt x="509" y="954"/>
                  </a:lnTo>
                  <a:close/>
                  <a:moveTo>
                    <a:pt x="668" y="954"/>
                  </a:moveTo>
                  <a:lnTo>
                    <a:pt x="668" y="954"/>
                  </a:lnTo>
                  <a:lnTo>
                    <a:pt x="661" y="955"/>
                  </a:lnTo>
                  <a:lnTo>
                    <a:pt x="656" y="957"/>
                  </a:lnTo>
                  <a:lnTo>
                    <a:pt x="650" y="959"/>
                  </a:lnTo>
                  <a:lnTo>
                    <a:pt x="645" y="964"/>
                  </a:lnTo>
                  <a:lnTo>
                    <a:pt x="642" y="968"/>
                  </a:lnTo>
                  <a:lnTo>
                    <a:pt x="639" y="973"/>
                  </a:lnTo>
                  <a:lnTo>
                    <a:pt x="637" y="980"/>
                  </a:lnTo>
                  <a:lnTo>
                    <a:pt x="637" y="986"/>
                  </a:lnTo>
                  <a:lnTo>
                    <a:pt x="637" y="986"/>
                  </a:lnTo>
                  <a:lnTo>
                    <a:pt x="637" y="993"/>
                  </a:lnTo>
                  <a:lnTo>
                    <a:pt x="639" y="999"/>
                  </a:lnTo>
                  <a:lnTo>
                    <a:pt x="642" y="1005"/>
                  </a:lnTo>
                  <a:lnTo>
                    <a:pt x="645" y="1009"/>
                  </a:lnTo>
                  <a:lnTo>
                    <a:pt x="650" y="1013"/>
                  </a:lnTo>
                  <a:lnTo>
                    <a:pt x="656" y="1015"/>
                  </a:lnTo>
                  <a:lnTo>
                    <a:pt x="661" y="1017"/>
                  </a:lnTo>
                  <a:lnTo>
                    <a:pt x="668" y="1018"/>
                  </a:lnTo>
                  <a:lnTo>
                    <a:pt x="668" y="1018"/>
                  </a:lnTo>
                  <a:lnTo>
                    <a:pt x="674" y="1017"/>
                  </a:lnTo>
                  <a:lnTo>
                    <a:pt x="681" y="1015"/>
                  </a:lnTo>
                  <a:lnTo>
                    <a:pt x="686" y="1013"/>
                  </a:lnTo>
                  <a:lnTo>
                    <a:pt x="690" y="1009"/>
                  </a:lnTo>
                  <a:lnTo>
                    <a:pt x="694" y="1005"/>
                  </a:lnTo>
                  <a:lnTo>
                    <a:pt x="698" y="999"/>
                  </a:lnTo>
                  <a:lnTo>
                    <a:pt x="699" y="993"/>
                  </a:lnTo>
                  <a:lnTo>
                    <a:pt x="700" y="986"/>
                  </a:lnTo>
                  <a:lnTo>
                    <a:pt x="700" y="986"/>
                  </a:lnTo>
                  <a:lnTo>
                    <a:pt x="699" y="980"/>
                  </a:lnTo>
                  <a:lnTo>
                    <a:pt x="698" y="973"/>
                  </a:lnTo>
                  <a:lnTo>
                    <a:pt x="694" y="968"/>
                  </a:lnTo>
                  <a:lnTo>
                    <a:pt x="690" y="964"/>
                  </a:lnTo>
                  <a:lnTo>
                    <a:pt x="686" y="959"/>
                  </a:lnTo>
                  <a:lnTo>
                    <a:pt x="681" y="957"/>
                  </a:lnTo>
                  <a:lnTo>
                    <a:pt x="674" y="955"/>
                  </a:lnTo>
                  <a:lnTo>
                    <a:pt x="668" y="954"/>
                  </a:lnTo>
                  <a:lnTo>
                    <a:pt x="668" y="954"/>
                  </a:lnTo>
                  <a:close/>
                  <a:moveTo>
                    <a:pt x="826" y="954"/>
                  </a:moveTo>
                  <a:lnTo>
                    <a:pt x="826" y="954"/>
                  </a:lnTo>
                  <a:lnTo>
                    <a:pt x="820" y="955"/>
                  </a:lnTo>
                  <a:lnTo>
                    <a:pt x="815" y="957"/>
                  </a:lnTo>
                  <a:lnTo>
                    <a:pt x="809" y="959"/>
                  </a:lnTo>
                  <a:lnTo>
                    <a:pt x="804" y="964"/>
                  </a:lnTo>
                  <a:lnTo>
                    <a:pt x="801" y="968"/>
                  </a:lnTo>
                  <a:lnTo>
                    <a:pt x="797" y="973"/>
                  </a:lnTo>
                  <a:lnTo>
                    <a:pt x="795" y="980"/>
                  </a:lnTo>
                  <a:lnTo>
                    <a:pt x="795" y="986"/>
                  </a:lnTo>
                  <a:lnTo>
                    <a:pt x="795" y="986"/>
                  </a:lnTo>
                  <a:lnTo>
                    <a:pt x="795" y="993"/>
                  </a:lnTo>
                  <a:lnTo>
                    <a:pt x="797" y="999"/>
                  </a:lnTo>
                  <a:lnTo>
                    <a:pt x="801" y="1005"/>
                  </a:lnTo>
                  <a:lnTo>
                    <a:pt x="804" y="1009"/>
                  </a:lnTo>
                  <a:lnTo>
                    <a:pt x="809" y="1013"/>
                  </a:lnTo>
                  <a:lnTo>
                    <a:pt x="815" y="1015"/>
                  </a:lnTo>
                  <a:lnTo>
                    <a:pt x="820" y="1017"/>
                  </a:lnTo>
                  <a:lnTo>
                    <a:pt x="826" y="1018"/>
                  </a:lnTo>
                  <a:lnTo>
                    <a:pt x="826" y="1018"/>
                  </a:lnTo>
                  <a:lnTo>
                    <a:pt x="833" y="1017"/>
                  </a:lnTo>
                  <a:lnTo>
                    <a:pt x="839" y="1015"/>
                  </a:lnTo>
                  <a:lnTo>
                    <a:pt x="845" y="1013"/>
                  </a:lnTo>
                  <a:lnTo>
                    <a:pt x="849" y="1009"/>
                  </a:lnTo>
                  <a:lnTo>
                    <a:pt x="853" y="1005"/>
                  </a:lnTo>
                  <a:lnTo>
                    <a:pt x="856" y="999"/>
                  </a:lnTo>
                  <a:lnTo>
                    <a:pt x="858" y="993"/>
                  </a:lnTo>
                  <a:lnTo>
                    <a:pt x="859" y="986"/>
                  </a:lnTo>
                  <a:lnTo>
                    <a:pt x="859" y="986"/>
                  </a:lnTo>
                  <a:lnTo>
                    <a:pt x="858" y="980"/>
                  </a:lnTo>
                  <a:lnTo>
                    <a:pt x="856" y="973"/>
                  </a:lnTo>
                  <a:lnTo>
                    <a:pt x="853" y="968"/>
                  </a:lnTo>
                  <a:lnTo>
                    <a:pt x="849" y="964"/>
                  </a:lnTo>
                  <a:lnTo>
                    <a:pt x="845" y="959"/>
                  </a:lnTo>
                  <a:lnTo>
                    <a:pt x="839" y="957"/>
                  </a:lnTo>
                  <a:lnTo>
                    <a:pt x="833" y="955"/>
                  </a:lnTo>
                  <a:lnTo>
                    <a:pt x="826" y="954"/>
                  </a:lnTo>
                  <a:lnTo>
                    <a:pt x="826" y="954"/>
                  </a:lnTo>
                  <a:close/>
                  <a:moveTo>
                    <a:pt x="986" y="954"/>
                  </a:moveTo>
                  <a:lnTo>
                    <a:pt x="986" y="954"/>
                  </a:lnTo>
                  <a:lnTo>
                    <a:pt x="980" y="955"/>
                  </a:lnTo>
                  <a:lnTo>
                    <a:pt x="973" y="957"/>
                  </a:lnTo>
                  <a:lnTo>
                    <a:pt x="968" y="959"/>
                  </a:lnTo>
                  <a:lnTo>
                    <a:pt x="964" y="964"/>
                  </a:lnTo>
                  <a:lnTo>
                    <a:pt x="959" y="968"/>
                  </a:lnTo>
                  <a:lnTo>
                    <a:pt x="956" y="973"/>
                  </a:lnTo>
                  <a:lnTo>
                    <a:pt x="955" y="980"/>
                  </a:lnTo>
                  <a:lnTo>
                    <a:pt x="954" y="986"/>
                  </a:lnTo>
                  <a:lnTo>
                    <a:pt x="954" y="986"/>
                  </a:lnTo>
                  <a:lnTo>
                    <a:pt x="955" y="993"/>
                  </a:lnTo>
                  <a:lnTo>
                    <a:pt x="956" y="999"/>
                  </a:lnTo>
                  <a:lnTo>
                    <a:pt x="959" y="1005"/>
                  </a:lnTo>
                  <a:lnTo>
                    <a:pt x="964" y="1009"/>
                  </a:lnTo>
                  <a:lnTo>
                    <a:pt x="968" y="1013"/>
                  </a:lnTo>
                  <a:lnTo>
                    <a:pt x="973" y="1015"/>
                  </a:lnTo>
                  <a:lnTo>
                    <a:pt x="980" y="1017"/>
                  </a:lnTo>
                  <a:lnTo>
                    <a:pt x="986" y="1018"/>
                  </a:lnTo>
                  <a:lnTo>
                    <a:pt x="986" y="1018"/>
                  </a:lnTo>
                  <a:lnTo>
                    <a:pt x="993" y="1017"/>
                  </a:lnTo>
                  <a:lnTo>
                    <a:pt x="998" y="1015"/>
                  </a:lnTo>
                  <a:lnTo>
                    <a:pt x="1003" y="1013"/>
                  </a:lnTo>
                  <a:lnTo>
                    <a:pt x="1009" y="1009"/>
                  </a:lnTo>
                  <a:lnTo>
                    <a:pt x="1012" y="1005"/>
                  </a:lnTo>
                  <a:lnTo>
                    <a:pt x="1015" y="999"/>
                  </a:lnTo>
                  <a:lnTo>
                    <a:pt x="1017" y="993"/>
                  </a:lnTo>
                  <a:lnTo>
                    <a:pt x="1017" y="986"/>
                  </a:lnTo>
                  <a:lnTo>
                    <a:pt x="1017" y="986"/>
                  </a:lnTo>
                  <a:lnTo>
                    <a:pt x="1017" y="980"/>
                  </a:lnTo>
                  <a:lnTo>
                    <a:pt x="1015" y="973"/>
                  </a:lnTo>
                  <a:lnTo>
                    <a:pt x="1012" y="968"/>
                  </a:lnTo>
                  <a:lnTo>
                    <a:pt x="1009" y="964"/>
                  </a:lnTo>
                  <a:lnTo>
                    <a:pt x="1003" y="959"/>
                  </a:lnTo>
                  <a:lnTo>
                    <a:pt x="998" y="957"/>
                  </a:lnTo>
                  <a:lnTo>
                    <a:pt x="993" y="955"/>
                  </a:lnTo>
                  <a:lnTo>
                    <a:pt x="986" y="954"/>
                  </a:lnTo>
                  <a:lnTo>
                    <a:pt x="986" y="954"/>
                  </a:lnTo>
                  <a:close/>
                  <a:moveTo>
                    <a:pt x="31" y="859"/>
                  </a:moveTo>
                  <a:lnTo>
                    <a:pt x="31" y="859"/>
                  </a:lnTo>
                  <a:lnTo>
                    <a:pt x="38" y="859"/>
                  </a:lnTo>
                  <a:lnTo>
                    <a:pt x="44" y="856"/>
                  </a:lnTo>
                  <a:lnTo>
                    <a:pt x="50" y="853"/>
                  </a:lnTo>
                  <a:lnTo>
                    <a:pt x="54" y="850"/>
                  </a:lnTo>
                  <a:lnTo>
                    <a:pt x="58" y="845"/>
                  </a:lnTo>
                  <a:lnTo>
                    <a:pt x="61" y="839"/>
                  </a:lnTo>
                  <a:lnTo>
                    <a:pt x="63" y="834"/>
                  </a:lnTo>
                  <a:lnTo>
                    <a:pt x="64" y="828"/>
                  </a:lnTo>
                  <a:lnTo>
                    <a:pt x="64" y="828"/>
                  </a:lnTo>
                  <a:lnTo>
                    <a:pt x="63" y="821"/>
                  </a:lnTo>
                  <a:lnTo>
                    <a:pt x="61" y="815"/>
                  </a:lnTo>
                  <a:lnTo>
                    <a:pt x="58" y="809"/>
                  </a:lnTo>
                  <a:lnTo>
                    <a:pt x="54" y="805"/>
                  </a:lnTo>
                  <a:lnTo>
                    <a:pt x="50" y="801"/>
                  </a:lnTo>
                  <a:lnTo>
                    <a:pt x="44" y="797"/>
                  </a:lnTo>
                  <a:lnTo>
                    <a:pt x="38" y="796"/>
                  </a:lnTo>
                  <a:lnTo>
                    <a:pt x="31" y="795"/>
                  </a:lnTo>
                  <a:lnTo>
                    <a:pt x="31" y="795"/>
                  </a:lnTo>
                  <a:lnTo>
                    <a:pt x="25" y="796"/>
                  </a:lnTo>
                  <a:lnTo>
                    <a:pt x="20" y="797"/>
                  </a:lnTo>
                  <a:lnTo>
                    <a:pt x="14" y="801"/>
                  </a:lnTo>
                  <a:lnTo>
                    <a:pt x="9" y="805"/>
                  </a:lnTo>
                  <a:lnTo>
                    <a:pt x="6" y="809"/>
                  </a:lnTo>
                  <a:lnTo>
                    <a:pt x="2" y="815"/>
                  </a:lnTo>
                  <a:lnTo>
                    <a:pt x="0" y="821"/>
                  </a:lnTo>
                  <a:lnTo>
                    <a:pt x="0" y="828"/>
                  </a:lnTo>
                  <a:lnTo>
                    <a:pt x="0" y="828"/>
                  </a:lnTo>
                  <a:lnTo>
                    <a:pt x="0" y="834"/>
                  </a:lnTo>
                  <a:lnTo>
                    <a:pt x="2" y="839"/>
                  </a:lnTo>
                  <a:lnTo>
                    <a:pt x="6" y="845"/>
                  </a:lnTo>
                  <a:lnTo>
                    <a:pt x="9" y="850"/>
                  </a:lnTo>
                  <a:lnTo>
                    <a:pt x="14" y="853"/>
                  </a:lnTo>
                  <a:lnTo>
                    <a:pt x="20" y="856"/>
                  </a:lnTo>
                  <a:lnTo>
                    <a:pt x="25" y="859"/>
                  </a:lnTo>
                  <a:lnTo>
                    <a:pt x="31" y="859"/>
                  </a:lnTo>
                  <a:lnTo>
                    <a:pt x="31" y="859"/>
                  </a:lnTo>
                  <a:close/>
                  <a:moveTo>
                    <a:pt x="31" y="700"/>
                  </a:moveTo>
                  <a:lnTo>
                    <a:pt x="31" y="700"/>
                  </a:lnTo>
                  <a:lnTo>
                    <a:pt x="38" y="700"/>
                  </a:lnTo>
                  <a:lnTo>
                    <a:pt x="44" y="698"/>
                  </a:lnTo>
                  <a:lnTo>
                    <a:pt x="50" y="694"/>
                  </a:lnTo>
                  <a:lnTo>
                    <a:pt x="54" y="691"/>
                  </a:lnTo>
                  <a:lnTo>
                    <a:pt x="58" y="686"/>
                  </a:lnTo>
                  <a:lnTo>
                    <a:pt x="61" y="681"/>
                  </a:lnTo>
                  <a:lnTo>
                    <a:pt x="63" y="675"/>
                  </a:lnTo>
                  <a:lnTo>
                    <a:pt x="64" y="669"/>
                  </a:lnTo>
                  <a:lnTo>
                    <a:pt x="64" y="669"/>
                  </a:lnTo>
                  <a:lnTo>
                    <a:pt x="63" y="662"/>
                  </a:lnTo>
                  <a:lnTo>
                    <a:pt x="61" y="656"/>
                  </a:lnTo>
                  <a:lnTo>
                    <a:pt x="58" y="650"/>
                  </a:lnTo>
                  <a:lnTo>
                    <a:pt x="54" y="646"/>
                  </a:lnTo>
                  <a:lnTo>
                    <a:pt x="50" y="642"/>
                  </a:lnTo>
                  <a:lnTo>
                    <a:pt x="44" y="639"/>
                  </a:lnTo>
                  <a:lnTo>
                    <a:pt x="38" y="638"/>
                  </a:lnTo>
                  <a:lnTo>
                    <a:pt x="31" y="637"/>
                  </a:lnTo>
                  <a:lnTo>
                    <a:pt x="31" y="637"/>
                  </a:lnTo>
                  <a:lnTo>
                    <a:pt x="25" y="638"/>
                  </a:lnTo>
                  <a:lnTo>
                    <a:pt x="20" y="639"/>
                  </a:lnTo>
                  <a:lnTo>
                    <a:pt x="14" y="642"/>
                  </a:lnTo>
                  <a:lnTo>
                    <a:pt x="9" y="646"/>
                  </a:lnTo>
                  <a:lnTo>
                    <a:pt x="6" y="650"/>
                  </a:lnTo>
                  <a:lnTo>
                    <a:pt x="2" y="656"/>
                  </a:lnTo>
                  <a:lnTo>
                    <a:pt x="0" y="662"/>
                  </a:lnTo>
                  <a:lnTo>
                    <a:pt x="0" y="669"/>
                  </a:lnTo>
                  <a:lnTo>
                    <a:pt x="0" y="669"/>
                  </a:lnTo>
                  <a:lnTo>
                    <a:pt x="0" y="675"/>
                  </a:lnTo>
                  <a:lnTo>
                    <a:pt x="2" y="681"/>
                  </a:lnTo>
                  <a:lnTo>
                    <a:pt x="6" y="686"/>
                  </a:lnTo>
                  <a:lnTo>
                    <a:pt x="9" y="691"/>
                  </a:lnTo>
                  <a:lnTo>
                    <a:pt x="14" y="694"/>
                  </a:lnTo>
                  <a:lnTo>
                    <a:pt x="20" y="698"/>
                  </a:lnTo>
                  <a:lnTo>
                    <a:pt x="25" y="700"/>
                  </a:lnTo>
                  <a:lnTo>
                    <a:pt x="31" y="700"/>
                  </a:lnTo>
                  <a:lnTo>
                    <a:pt x="31" y="700"/>
                  </a:lnTo>
                  <a:close/>
                  <a:moveTo>
                    <a:pt x="31" y="541"/>
                  </a:moveTo>
                  <a:lnTo>
                    <a:pt x="31" y="541"/>
                  </a:lnTo>
                  <a:lnTo>
                    <a:pt x="38" y="540"/>
                  </a:lnTo>
                  <a:lnTo>
                    <a:pt x="44" y="539"/>
                  </a:lnTo>
                  <a:lnTo>
                    <a:pt x="50" y="536"/>
                  </a:lnTo>
                  <a:lnTo>
                    <a:pt x="54" y="531"/>
                  </a:lnTo>
                  <a:lnTo>
                    <a:pt x="58" y="527"/>
                  </a:lnTo>
                  <a:lnTo>
                    <a:pt x="61" y="522"/>
                  </a:lnTo>
                  <a:lnTo>
                    <a:pt x="63" y="515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3" y="502"/>
                  </a:lnTo>
                  <a:lnTo>
                    <a:pt x="61" y="497"/>
                  </a:lnTo>
                  <a:lnTo>
                    <a:pt x="58" y="492"/>
                  </a:lnTo>
                  <a:lnTo>
                    <a:pt x="54" y="486"/>
                  </a:lnTo>
                  <a:lnTo>
                    <a:pt x="50" y="483"/>
                  </a:lnTo>
                  <a:lnTo>
                    <a:pt x="44" y="480"/>
                  </a:lnTo>
                  <a:lnTo>
                    <a:pt x="38" y="478"/>
                  </a:lnTo>
                  <a:lnTo>
                    <a:pt x="31" y="478"/>
                  </a:lnTo>
                  <a:lnTo>
                    <a:pt x="31" y="478"/>
                  </a:lnTo>
                  <a:lnTo>
                    <a:pt x="25" y="478"/>
                  </a:lnTo>
                  <a:lnTo>
                    <a:pt x="20" y="480"/>
                  </a:lnTo>
                  <a:lnTo>
                    <a:pt x="14" y="483"/>
                  </a:lnTo>
                  <a:lnTo>
                    <a:pt x="9" y="486"/>
                  </a:lnTo>
                  <a:lnTo>
                    <a:pt x="6" y="492"/>
                  </a:lnTo>
                  <a:lnTo>
                    <a:pt x="2" y="497"/>
                  </a:lnTo>
                  <a:lnTo>
                    <a:pt x="0" y="502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0" y="515"/>
                  </a:lnTo>
                  <a:lnTo>
                    <a:pt x="2" y="522"/>
                  </a:lnTo>
                  <a:lnTo>
                    <a:pt x="6" y="527"/>
                  </a:lnTo>
                  <a:lnTo>
                    <a:pt x="9" y="531"/>
                  </a:lnTo>
                  <a:lnTo>
                    <a:pt x="14" y="536"/>
                  </a:lnTo>
                  <a:lnTo>
                    <a:pt x="20" y="539"/>
                  </a:lnTo>
                  <a:lnTo>
                    <a:pt x="25" y="540"/>
                  </a:lnTo>
                  <a:lnTo>
                    <a:pt x="31" y="541"/>
                  </a:lnTo>
                  <a:lnTo>
                    <a:pt x="31" y="541"/>
                  </a:lnTo>
                  <a:close/>
                  <a:moveTo>
                    <a:pt x="31" y="382"/>
                  </a:moveTo>
                  <a:lnTo>
                    <a:pt x="31" y="382"/>
                  </a:lnTo>
                  <a:lnTo>
                    <a:pt x="38" y="381"/>
                  </a:lnTo>
                  <a:lnTo>
                    <a:pt x="44" y="379"/>
                  </a:lnTo>
                  <a:lnTo>
                    <a:pt x="50" y="377"/>
                  </a:lnTo>
                  <a:lnTo>
                    <a:pt x="54" y="373"/>
                  </a:lnTo>
                  <a:lnTo>
                    <a:pt x="58" y="368"/>
                  </a:lnTo>
                  <a:lnTo>
                    <a:pt x="61" y="363"/>
                  </a:lnTo>
                  <a:lnTo>
                    <a:pt x="63" y="357"/>
                  </a:lnTo>
                  <a:lnTo>
                    <a:pt x="64" y="350"/>
                  </a:lnTo>
                  <a:lnTo>
                    <a:pt x="64" y="350"/>
                  </a:lnTo>
                  <a:lnTo>
                    <a:pt x="63" y="344"/>
                  </a:lnTo>
                  <a:lnTo>
                    <a:pt x="61" y="338"/>
                  </a:lnTo>
                  <a:lnTo>
                    <a:pt x="58" y="333"/>
                  </a:lnTo>
                  <a:lnTo>
                    <a:pt x="54" y="328"/>
                  </a:lnTo>
                  <a:lnTo>
                    <a:pt x="50" y="324"/>
                  </a:lnTo>
                  <a:lnTo>
                    <a:pt x="44" y="321"/>
                  </a:lnTo>
                  <a:lnTo>
                    <a:pt x="38" y="319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25" y="319"/>
                  </a:lnTo>
                  <a:lnTo>
                    <a:pt x="20" y="321"/>
                  </a:lnTo>
                  <a:lnTo>
                    <a:pt x="14" y="324"/>
                  </a:lnTo>
                  <a:lnTo>
                    <a:pt x="9" y="328"/>
                  </a:lnTo>
                  <a:lnTo>
                    <a:pt x="6" y="333"/>
                  </a:lnTo>
                  <a:lnTo>
                    <a:pt x="2" y="338"/>
                  </a:lnTo>
                  <a:lnTo>
                    <a:pt x="0" y="344"/>
                  </a:lnTo>
                  <a:lnTo>
                    <a:pt x="0" y="350"/>
                  </a:lnTo>
                  <a:lnTo>
                    <a:pt x="0" y="350"/>
                  </a:lnTo>
                  <a:lnTo>
                    <a:pt x="0" y="357"/>
                  </a:lnTo>
                  <a:lnTo>
                    <a:pt x="2" y="363"/>
                  </a:lnTo>
                  <a:lnTo>
                    <a:pt x="6" y="368"/>
                  </a:lnTo>
                  <a:lnTo>
                    <a:pt x="9" y="373"/>
                  </a:lnTo>
                  <a:lnTo>
                    <a:pt x="14" y="377"/>
                  </a:lnTo>
                  <a:lnTo>
                    <a:pt x="20" y="379"/>
                  </a:lnTo>
                  <a:lnTo>
                    <a:pt x="25" y="381"/>
                  </a:lnTo>
                  <a:lnTo>
                    <a:pt x="31" y="382"/>
                  </a:lnTo>
                  <a:lnTo>
                    <a:pt x="31" y="382"/>
                  </a:lnTo>
                  <a:close/>
                  <a:moveTo>
                    <a:pt x="31" y="223"/>
                  </a:moveTo>
                  <a:lnTo>
                    <a:pt x="31" y="223"/>
                  </a:lnTo>
                  <a:lnTo>
                    <a:pt x="38" y="222"/>
                  </a:lnTo>
                  <a:lnTo>
                    <a:pt x="44" y="220"/>
                  </a:lnTo>
                  <a:lnTo>
                    <a:pt x="50" y="218"/>
                  </a:lnTo>
                  <a:lnTo>
                    <a:pt x="54" y="214"/>
                  </a:lnTo>
                  <a:lnTo>
                    <a:pt x="58" y="210"/>
                  </a:lnTo>
                  <a:lnTo>
                    <a:pt x="61" y="203"/>
                  </a:lnTo>
                  <a:lnTo>
                    <a:pt x="63" y="198"/>
                  </a:lnTo>
                  <a:lnTo>
                    <a:pt x="64" y="191"/>
                  </a:lnTo>
                  <a:lnTo>
                    <a:pt x="64" y="191"/>
                  </a:lnTo>
                  <a:lnTo>
                    <a:pt x="63" y="185"/>
                  </a:lnTo>
                  <a:lnTo>
                    <a:pt x="61" y="178"/>
                  </a:lnTo>
                  <a:lnTo>
                    <a:pt x="58" y="173"/>
                  </a:lnTo>
                  <a:lnTo>
                    <a:pt x="54" y="169"/>
                  </a:lnTo>
                  <a:lnTo>
                    <a:pt x="50" y="164"/>
                  </a:lnTo>
                  <a:lnTo>
                    <a:pt x="44" y="162"/>
                  </a:lnTo>
                  <a:lnTo>
                    <a:pt x="38" y="160"/>
                  </a:lnTo>
                  <a:lnTo>
                    <a:pt x="31" y="159"/>
                  </a:lnTo>
                  <a:lnTo>
                    <a:pt x="31" y="159"/>
                  </a:lnTo>
                  <a:lnTo>
                    <a:pt x="25" y="160"/>
                  </a:lnTo>
                  <a:lnTo>
                    <a:pt x="20" y="162"/>
                  </a:lnTo>
                  <a:lnTo>
                    <a:pt x="14" y="164"/>
                  </a:lnTo>
                  <a:lnTo>
                    <a:pt x="9" y="169"/>
                  </a:lnTo>
                  <a:lnTo>
                    <a:pt x="6" y="173"/>
                  </a:lnTo>
                  <a:lnTo>
                    <a:pt x="2" y="178"/>
                  </a:lnTo>
                  <a:lnTo>
                    <a:pt x="0" y="185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0" y="198"/>
                  </a:lnTo>
                  <a:lnTo>
                    <a:pt x="2" y="203"/>
                  </a:lnTo>
                  <a:lnTo>
                    <a:pt x="6" y="210"/>
                  </a:lnTo>
                  <a:lnTo>
                    <a:pt x="9" y="214"/>
                  </a:lnTo>
                  <a:lnTo>
                    <a:pt x="14" y="218"/>
                  </a:lnTo>
                  <a:lnTo>
                    <a:pt x="20" y="220"/>
                  </a:lnTo>
                  <a:lnTo>
                    <a:pt x="25" y="222"/>
                  </a:lnTo>
                  <a:lnTo>
                    <a:pt x="31" y="223"/>
                  </a:lnTo>
                  <a:lnTo>
                    <a:pt x="31" y="223"/>
                  </a:lnTo>
                  <a:close/>
                  <a:moveTo>
                    <a:pt x="31" y="64"/>
                  </a:moveTo>
                  <a:lnTo>
                    <a:pt x="31" y="64"/>
                  </a:lnTo>
                  <a:lnTo>
                    <a:pt x="38" y="64"/>
                  </a:lnTo>
                  <a:lnTo>
                    <a:pt x="44" y="61"/>
                  </a:lnTo>
                  <a:lnTo>
                    <a:pt x="50" y="58"/>
                  </a:lnTo>
                  <a:lnTo>
                    <a:pt x="54" y="55"/>
                  </a:lnTo>
                  <a:lnTo>
                    <a:pt x="58" y="50"/>
                  </a:lnTo>
                  <a:lnTo>
                    <a:pt x="61" y="44"/>
                  </a:lnTo>
                  <a:lnTo>
                    <a:pt x="63" y="39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3" y="26"/>
                  </a:lnTo>
                  <a:lnTo>
                    <a:pt x="61" y="20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6"/>
                  </a:lnTo>
                  <a:lnTo>
                    <a:pt x="44" y="2"/>
                  </a:lnTo>
                  <a:lnTo>
                    <a:pt x="38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5" y="1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6" y="50"/>
                  </a:lnTo>
                  <a:lnTo>
                    <a:pt x="9" y="55"/>
                  </a:lnTo>
                  <a:lnTo>
                    <a:pt x="14" y="58"/>
                  </a:lnTo>
                  <a:lnTo>
                    <a:pt x="20" y="61"/>
                  </a:lnTo>
                  <a:lnTo>
                    <a:pt x="25" y="64"/>
                  </a:lnTo>
                  <a:lnTo>
                    <a:pt x="31" y="64"/>
                  </a:lnTo>
                  <a:lnTo>
                    <a:pt x="31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75588" y="2398129"/>
            <a:ext cx="1224000" cy="1224000"/>
            <a:chOff x="5988852" y="2398129"/>
            <a:chExt cx="1224000" cy="1224000"/>
          </a:xfrm>
        </p:grpSpPr>
        <p:sp>
          <p:nvSpPr>
            <p:cNvPr id="26" name="椭圆 25"/>
            <p:cNvSpPr/>
            <p:nvPr/>
          </p:nvSpPr>
          <p:spPr>
            <a:xfrm>
              <a:off x="5988852" y="2398129"/>
              <a:ext cx="1224000" cy="1224000"/>
            </a:xfrm>
            <a:prstGeom prst="ellipse">
              <a:avLst/>
            </a:prstGeom>
            <a:solidFill>
              <a:srgbClr val="2C353A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Freeform 80"/>
            <p:cNvSpPr>
              <a:spLocks noEditPoints="1"/>
            </p:cNvSpPr>
            <p:nvPr/>
          </p:nvSpPr>
          <p:spPr bwMode="auto">
            <a:xfrm>
              <a:off x="6439720" y="2847410"/>
              <a:ext cx="322263" cy="323850"/>
            </a:xfrm>
            <a:custGeom>
              <a:avLst/>
              <a:gdLst>
                <a:gd name="T0" fmla="*/ 1017 w 1017"/>
                <a:gd name="T1" fmla="*/ 28 h 1017"/>
                <a:gd name="T2" fmla="*/ 1017 w 1017"/>
                <a:gd name="T3" fmla="*/ 25 h 1017"/>
                <a:gd name="T4" fmla="*/ 1015 w 1017"/>
                <a:gd name="T5" fmla="*/ 19 h 1017"/>
                <a:gd name="T6" fmla="*/ 1014 w 1017"/>
                <a:gd name="T7" fmla="*/ 17 h 1017"/>
                <a:gd name="T8" fmla="*/ 1011 w 1017"/>
                <a:gd name="T9" fmla="*/ 12 h 1017"/>
                <a:gd name="T10" fmla="*/ 1008 w 1017"/>
                <a:gd name="T11" fmla="*/ 9 h 1017"/>
                <a:gd name="T12" fmla="*/ 1005 w 1017"/>
                <a:gd name="T13" fmla="*/ 6 h 1017"/>
                <a:gd name="T14" fmla="*/ 1003 w 1017"/>
                <a:gd name="T15" fmla="*/ 5 h 1017"/>
                <a:gd name="T16" fmla="*/ 1002 w 1017"/>
                <a:gd name="T17" fmla="*/ 4 h 1017"/>
                <a:gd name="T18" fmla="*/ 1002 w 1017"/>
                <a:gd name="T19" fmla="*/ 4 h 1017"/>
                <a:gd name="T20" fmla="*/ 995 w 1017"/>
                <a:gd name="T21" fmla="*/ 1 h 1017"/>
                <a:gd name="T22" fmla="*/ 991 w 1017"/>
                <a:gd name="T23" fmla="*/ 0 h 1017"/>
                <a:gd name="T24" fmla="*/ 984 w 1017"/>
                <a:gd name="T25" fmla="*/ 0 h 1017"/>
                <a:gd name="T26" fmla="*/ 983 w 1017"/>
                <a:gd name="T27" fmla="*/ 0 h 1017"/>
                <a:gd name="T28" fmla="*/ 977 w 1017"/>
                <a:gd name="T29" fmla="*/ 1 h 1017"/>
                <a:gd name="T30" fmla="*/ 973 w 1017"/>
                <a:gd name="T31" fmla="*/ 2 h 1017"/>
                <a:gd name="T32" fmla="*/ 968 w 1017"/>
                <a:gd name="T33" fmla="*/ 5 h 1017"/>
                <a:gd name="T34" fmla="*/ 968 w 1017"/>
                <a:gd name="T35" fmla="*/ 5 h 1017"/>
                <a:gd name="T36" fmla="*/ 10 w 1017"/>
                <a:gd name="T37" fmla="*/ 676 h 1017"/>
                <a:gd name="T38" fmla="*/ 1 w 1017"/>
                <a:gd name="T39" fmla="*/ 689 h 1017"/>
                <a:gd name="T40" fmla="*/ 0 w 1017"/>
                <a:gd name="T41" fmla="*/ 704 h 1017"/>
                <a:gd name="T42" fmla="*/ 3 w 1017"/>
                <a:gd name="T43" fmla="*/ 713 h 1017"/>
                <a:gd name="T44" fmla="*/ 13 w 1017"/>
                <a:gd name="T45" fmla="*/ 724 h 1017"/>
                <a:gd name="T46" fmla="*/ 27 w 1017"/>
                <a:gd name="T47" fmla="*/ 731 h 1017"/>
                <a:gd name="T48" fmla="*/ 350 w 1017"/>
                <a:gd name="T49" fmla="*/ 985 h 1017"/>
                <a:gd name="T50" fmla="*/ 351 w 1017"/>
                <a:gd name="T51" fmla="*/ 988 h 1017"/>
                <a:gd name="T52" fmla="*/ 354 w 1017"/>
                <a:gd name="T53" fmla="*/ 1000 h 1017"/>
                <a:gd name="T54" fmla="*/ 357 w 1017"/>
                <a:gd name="T55" fmla="*/ 1005 h 1017"/>
                <a:gd name="T56" fmla="*/ 365 w 1017"/>
                <a:gd name="T57" fmla="*/ 1012 h 1017"/>
                <a:gd name="T58" fmla="*/ 368 w 1017"/>
                <a:gd name="T59" fmla="*/ 1014 h 1017"/>
                <a:gd name="T60" fmla="*/ 376 w 1017"/>
                <a:gd name="T61" fmla="*/ 1016 h 1017"/>
                <a:gd name="T62" fmla="*/ 382 w 1017"/>
                <a:gd name="T63" fmla="*/ 1017 h 1017"/>
                <a:gd name="T64" fmla="*/ 393 w 1017"/>
                <a:gd name="T65" fmla="*/ 1015 h 1017"/>
                <a:gd name="T66" fmla="*/ 399 w 1017"/>
                <a:gd name="T67" fmla="*/ 1012 h 1017"/>
                <a:gd name="T68" fmla="*/ 405 w 1017"/>
                <a:gd name="T69" fmla="*/ 1006 h 1017"/>
                <a:gd name="T70" fmla="*/ 524 w 1017"/>
                <a:gd name="T71" fmla="*/ 821 h 1017"/>
                <a:gd name="T72" fmla="*/ 876 w 1017"/>
                <a:gd name="T73" fmla="*/ 1013 h 1017"/>
                <a:gd name="T74" fmla="*/ 891 w 1017"/>
                <a:gd name="T75" fmla="*/ 1017 h 1017"/>
                <a:gd name="T76" fmla="*/ 906 w 1017"/>
                <a:gd name="T77" fmla="*/ 1013 h 1017"/>
                <a:gd name="T78" fmla="*/ 921 w 1017"/>
                <a:gd name="T79" fmla="*/ 996 h 1017"/>
                <a:gd name="T80" fmla="*/ 1017 w 1017"/>
                <a:gd name="T81" fmla="*/ 34 h 1017"/>
                <a:gd name="T82" fmla="*/ 367 w 1017"/>
                <a:gd name="T83" fmla="*/ 667 h 1017"/>
                <a:gd name="T84" fmla="*/ 367 w 1017"/>
                <a:gd name="T85" fmla="*/ 667 h 1017"/>
                <a:gd name="T86" fmla="*/ 760 w 1017"/>
                <a:gd name="T87" fmla="*/ 328 h 1017"/>
                <a:gd name="T88" fmla="*/ 557 w 1017"/>
                <a:gd name="T89" fmla="*/ 76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7" h="1017">
                  <a:moveTo>
                    <a:pt x="1017" y="31"/>
                  </a:moveTo>
                  <a:lnTo>
                    <a:pt x="1017" y="31"/>
                  </a:lnTo>
                  <a:lnTo>
                    <a:pt x="1017" y="28"/>
                  </a:lnTo>
                  <a:lnTo>
                    <a:pt x="1017" y="28"/>
                  </a:lnTo>
                  <a:lnTo>
                    <a:pt x="1017" y="25"/>
                  </a:lnTo>
                  <a:lnTo>
                    <a:pt x="1017" y="25"/>
                  </a:lnTo>
                  <a:lnTo>
                    <a:pt x="1016" y="23"/>
                  </a:lnTo>
                  <a:lnTo>
                    <a:pt x="1016" y="23"/>
                  </a:lnTo>
                  <a:lnTo>
                    <a:pt x="1015" y="19"/>
                  </a:lnTo>
                  <a:lnTo>
                    <a:pt x="1015" y="19"/>
                  </a:lnTo>
                  <a:lnTo>
                    <a:pt x="1014" y="17"/>
                  </a:lnTo>
                  <a:lnTo>
                    <a:pt x="1014" y="17"/>
                  </a:lnTo>
                  <a:lnTo>
                    <a:pt x="1013" y="15"/>
                  </a:lnTo>
                  <a:lnTo>
                    <a:pt x="1013" y="15"/>
                  </a:lnTo>
                  <a:lnTo>
                    <a:pt x="1011" y="12"/>
                  </a:lnTo>
                  <a:lnTo>
                    <a:pt x="1011" y="12"/>
                  </a:lnTo>
                  <a:lnTo>
                    <a:pt x="1008" y="9"/>
                  </a:lnTo>
                  <a:lnTo>
                    <a:pt x="1008" y="9"/>
                  </a:lnTo>
                  <a:lnTo>
                    <a:pt x="1006" y="7"/>
                  </a:lnTo>
                  <a:lnTo>
                    <a:pt x="1006" y="7"/>
                  </a:lnTo>
                  <a:lnTo>
                    <a:pt x="1005" y="6"/>
                  </a:lnTo>
                  <a:lnTo>
                    <a:pt x="1005" y="6"/>
                  </a:lnTo>
                  <a:lnTo>
                    <a:pt x="1003" y="5"/>
                  </a:lnTo>
                  <a:lnTo>
                    <a:pt x="1003" y="5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998" y="2"/>
                  </a:lnTo>
                  <a:lnTo>
                    <a:pt x="998" y="2"/>
                  </a:lnTo>
                  <a:lnTo>
                    <a:pt x="995" y="1"/>
                  </a:lnTo>
                  <a:lnTo>
                    <a:pt x="995" y="1"/>
                  </a:lnTo>
                  <a:lnTo>
                    <a:pt x="991" y="0"/>
                  </a:lnTo>
                  <a:lnTo>
                    <a:pt x="991" y="0"/>
                  </a:lnTo>
                  <a:lnTo>
                    <a:pt x="988" y="0"/>
                  </a:lnTo>
                  <a:lnTo>
                    <a:pt x="988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77" y="1"/>
                  </a:lnTo>
                  <a:lnTo>
                    <a:pt x="977" y="1"/>
                  </a:lnTo>
                  <a:lnTo>
                    <a:pt x="973" y="2"/>
                  </a:lnTo>
                  <a:lnTo>
                    <a:pt x="973" y="2"/>
                  </a:lnTo>
                  <a:lnTo>
                    <a:pt x="971" y="3"/>
                  </a:lnTo>
                  <a:lnTo>
                    <a:pt x="971" y="3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10" y="676"/>
                  </a:lnTo>
                  <a:lnTo>
                    <a:pt x="6" y="680"/>
                  </a:lnTo>
                  <a:lnTo>
                    <a:pt x="3" y="684"/>
                  </a:lnTo>
                  <a:lnTo>
                    <a:pt x="1" y="689"/>
                  </a:lnTo>
                  <a:lnTo>
                    <a:pt x="0" y="693"/>
                  </a:lnTo>
                  <a:lnTo>
                    <a:pt x="0" y="698"/>
                  </a:lnTo>
                  <a:lnTo>
                    <a:pt x="0" y="704"/>
                  </a:lnTo>
                  <a:lnTo>
                    <a:pt x="1" y="708"/>
                  </a:lnTo>
                  <a:lnTo>
                    <a:pt x="1" y="708"/>
                  </a:lnTo>
                  <a:lnTo>
                    <a:pt x="3" y="713"/>
                  </a:lnTo>
                  <a:lnTo>
                    <a:pt x="6" y="718"/>
                  </a:lnTo>
                  <a:lnTo>
                    <a:pt x="10" y="721"/>
                  </a:lnTo>
                  <a:lnTo>
                    <a:pt x="13" y="724"/>
                  </a:lnTo>
                  <a:lnTo>
                    <a:pt x="17" y="727"/>
                  </a:lnTo>
                  <a:lnTo>
                    <a:pt x="21" y="730"/>
                  </a:lnTo>
                  <a:lnTo>
                    <a:pt x="27" y="731"/>
                  </a:lnTo>
                  <a:lnTo>
                    <a:pt x="32" y="731"/>
                  </a:lnTo>
                  <a:lnTo>
                    <a:pt x="350" y="731"/>
                  </a:lnTo>
                  <a:lnTo>
                    <a:pt x="350" y="985"/>
                  </a:lnTo>
                  <a:lnTo>
                    <a:pt x="350" y="985"/>
                  </a:lnTo>
                  <a:lnTo>
                    <a:pt x="351" y="988"/>
                  </a:lnTo>
                  <a:lnTo>
                    <a:pt x="351" y="988"/>
                  </a:lnTo>
                  <a:lnTo>
                    <a:pt x="352" y="995"/>
                  </a:lnTo>
                  <a:lnTo>
                    <a:pt x="352" y="995"/>
                  </a:lnTo>
                  <a:lnTo>
                    <a:pt x="354" y="1000"/>
                  </a:lnTo>
                  <a:lnTo>
                    <a:pt x="354" y="1000"/>
                  </a:lnTo>
                  <a:lnTo>
                    <a:pt x="357" y="1005"/>
                  </a:lnTo>
                  <a:lnTo>
                    <a:pt x="357" y="1005"/>
                  </a:lnTo>
                  <a:lnTo>
                    <a:pt x="362" y="1010"/>
                  </a:lnTo>
                  <a:lnTo>
                    <a:pt x="362" y="1010"/>
                  </a:lnTo>
                  <a:lnTo>
                    <a:pt x="365" y="1012"/>
                  </a:lnTo>
                  <a:lnTo>
                    <a:pt x="365" y="1012"/>
                  </a:lnTo>
                  <a:lnTo>
                    <a:pt x="368" y="1014"/>
                  </a:lnTo>
                  <a:lnTo>
                    <a:pt x="368" y="1014"/>
                  </a:lnTo>
                  <a:lnTo>
                    <a:pt x="370" y="1015"/>
                  </a:lnTo>
                  <a:lnTo>
                    <a:pt x="370" y="1015"/>
                  </a:lnTo>
                  <a:lnTo>
                    <a:pt x="376" y="1016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7" y="1016"/>
                  </a:lnTo>
                  <a:lnTo>
                    <a:pt x="393" y="1015"/>
                  </a:lnTo>
                  <a:lnTo>
                    <a:pt x="393" y="1015"/>
                  </a:lnTo>
                  <a:lnTo>
                    <a:pt x="395" y="1014"/>
                  </a:lnTo>
                  <a:lnTo>
                    <a:pt x="395" y="1014"/>
                  </a:lnTo>
                  <a:lnTo>
                    <a:pt x="399" y="1012"/>
                  </a:lnTo>
                  <a:lnTo>
                    <a:pt x="403" y="1007"/>
                  </a:lnTo>
                  <a:lnTo>
                    <a:pt x="403" y="1007"/>
                  </a:lnTo>
                  <a:lnTo>
                    <a:pt x="405" y="1006"/>
                  </a:lnTo>
                  <a:lnTo>
                    <a:pt x="405" y="1006"/>
                  </a:lnTo>
                  <a:lnTo>
                    <a:pt x="409" y="1002"/>
                  </a:lnTo>
                  <a:lnTo>
                    <a:pt x="524" y="821"/>
                  </a:lnTo>
                  <a:lnTo>
                    <a:pt x="524" y="821"/>
                  </a:lnTo>
                  <a:lnTo>
                    <a:pt x="526" y="822"/>
                  </a:lnTo>
                  <a:lnTo>
                    <a:pt x="876" y="1013"/>
                  </a:lnTo>
                  <a:lnTo>
                    <a:pt x="876" y="1013"/>
                  </a:lnTo>
                  <a:lnTo>
                    <a:pt x="883" y="1016"/>
                  </a:lnTo>
                  <a:lnTo>
                    <a:pt x="891" y="1017"/>
                  </a:lnTo>
                  <a:lnTo>
                    <a:pt x="898" y="1016"/>
                  </a:lnTo>
                  <a:lnTo>
                    <a:pt x="906" y="1013"/>
                  </a:lnTo>
                  <a:lnTo>
                    <a:pt x="906" y="1013"/>
                  </a:lnTo>
                  <a:lnTo>
                    <a:pt x="912" y="1009"/>
                  </a:lnTo>
                  <a:lnTo>
                    <a:pt x="917" y="1003"/>
                  </a:lnTo>
                  <a:lnTo>
                    <a:pt x="921" y="996"/>
                  </a:lnTo>
                  <a:lnTo>
                    <a:pt x="922" y="988"/>
                  </a:lnTo>
                  <a:lnTo>
                    <a:pt x="1017" y="34"/>
                  </a:lnTo>
                  <a:lnTo>
                    <a:pt x="1017" y="34"/>
                  </a:lnTo>
                  <a:lnTo>
                    <a:pt x="1017" y="31"/>
                  </a:lnTo>
                  <a:lnTo>
                    <a:pt x="1017" y="31"/>
                  </a:lnTo>
                  <a:close/>
                  <a:moveTo>
                    <a:pt x="367" y="667"/>
                  </a:moveTo>
                  <a:lnTo>
                    <a:pt x="133" y="667"/>
                  </a:lnTo>
                  <a:lnTo>
                    <a:pt x="773" y="219"/>
                  </a:lnTo>
                  <a:lnTo>
                    <a:pt x="367" y="667"/>
                  </a:lnTo>
                  <a:close/>
                  <a:moveTo>
                    <a:pt x="413" y="875"/>
                  </a:moveTo>
                  <a:lnTo>
                    <a:pt x="413" y="711"/>
                  </a:lnTo>
                  <a:lnTo>
                    <a:pt x="760" y="328"/>
                  </a:lnTo>
                  <a:lnTo>
                    <a:pt x="413" y="875"/>
                  </a:lnTo>
                  <a:close/>
                  <a:moveTo>
                    <a:pt x="864" y="934"/>
                  </a:moveTo>
                  <a:lnTo>
                    <a:pt x="557" y="767"/>
                  </a:lnTo>
                  <a:lnTo>
                    <a:pt x="941" y="162"/>
                  </a:lnTo>
                  <a:lnTo>
                    <a:pt x="864" y="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327838" y="1795216"/>
            <a:ext cx="5904656" cy="4192305"/>
            <a:chOff x="-86724" y="3066432"/>
            <a:chExt cx="3375639" cy="2396704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86724" y="3066432"/>
              <a:ext cx="3375639" cy="2396704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314294" y="3188742"/>
              <a:ext cx="2571781" cy="1605507"/>
              <a:chOff x="3782152" y="-543069"/>
              <a:chExt cx="3743518" cy="2336997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3782152" y="-543069"/>
                <a:ext cx="3743518" cy="2336997"/>
              </a:xfrm>
              <a:prstGeom prst="rect">
                <a:avLst/>
              </a:prstGeom>
              <a:solidFill>
                <a:srgbClr val="2C353A"/>
              </a:solidFill>
              <a:ln w="3175">
                <a:solidFill>
                  <a:srgbClr val="3232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rot="2700000">
                <a:off x="5405619" y="-34875"/>
                <a:ext cx="496585" cy="496581"/>
              </a:xfrm>
              <a:custGeom>
                <a:avLst/>
                <a:gdLst>
                  <a:gd name="connsiteX0" fmla="*/ 643523 w 844871"/>
                  <a:gd name="connsiteY0" fmla="*/ 266288 h 844871"/>
                  <a:gd name="connsiteX1" fmla="*/ 645594 w 844871"/>
                  <a:gd name="connsiteY1" fmla="*/ 264425 h 844871"/>
                  <a:gd name="connsiteX2" fmla="*/ 647768 w 844871"/>
                  <a:gd name="connsiteY2" fmla="*/ 262561 h 844871"/>
                  <a:gd name="connsiteX3" fmla="*/ 650097 w 844871"/>
                  <a:gd name="connsiteY3" fmla="*/ 261059 h 844871"/>
                  <a:gd name="connsiteX4" fmla="*/ 652478 w 844871"/>
                  <a:gd name="connsiteY4" fmla="*/ 259609 h 844871"/>
                  <a:gd name="connsiteX5" fmla="*/ 655014 w 844871"/>
                  <a:gd name="connsiteY5" fmla="*/ 258418 h 844871"/>
                  <a:gd name="connsiteX6" fmla="*/ 657549 w 844871"/>
                  <a:gd name="connsiteY6" fmla="*/ 257434 h 844871"/>
                  <a:gd name="connsiteX7" fmla="*/ 660240 w 844871"/>
                  <a:gd name="connsiteY7" fmla="*/ 256708 h 844871"/>
                  <a:gd name="connsiteX8" fmla="*/ 662878 w 844871"/>
                  <a:gd name="connsiteY8" fmla="*/ 256240 h 844871"/>
                  <a:gd name="connsiteX9" fmla="*/ 664276 w 844871"/>
                  <a:gd name="connsiteY9" fmla="*/ 256084 h 844871"/>
                  <a:gd name="connsiteX10" fmla="*/ 665673 w 844871"/>
                  <a:gd name="connsiteY10" fmla="*/ 256031 h 844871"/>
                  <a:gd name="connsiteX11" fmla="*/ 667069 w 844871"/>
                  <a:gd name="connsiteY11" fmla="*/ 256082 h 844871"/>
                  <a:gd name="connsiteX12" fmla="*/ 668570 w 844871"/>
                  <a:gd name="connsiteY12" fmla="*/ 256134 h 844871"/>
                  <a:gd name="connsiteX13" fmla="*/ 669915 w 844871"/>
                  <a:gd name="connsiteY13" fmla="*/ 256340 h 844871"/>
                  <a:gd name="connsiteX14" fmla="*/ 671415 w 844871"/>
                  <a:gd name="connsiteY14" fmla="*/ 256597 h 844871"/>
                  <a:gd name="connsiteX15" fmla="*/ 672760 w 844871"/>
                  <a:gd name="connsiteY15" fmla="*/ 256907 h 844871"/>
                  <a:gd name="connsiteX16" fmla="*/ 674260 w 844871"/>
                  <a:gd name="connsiteY16" fmla="*/ 257372 h 844871"/>
                  <a:gd name="connsiteX17" fmla="*/ 675656 w 844871"/>
                  <a:gd name="connsiteY17" fmla="*/ 257836 h 844871"/>
                  <a:gd name="connsiteX18" fmla="*/ 677105 w 844871"/>
                  <a:gd name="connsiteY18" fmla="*/ 258456 h 844871"/>
                  <a:gd name="connsiteX19" fmla="*/ 678605 w 844871"/>
                  <a:gd name="connsiteY19" fmla="*/ 259232 h 844871"/>
                  <a:gd name="connsiteX20" fmla="*/ 680001 w 844871"/>
                  <a:gd name="connsiteY20" fmla="*/ 260110 h 844871"/>
                  <a:gd name="connsiteX21" fmla="*/ 681346 w 844871"/>
                  <a:gd name="connsiteY21" fmla="*/ 261144 h 844871"/>
                  <a:gd name="connsiteX22" fmla="*/ 682794 w 844871"/>
                  <a:gd name="connsiteY22" fmla="*/ 262281 h 844871"/>
                  <a:gd name="connsiteX23" fmla="*/ 684190 w 844871"/>
                  <a:gd name="connsiteY23" fmla="*/ 263471 h 844871"/>
                  <a:gd name="connsiteX24" fmla="*/ 685690 w 844871"/>
                  <a:gd name="connsiteY24" fmla="*/ 264763 h 844871"/>
                  <a:gd name="connsiteX25" fmla="*/ 814540 w 844871"/>
                  <a:gd name="connsiteY25" fmla="*/ 393613 h 844871"/>
                  <a:gd name="connsiteX26" fmla="*/ 815832 w 844871"/>
                  <a:gd name="connsiteY26" fmla="*/ 395113 h 844871"/>
                  <a:gd name="connsiteX27" fmla="*/ 817021 w 844871"/>
                  <a:gd name="connsiteY27" fmla="*/ 396508 h 844871"/>
                  <a:gd name="connsiteX28" fmla="*/ 818055 w 844871"/>
                  <a:gd name="connsiteY28" fmla="*/ 397853 h 844871"/>
                  <a:gd name="connsiteX29" fmla="*/ 819140 w 844871"/>
                  <a:gd name="connsiteY29" fmla="*/ 399249 h 844871"/>
                  <a:gd name="connsiteX30" fmla="*/ 820071 w 844871"/>
                  <a:gd name="connsiteY30" fmla="*/ 400698 h 844871"/>
                  <a:gd name="connsiteX31" fmla="*/ 820743 w 844871"/>
                  <a:gd name="connsiteY31" fmla="*/ 402094 h 844871"/>
                  <a:gd name="connsiteX32" fmla="*/ 821466 w 844871"/>
                  <a:gd name="connsiteY32" fmla="*/ 403646 h 844871"/>
                  <a:gd name="connsiteX33" fmla="*/ 821931 w 844871"/>
                  <a:gd name="connsiteY33" fmla="*/ 405043 h 844871"/>
                  <a:gd name="connsiteX34" fmla="*/ 822395 w 844871"/>
                  <a:gd name="connsiteY34" fmla="*/ 406542 h 844871"/>
                  <a:gd name="connsiteX35" fmla="*/ 822705 w 844871"/>
                  <a:gd name="connsiteY35" fmla="*/ 407887 h 844871"/>
                  <a:gd name="connsiteX36" fmla="*/ 822962 w 844871"/>
                  <a:gd name="connsiteY36" fmla="*/ 409387 h 844871"/>
                  <a:gd name="connsiteX37" fmla="*/ 823169 w 844871"/>
                  <a:gd name="connsiteY37" fmla="*/ 410733 h 844871"/>
                  <a:gd name="connsiteX38" fmla="*/ 823220 w 844871"/>
                  <a:gd name="connsiteY38" fmla="*/ 412233 h 844871"/>
                  <a:gd name="connsiteX39" fmla="*/ 823271 w 844871"/>
                  <a:gd name="connsiteY39" fmla="*/ 413629 h 844871"/>
                  <a:gd name="connsiteX40" fmla="*/ 823115 w 844871"/>
                  <a:gd name="connsiteY40" fmla="*/ 414923 h 844871"/>
                  <a:gd name="connsiteX41" fmla="*/ 823062 w 844871"/>
                  <a:gd name="connsiteY41" fmla="*/ 416424 h 844871"/>
                  <a:gd name="connsiteX42" fmla="*/ 822646 w 844871"/>
                  <a:gd name="connsiteY42" fmla="*/ 419114 h 844871"/>
                  <a:gd name="connsiteX43" fmla="*/ 821869 w 844871"/>
                  <a:gd name="connsiteY43" fmla="*/ 421754 h 844871"/>
                  <a:gd name="connsiteX44" fmla="*/ 820884 w 844871"/>
                  <a:gd name="connsiteY44" fmla="*/ 424288 h 844871"/>
                  <a:gd name="connsiteX45" fmla="*/ 819642 w 844871"/>
                  <a:gd name="connsiteY45" fmla="*/ 426773 h 844871"/>
                  <a:gd name="connsiteX46" fmla="*/ 818243 w 844871"/>
                  <a:gd name="connsiteY46" fmla="*/ 429205 h 844871"/>
                  <a:gd name="connsiteX47" fmla="*/ 816638 w 844871"/>
                  <a:gd name="connsiteY47" fmla="*/ 431431 h 844871"/>
                  <a:gd name="connsiteX48" fmla="*/ 814878 w 844871"/>
                  <a:gd name="connsiteY48" fmla="*/ 433709 h 844871"/>
                  <a:gd name="connsiteX49" fmla="*/ 812911 w 844871"/>
                  <a:gd name="connsiteY49" fmla="*/ 435676 h 844871"/>
                  <a:gd name="connsiteX50" fmla="*/ 810892 w 844871"/>
                  <a:gd name="connsiteY50" fmla="*/ 437695 h 844871"/>
                  <a:gd name="connsiteX51" fmla="*/ 808769 w 844871"/>
                  <a:gd name="connsiteY51" fmla="*/ 439299 h 844871"/>
                  <a:gd name="connsiteX52" fmla="*/ 806440 w 844871"/>
                  <a:gd name="connsiteY52" fmla="*/ 441008 h 844871"/>
                  <a:gd name="connsiteX53" fmla="*/ 803956 w 844871"/>
                  <a:gd name="connsiteY53" fmla="*/ 442458 h 844871"/>
                  <a:gd name="connsiteX54" fmla="*/ 801420 w 844871"/>
                  <a:gd name="connsiteY54" fmla="*/ 443753 h 844871"/>
                  <a:gd name="connsiteX55" fmla="*/ 798833 w 844871"/>
                  <a:gd name="connsiteY55" fmla="*/ 444790 h 844871"/>
                  <a:gd name="connsiteX56" fmla="*/ 796142 w 844871"/>
                  <a:gd name="connsiteY56" fmla="*/ 445619 h 844871"/>
                  <a:gd name="connsiteX57" fmla="*/ 793348 w 844871"/>
                  <a:gd name="connsiteY57" fmla="*/ 446138 h 844871"/>
                  <a:gd name="connsiteX58" fmla="*/ 791951 w 844871"/>
                  <a:gd name="connsiteY58" fmla="*/ 446087 h 844871"/>
                  <a:gd name="connsiteX59" fmla="*/ 790606 w 844871"/>
                  <a:gd name="connsiteY59" fmla="*/ 446295 h 844871"/>
                  <a:gd name="connsiteX60" fmla="*/ 789208 w 844871"/>
                  <a:gd name="connsiteY60" fmla="*/ 446244 h 844871"/>
                  <a:gd name="connsiteX61" fmla="*/ 787812 w 844871"/>
                  <a:gd name="connsiteY61" fmla="*/ 446089 h 844871"/>
                  <a:gd name="connsiteX62" fmla="*/ 786415 w 844871"/>
                  <a:gd name="connsiteY62" fmla="*/ 445935 h 844871"/>
                  <a:gd name="connsiteX63" fmla="*/ 784915 w 844871"/>
                  <a:gd name="connsiteY63" fmla="*/ 445677 h 844871"/>
                  <a:gd name="connsiteX64" fmla="*/ 783570 w 844871"/>
                  <a:gd name="connsiteY64" fmla="*/ 445367 h 844871"/>
                  <a:gd name="connsiteX65" fmla="*/ 782070 w 844871"/>
                  <a:gd name="connsiteY65" fmla="*/ 444904 h 844871"/>
                  <a:gd name="connsiteX66" fmla="*/ 780621 w 844871"/>
                  <a:gd name="connsiteY66" fmla="*/ 444490 h 844871"/>
                  <a:gd name="connsiteX67" fmla="*/ 779173 w 844871"/>
                  <a:gd name="connsiteY67" fmla="*/ 443663 h 844871"/>
                  <a:gd name="connsiteX68" fmla="*/ 777777 w 844871"/>
                  <a:gd name="connsiteY68" fmla="*/ 442992 h 844871"/>
                  <a:gd name="connsiteX69" fmla="*/ 776225 w 844871"/>
                  <a:gd name="connsiteY69" fmla="*/ 442165 h 844871"/>
                  <a:gd name="connsiteX70" fmla="*/ 774829 w 844871"/>
                  <a:gd name="connsiteY70" fmla="*/ 441078 h 844871"/>
                  <a:gd name="connsiteX71" fmla="*/ 773485 w 844871"/>
                  <a:gd name="connsiteY71" fmla="*/ 440045 h 844871"/>
                  <a:gd name="connsiteX72" fmla="*/ 772089 w 844871"/>
                  <a:gd name="connsiteY72" fmla="*/ 438856 h 844871"/>
                  <a:gd name="connsiteX73" fmla="*/ 770693 w 844871"/>
                  <a:gd name="connsiteY73" fmla="*/ 437460 h 844871"/>
                  <a:gd name="connsiteX74" fmla="*/ 641843 w 844871"/>
                  <a:gd name="connsiteY74" fmla="*/ 308610 h 844871"/>
                  <a:gd name="connsiteX75" fmla="*/ 640447 w 844871"/>
                  <a:gd name="connsiteY75" fmla="*/ 307214 h 844871"/>
                  <a:gd name="connsiteX76" fmla="*/ 639257 w 844871"/>
                  <a:gd name="connsiteY76" fmla="*/ 305818 h 844871"/>
                  <a:gd name="connsiteX77" fmla="*/ 638120 w 844871"/>
                  <a:gd name="connsiteY77" fmla="*/ 304369 h 844871"/>
                  <a:gd name="connsiteX78" fmla="*/ 637086 w 844871"/>
                  <a:gd name="connsiteY78" fmla="*/ 303024 h 844871"/>
                  <a:gd name="connsiteX79" fmla="*/ 636311 w 844871"/>
                  <a:gd name="connsiteY79" fmla="*/ 301526 h 844871"/>
                  <a:gd name="connsiteX80" fmla="*/ 635536 w 844871"/>
                  <a:gd name="connsiteY80" fmla="*/ 300026 h 844871"/>
                  <a:gd name="connsiteX81" fmla="*/ 634812 w 844871"/>
                  <a:gd name="connsiteY81" fmla="*/ 298681 h 844871"/>
                  <a:gd name="connsiteX82" fmla="*/ 634399 w 844871"/>
                  <a:gd name="connsiteY82" fmla="*/ 297233 h 844871"/>
                  <a:gd name="connsiteX83" fmla="*/ 633935 w 844871"/>
                  <a:gd name="connsiteY83" fmla="*/ 295732 h 844871"/>
                  <a:gd name="connsiteX84" fmla="*/ 633625 w 844871"/>
                  <a:gd name="connsiteY84" fmla="*/ 294387 h 844871"/>
                  <a:gd name="connsiteX85" fmla="*/ 633367 w 844871"/>
                  <a:gd name="connsiteY85" fmla="*/ 292888 h 844871"/>
                  <a:gd name="connsiteX86" fmla="*/ 633213 w 844871"/>
                  <a:gd name="connsiteY86" fmla="*/ 291490 h 844871"/>
                  <a:gd name="connsiteX87" fmla="*/ 633058 w 844871"/>
                  <a:gd name="connsiteY87" fmla="*/ 290094 h 844871"/>
                  <a:gd name="connsiteX88" fmla="*/ 633007 w 844871"/>
                  <a:gd name="connsiteY88" fmla="*/ 288697 h 844871"/>
                  <a:gd name="connsiteX89" fmla="*/ 633112 w 844871"/>
                  <a:gd name="connsiteY89" fmla="*/ 287249 h 844871"/>
                  <a:gd name="connsiteX90" fmla="*/ 633164 w 844871"/>
                  <a:gd name="connsiteY90" fmla="*/ 285954 h 844871"/>
                  <a:gd name="connsiteX91" fmla="*/ 633736 w 844871"/>
                  <a:gd name="connsiteY91" fmla="*/ 283211 h 844871"/>
                  <a:gd name="connsiteX92" fmla="*/ 634513 w 844871"/>
                  <a:gd name="connsiteY92" fmla="*/ 280470 h 844871"/>
                  <a:gd name="connsiteX93" fmla="*/ 635549 w 844871"/>
                  <a:gd name="connsiteY93" fmla="*/ 277883 h 844871"/>
                  <a:gd name="connsiteX94" fmla="*/ 636792 w 844871"/>
                  <a:gd name="connsiteY94" fmla="*/ 275295 h 844871"/>
                  <a:gd name="connsiteX95" fmla="*/ 638294 w 844871"/>
                  <a:gd name="connsiteY95" fmla="*/ 272862 h 844871"/>
                  <a:gd name="connsiteX96" fmla="*/ 639899 w 844871"/>
                  <a:gd name="connsiteY96" fmla="*/ 270429 h 844871"/>
                  <a:gd name="connsiteX97" fmla="*/ 641608 w 844871"/>
                  <a:gd name="connsiteY97" fmla="*/ 268411 h 844871"/>
                  <a:gd name="connsiteX98" fmla="*/ 492929 w 844871"/>
                  <a:gd name="connsiteY98" fmla="*/ 369934 h 844871"/>
                  <a:gd name="connsiteX99" fmla="*/ 490447 w 844871"/>
                  <a:gd name="connsiteY99" fmla="*/ 372622 h 844871"/>
                  <a:gd name="connsiteX100" fmla="*/ 488017 w 844871"/>
                  <a:gd name="connsiteY100" fmla="*/ 375259 h 844871"/>
                  <a:gd name="connsiteX101" fmla="*/ 485691 w 844871"/>
                  <a:gd name="connsiteY101" fmla="*/ 377896 h 844871"/>
                  <a:gd name="connsiteX102" fmla="*/ 483622 w 844871"/>
                  <a:gd name="connsiteY102" fmla="*/ 380688 h 844871"/>
                  <a:gd name="connsiteX103" fmla="*/ 481502 w 844871"/>
                  <a:gd name="connsiteY103" fmla="*/ 383429 h 844871"/>
                  <a:gd name="connsiteX104" fmla="*/ 479641 w 844871"/>
                  <a:gd name="connsiteY104" fmla="*/ 386221 h 844871"/>
                  <a:gd name="connsiteX105" fmla="*/ 477830 w 844871"/>
                  <a:gd name="connsiteY105" fmla="*/ 389065 h 844871"/>
                  <a:gd name="connsiteX106" fmla="*/ 476279 w 844871"/>
                  <a:gd name="connsiteY106" fmla="*/ 391856 h 844871"/>
                  <a:gd name="connsiteX107" fmla="*/ 474572 w 844871"/>
                  <a:gd name="connsiteY107" fmla="*/ 394700 h 844871"/>
                  <a:gd name="connsiteX108" fmla="*/ 473280 w 844871"/>
                  <a:gd name="connsiteY108" fmla="*/ 397543 h 844871"/>
                  <a:gd name="connsiteX109" fmla="*/ 472194 w 844871"/>
                  <a:gd name="connsiteY109" fmla="*/ 400387 h 844871"/>
                  <a:gd name="connsiteX110" fmla="*/ 471160 w 844871"/>
                  <a:gd name="connsiteY110" fmla="*/ 403386 h 844871"/>
                  <a:gd name="connsiteX111" fmla="*/ 470177 w 844871"/>
                  <a:gd name="connsiteY111" fmla="*/ 406230 h 844871"/>
                  <a:gd name="connsiteX112" fmla="*/ 469608 w 844871"/>
                  <a:gd name="connsiteY112" fmla="*/ 409074 h 844871"/>
                  <a:gd name="connsiteX113" fmla="*/ 469090 w 844871"/>
                  <a:gd name="connsiteY113" fmla="*/ 411968 h 844871"/>
                  <a:gd name="connsiteX114" fmla="*/ 468676 w 844871"/>
                  <a:gd name="connsiteY114" fmla="*/ 414864 h 844871"/>
                  <a:gd name="connsiteX115" fmla="*/ 468470 w 844871"/>
                  <a:gd name="connsiteY115" fmla="*/ 417759 h 844871"/>
                  <a:gd name="connsiteX116" fmla="*/ 468572 w 844871"/>
                  <a:gd name="connsiteY116" fmla="*/ 420655 h 844871"/>
                  <a:gd name="connsiteX117" fmla="*/ 468624 w 844871"/>
                  <a:gd name="connsiteY117" fmla="*/ 423498 h 844871"/>
                  <a:gd name="connsiteX118" fmla="*/ 468985 w 844871"/>
                  <a:gd name="connsiteY118" fmla="*/ 426444 h 844871"/>
                  <a:gd name="connsiteX119" fmla="*/ 469501 w 844871"/>
                  <a:gd name="connsiteY119" fmla="*/ 429339 h 844871"/>
                  <a:gd name="connsiteX120" fmla="*/ 470122 w 844871"/>
                  <a:gd name="connsiteY120" fmla="*/ 432235 h 844871"/>
                  <a:gd name="connsiteX121" fmla="*/ 471052 w 844871"/>
                  <a:gd name="connsiteY121" fmla="*/ 435130 h 844871"/>
                  <a:gd name="connsiteX122" fmla="*/ 472086 w 844871"/>
                  <a:gd name="connsiteY122" fmla="*/ 438025 h 844871"/>
                  <a:gd name="connsiteX123" fmla="*/ 473275 w 844871"/>
                  <a:gd name="connsiteY123" fmla="*/ 440971 h 844871"/>
                  <a:gd name="connsiteX124" fmla="*/ 474721 w 844871"/>
                  <a:gd name="connsiteY124" fmla="*/ 443763 h 844871"/>
                  <a:gd name="connsiteX125" fmla="*/ 476324 w 844871"/>
                  <a:gd name="connsiteY125" fmla="*/ 446607 h 844871"/>
                  <a:gd name="connsiteX126" fmla="*/ 478133 w 844871"/>
                  <a:gd name="connsiteY126" fmla="*/ 449450 h 844871"/>
                  <a:gd name="connsiteX127" fmla="*/ 480097 w 844871"/>
                  <a:gd name="connsiteY127" fmla="*/ 452138 h 844871"/>
                  <a:gd name="connsiteX128" fmla="*/ 482372 w 844871"/>
                  <a:gd name="connsiteY128" fmla="*/ 454929 h 844871"/>
                  <a:gd name="connsiteX129" fmla="*/ 484697 w 844871"/>
                  <a:gd name="connsiteY129" fmla="*/ 457565 h 844871"/>
                  <a:gd name="connsiteX130" fmla="*/ 487282 w 844871"/>
                  <a:gd name="connsiteY130" fmla="*/ 460357 h 844871"/>
                  <a:gd name="connsiteX131" fmla="*/ 618272 w 844871"/>
                  <a:gd name="connsiteY131" fmla="*/ 591347 h 844871"/>
                  <a:gd name="connsiteX132" fmla="*/ 621063 w 844871"/>
                  <a:gd name="connsiteY132" fmla="*/ 593932 h 844871"/>
                  <a:gd name="connsiteX133" fmla="*/ 623753 w 844871"/>
                  <a:gd name="connsiteY133" fmla="*/ 596413 h 844871"/>
                  <a:gd name="connsiteX134" fmla="*/ 626544 w 844871"/>
                  <a:gd name="connsiteY134" fmla="*/ 598688 h 844871"/>
                  <a:gd name="connsiteX135" fmla="*/ 629232 w 844871"/>
                  <a:gd name="connsiteY135" fmla="*/ 600755 h 844871"/>
                  <a:gd name="connsiteX136" fmla="*/ 632075 w 844871"/>
                  <a:gd name="connsiteY136" fmla="*/ 602667 h 844871"/>
                  <a:gd name="connsiteX137" fmla="*/ 634711 w 844871"/>
                  <a:gd name="connsiteY137" fmla="*/ 604270 h 844871"/>
                  <a:gd name="connsiteX138" fmla="*/ 637555 w 844871"/>
                  <a:gd name="connsiteY138" fmla="*/ 605769 h 844871"/>
                  <a:gd name="connsiteX139" fmla="*/ 640346 w 844871"/>
                  <a:gd name="connsiteY139" fmla="*/ 607112 h 844871"/>
                  <a:gd name="connsiteX140" fmla="*/ 643190 w 844871"/>
                  <a:gd name="connsiteY140" fmla="*/ 608301 h 844871"/>
                  <a:gd name="connsiteX141" fmla="*/ 645878 w 844871"/>
                  <a:gd name="connsiteY141" fmla="*/ 609231 h 844871"/>
                  <a:gd name="connsiteX142" fmla="*/ 648721 w 844871"/>
                  <a:gd name="connsiteY142" fmla="*/ 610007 h 844871"/>
                  <a:gd name="connsiteX143" fmla="*/ 651616 w 844871"/>
                  <a:gd name="connsiteY143" fmla="*/ 610627 h 844871"/>
                  <a:gd name="connsiteX144" fmla="*/ 654408 w 844871"/>
                  <a:gd name="connsiteY144" fmla="*/ 611040 h 844871"/>
                  <a:gd name="connsiteX145" fmla="*/ 657200 w 844871"/>
                  <a:gd name="connsiteY145" fmla="*/ 611247 h 844871"/>
                  <a:gd name="connsiteX146" fmla="*/ 660043 w 844871"/>
                  <a:gd name="connsiteY146" fmla="*/ 611298 h 844871"/>
                  <a:gd name="connsiteX147" fmla="*/ 662887 w 844871"/>
                  <a:gd name="connsiteY147" fmla="*/ 611039 h 844871"/>
                  <a:gd name="connsiteX148" fmla="*/ 665782 w 844871"/>
                  <a:gd name="connsiteY148" fmla="*/ 610832 h 844871"/>
                  <a:gd name="connsiteX149" fmla="*/ 668626 w 844871"/>
                  <a:gd name="connsiteY149" fmla="*/ 610366 h 844871"/>
                  <a:gd name="connsiteX150" fmla="*/ 671417 w 844871"/>
                  <a:gd name="connsiteY150" fmla="*/ 609642 h 844871"/>
                  <a:gd name="connsiteX151" fmla="*/ 674157 w 844871"/>
                  <a:gd name="connsiteY151" fmla="*/ 608969 h 844871"/>
                  <a:gd name="connsiteX152" fmla="*/ 676950 w 844871"/>
                  <a:gd name="connsiteY152" fmla="*/ 608142 h 844871"/>
                  <a:gd name="connsiteX153" fmla="*/ 679690 w 844871"/>
                  <a:gd name="connsiteY153" fmla="*/ 607056 h 844871"/>
                  <a:gd name="connsiteX154" fmla="*/ 682378 w 844871"/>
                  <a:gd name="connsiteY154" fmla="*/ 605919 h 844871"/>
                  <a:gd name="connsiteX155" fmla="*/ 685067 w 844871"/>
                  <a:gd name="connsiteY155" fmla="*/ 604677 h 844871"/>
                  <a:gd name="connsiteX156" fmla="*/ 687755 w 844871"/>
                  <a:gd name="connsiteY156" fmla="*/ 603126 h 844871"/>
                  <a:gd name="connsiteX157" fmla="*/ 690443 w 844871"/>
                  <a:gd name="connsiteY157" fmla="*/ 601574 h 844871"/>
                  <a:gd name="connsiteX158" fmla="*/ 693029 w 844871"/>
                  <a:gd name="connsiteY158" fmla="*/ 599816 h 844871"/>
                  <a:gd name="connsiteX159" fmla="*/ 695718 w 844871"/>
                  <a:gd name="connsiteY159" fmla="*/ 597954 h 844871"/>
                  <a:gd name="connsiteX160" fmla="*/ 698200 w 844871"/>
                  <a:gd name="connsiteY160" fmla="*/ 595990 h 844871"/>
                  <a:gd name="connsiteX161" fmla="*/ 700836 w 844871"/>
                  <a:gd name="connsiteY161" fmla="*/ 593766 h 844871"/>
                  <a:gd name="connsiteX162" fmla="*/ 703422 w 844871"/>
                  <a:gd name="connsiteY162" fmla="*/ 591491 h 844871"/>
                  <a:gd name="connsiteX163" fmla="*/ 705852 w 844871"/>
                  <a:gd name="connsiteY163" fmla="*/ 589061 h 844871"/>
                  <a:gd name="connsiteX164" fmla="*/ 708023 w 844871"/>
                  <a:gd name="connsiteY164" fmla="*/ 586889 h 844871"/>
                  <a:gd name="connsiteX165" fmla="*/ 710092 w 844871"/>
                  <a:gd name="connsiteY165" fmla="*/ 584614 h 844871"/>
                  <a:gd name="connsiteX166" fmla="*/ 714332 w 844871"/>
                  <a:gd name="connsiteY166" fmla="*/ 579754 h 844871"/>
                  <a:gd name="connsiteX167" fmla="*/ 718520 w 844871"/>
                  <a:gd name="connsiteY167" fmla="*/ 574532 h 844871"/>
                  <a:gd name="connsiteX168" fmla="*/ 720485 w 844871"/>
                  <a:gd name="connsiteY168" fmla="*/ 571843 h 844871"/>
                  <a:gd name="connsiteX169" fmla="*/ 722450 w 844871"/>
                  <a:gd name="connsiteY169" fmla="*/ 569155 h 844871"/>
                  <a:gd name="connsiteX170" fmla="*/ 726018 w 844871"/>
                  <a:gd name="connsiteY170" fmla="*/ 563726 h 844871"/>
                  <a:gd name="connsiteX171" fmla="*/ 727673 w 844871"/>
                  <a:gd name="connsiteY171" fmla="*/ 561037 h 844871"/>
                  <a:gd name="connsiteX172" fmla="*/ 729224 w 844871"/>
                  <a:gd name="connsiteY172" fmla="*/ 558452 h 844871"/>
                  <a:gd name="connsiteX173" fmla="*/ 730569 w 844871"/>
                  <a:gd name="connsiteY173" fmla="*/ 555867 h 844871"/>
                  <a:gd name="connsiteX174" fmla="*/ 731655 w 844871"/>
                  <a:gd name="connsiteY174" fmla="*/ 553437 h 844871"/>
                  <a:gd name="connsiteX175" fmla="*/ 732586 w 844871"/>
                  <a:gd name="connsiteY175" fmla="*/ 550955 h 844871"/>
                  <a:gd name="connsiteX176" fmla="*/ 733258 w 844871"/>
                  <a:gd name="connsiteY176" fmla="*/ 548628 h 844871"/>
                  <a:gd name="connsiteX177" fmla="*/ 733827 w 844871"/>
                  <a:gd name="connsiteY177" fmla="*/ 546922 h 844871"/>
                  <a:gd name="connsiteX178" fmla="*/ 734551 w 844871"/>
                  <a:gd name="connsiteY178" fmla="*/ 545268 h 844871"/>
                  <a:gd name="connsiteX179" fmla="*/ 735585 w 844871"/>
                  <a:gd name="connsiteY179" fmla="*/ 543924 h 844871"/>
                  <a:gd name="connsiteX180" fmla="*/ 736723 w 844871"/>
                  <a:gd name="connsiteY180" fmla="*/ 542580 h 844871"/>
                  <a:gd name="connsiteX181" fmla="*/ 737602 w 844871"/>
                  <a:gd name="connsiteY181" fmla="*/ 542114 h 844871"/>
                  <a:gd name="connsiteX182" fmla="*/ 738481 w 844871"/>
                  <a:gd name="connsiteY182" fmla="*/ 541752 h 844871"/>
                  <a:gd name="connsiteX183" fmla="*/ 739463 w 844871"/>
                  <a:gd name="connsiteY183" fmla="*/ 541389 h 844871"/>
                  <a:gd name="connsiteX184" fmla="*/ 740600 w 844871"/>
                  <a:gd name="connsiteY184" fmla="*/ 541286 h 844871"/>
                  <a:gd name="connsiteX185" fmla="*/ 741996 w 844871"/>
                  <a:gd name="connsiteY185" fmla="*/ 541338 h 844871"/>
                  <a:gd name="connsiteX186" fmla="*/ 743599 w 844871"/>
                  <a:gd name="connsiteY186" fmla="*/ 541493 h 844871"/>
                  <a:gd name="connsiteX187" fmla="*/ 745201 w 844871"/>
                  <a:gd name="connsiteY187" fmla="*/ 541751 h 844871"/>
                  <a:gd name="connsiteX188" fmla="*/ 747063 w 844871"/>
                  <a:gd name="connsiteY188" fmla="*/ 542164 h 844871"/>
                  <a:gd name="connsiteX189" fmla="*/ 748045 w 844871"/>
                  <a:gd name="connsiteY189" fmla="*/ 542319 h 844871"/>
                  <a:gd name="connsiteX190" fmla="*/ 749389 w 844871"/>
                  <a:gd name="connsiteY190" fmla="*/ 542422 h 844871"/>
                  <a:gd name="connsiteX191" fmla="*/ 750061 w 844871"/>
                  <a:gd name="connsiteY191" fmla="*/ 542474 h 844871"/>
                  <a:gd name="connsiteX192" fmla="*/ 750733 w 844871"/>
                  <a:gd name="connsiteY192" fmla="*/ 542111 h 844871"/>
                  <a:gd name="connsiteX193" fmla="*/ 751509 w 844871"/>
                  <a:gd name="connsiteY193" fmla="*/ 541647 h 844871"/>
                  <a:gd name="connsiteX194" fmla="*/ 752130 w 844871"/>
                  <a:gd name="connsiteY194" fmla="*/ 541026 h 844871"/>
                  <a:gd name="connsiteX195" fmla="*/ 754715 w 844871"/>
                  <a:gd name="connsiteY195" fmla="*/ 538441 h 844871"/>
                  <a:gd name="connsiteX196" fmla="*/ 755491 w 844871"/>
                  <a:gd name="connsiteY196" fmla="*/ 537665 h 844871"/>
                  <a:gd name="connsiteX197" fmla="*/ 756007 w 844871"/>
                  <a:gd name="connsiteY197" fmla="*/ 536838 h 844871"/>
                  <a:gd name="connsiteX198" fmla="*/ 756421 w 844871"/>
                  <a:gd name="connsiteY198" fmla="*/ 536114 h 844871"/>
                  <a:gd name="connsiteX199" fmla="*/ 756576 w 844871"/>
                  <a:gd name="connsiteY199" fmla="*/ 535235 h 844871"/>
                  <a:gd name="connsiteX200" fmla="*/ 756525 w 844871"/>
                  <a:gd name="connsiteY200" fmla="*/ 534563 h 844871"/>
                  <a:gd name="connsiteX201" fmla="*/ 756267 w 844871"/>
                  <a:gd name="connsiteY201" fmla="*/ 533788 h 844871"/>
                  <a:gd name="connsiteX202" fmla="*/ 755853 w 844871"/>
                  <a:gd name="connsiteY202" fmla="*/ 532960 h 844871"/>
                  <a:gd name="connsiteX203" fmla="*/ 755336 w 844871"/>
                  <a:gd name="connsiteY203" fmla="*/ 532340 h 844871"/>
                  <a:gd name="connsiteX204" fmla="*/ 655310 w 844871"/>
                  <a:gd name="connsiteY204" fmla="*/ 432314 h 844871"/>
                  <a:gd name="connsiteX205" fmla="*/ 654328 w 844871"/>
                  <a:gd name="connsiteY205" fmla="*/ 431435 h 844871"/>
                  <a:gd name="connsiteX206" fmla="*/ 653242 w 844871"/>
                  <a:gd name="connsiteY206" fmla="*/ 430557 h 844871"/>
                  <a:gd name="connsiteX207" fmla="*/ 652156 w 844871"/>
                  <a:gd name="connsiteY207" fmla="*/ 429988 h 844871"/>
                  <a:gd name="connsiteX208" fmla="*/ 651174 w 844871"/>
                  <a:gd name="connsiteY208" fmla="*/ 429523 h 844871"/>
                  <a:gd name="connsiteX209" fmla="*/ 650140 w 844871"/>
                  <a:gd name="connsiteY209" fmla="*/ 429213 h 844871"/>
                  <a:gd name="connsiteX210" fmla="*/ 649107 w 844871"/>
                  <a:gd name="connsiteY210" fmla="*/ 429213 h 844871"/>
                  <a:gd name="connsiteX211" fmla="*/ 648124 w 844871"/>
                  <a:gd name="connsiteY211" fmla="*/ 429265 h 844871"/>
                  <a:gd name="connsiteX212" fmla="*/ 647193 w 844871"/>
                  <a:gd name="connsiteY212" fmla="*/ 429575 h 844871"/>
                  <a:gd name="connsiteX213" fmla="*/ 645280 w 844871"/>
                  <a:gd name="connsiteY213" fmla="*/ 430248 h 844871"/>
                  <a:gd name="connsiteX214" fmla="*/ 643833 w 844871"/>
                  <a:gd name="connsiteY214" fmla="*/ 430971 h 844871"/>
                  <a:gd name="connsiteX215" fmla="*/ 642489 w 844871"/>
                  <a:gd name="connsiteY215" fmla="*/ 431799 h 844871"/>
                  <a:gd name="connsiteX216" fmla="*/ 641506 w 844871"/>
                  <a:gd name="connsiteY216" fmla="*/ 432677 h 844871"/>
                  <a:gd name="connsiteX217" fmla="*/ 607949 w 844871"/>
                  <a:gd name="connsiteY217" fmla="*/ 466235 h 844871"/>
                  <a:gd name="connsiteX218" fmla="*/ 614669 w 844871"/>
                  <a:gd name="connsiteY218" fmla="*/ 472955 h 844871"/>
                  <a:gd name="connsiteX219" fmla="*/ 616582 w 844871"/>
                  <a:gd name="connsiteY219" fmla="*/ 474868 h 844871"/>
                  <a:gd name="connsiteX220" fmla="*/ 618443 w 844871"/>
                  <a:gd name="connsiteY220" fmla="*/ 476626 h 844871"/>
                  <a:gd name="connsiteX221" fmla="*/ 620200 w 844871"/>
                  <a:gd name="connsiteY221" fmla="*/ 477970 h 844871"/>
                  <a:gd name="connsiteX222" fmla="*/ 621958 w 844871"/>
                  <a:gd name="connsiteY222" fmla="*/ 479210 h 844871"/>
                  <a:gd name="connsiteX223" fmla="*/ 623508 w 844871"/>
                  <a:gd name="connsiteY223" fmla="*/ 480244 h 844871"/>
                  <a:gd name="connsiteX224" fmla="*/ 625059 w 844871"/>
                  <a:gd name="connsiteY224" fmla="*/ 480968 h 844871"/>
                  <a:gd name="connsiteX225" fmla="*/ 626455 w 844871"/>
                  <a:gd name="connsiteY225" fmla="*/ 481640 h 844871"/>
                  <a:gd name="connsiteX226" fmla="*/ 627799 w 844871"/>
                  <a:gd name="connsiteY226" fmla="*/ 481950 h 844871"/>
                  <a:gd name="connsiteX227" fmla="*/ 629144 w 844871"/>
                  <a:gd name="connsiteY227" fmla="*/ 482053 h 844871"/>
                  <a:gd name="connsiteX228" fmla="*/ 630384 w 844871"/>
                  <a:gd name="connsiteY228" fmla="*/ 482156 h 844871"/>
                  <a:gd name="connsiteX229" fmla="*/ 631729 w 844871"/>
                  <a:gd name="connsiteY229" fmla="*/ 482053 h 844871"/>
                  <a:gd name="connsiteX230" fmla="*/ 632918 w 844871"/>
                  <a:gd name="connsiteY230" fmla="*/ 481897 h 844871"/>
                  <a:gd name="connsiteX231" fmla="*/ 634107 w 844871"/>
                  <a:gd name="connsiteY231" fmla="*/ 481534 h 844871"/>
                  <a:gd name="connsiteX232" fmla="*/ 635451 w 844871"/>
                  <a:gd name="connsiteY232" fmla="*/ 481121 h 844871"/>
                  <a:gd name="connsiteX233" fmla="*/ 636589 w 844871"/>
                  <a:gd name="connsiteY233" fmla="*/ 480501 h 844871"/>
                  <a:gd name="connsiteX234" fmla="*/ 637777 w 844871"/>
                  <a:gd name="connsiteY234" fmla="*/ 479828 h 844871"/>
                  <a:gd name="connsiteX235" fmla="*/ 639329 w 844871"/>
                  <a:gd name="connsiteY235" fmla="*/ 479104 h 844871"/>
                  <a:gd name="connsiteX236" fmla="*/ 640725 w 844871"/>
                  <a:gd name="connsiteY236" fmla="*/ 478742 h 844871"/>
                  <a:gd name="connsiteX237" fmla="*/ 642173 w 844871"/>
                  <a:gd name="connsiteY237" fmla="*/ 478639 h 844871"/>
                  <a:gd name="connsiteX238" fmla="*/ 643671 w 844871"/>
                  <a:gd name="connsiteY238" fmla="*/ 478794 h 844871"/>
                  <a:gd name="connsiteX239" fmla="*/ 645015 w 844871"/>
                  <a:gd name="connsiteY239" fmla="*/ 479310 h 844871"/>
                  <a:gd name="connsiteX240" fmla="*/ 646411 w 844871"/>
                  <a:gd name="connsiteY240" fmla="*/ 479982 h 844871"/>
                  <a:gd name="connsiteX241" fmla="*/ 647808 w 844871"/>
                  <a:gd name="connsiteY241" fmla="*/ 480861 h 844871"/>
                  <a:gd name="connsiteX242" fmla="*/ 649203 w 844871"/>
                  <a:gd name="connsiteY242" fmla="*/ 482050 h 844871"/>
                  <a:gd name="connsiteX243" fmla="*/ 686991 w 844871"/>
                  <a:gd name="connsiteY243" fmla="*/ 519838 h 844871"/>
                  <a:gd name="connsiteX244" fmla="*/ 688283 w 844871"/>
                  <a:gd name="connsiteY244" fmla="*/ 521337 h 844871"/>
                  <a:gd name="connsiteX245" fmla="*/ 689472 w 844871"/>
                  <a:gd name="connsiteY245" fmla="*/ 522732 h 844871"/>
                  <a:gd name="connsiteX246" fmla="*/ 690609 w 844871"/>
                  <a:gd name="connsiteY246" fmla="*/ 524180 h 844871"/>
                  <a:gd name="connsiteX247" fmla="*/ 691695 w 844871"/>
                  <a:gd name="connsiteY247" fmla="*/ 525576 h 844871"/>
                  <a:gd name="connsiteX248" fmla="*/ 692522 w 844871"/>
                  <a:gd name="connsiteY248" fmla="*/ 526920 h 844871"/>
                  <a:gd name="connsiteX249" fmla="*/ 693297 w 844871"/>
                  <a:gd name="connsiteY249" fmla="*/ 528419 h 844871"/>
                  <a:gd name="connsiteX250" fmla="*/ 693917 w 844871"/>
                  <a:gd name="connsiteY250" fmla="*/ 529866 h 844871"/>
                  <a:gd name="connsiteX251" fmla="*/ 694434 w 844871"/>
                  <a:gd name="connsiteY251" fmla="*/ 531314 h 844871"/>
                  <a:gd name="connsiteX252" fmla="*/ 694847 w 844871"/>
                  <a:gd name="connsiteY252" fmla="*/ 532761 h 844871"/>
                  <a:gd name="connsiteX253" fmla="*/ 695157 w 844871"/>
                  <a:gd name="connsiteY253" fmla="*/ 534210 h 844871"/>
                  <a:gd name="connsiteX254" fmla="*/ 695467 w 844871"/>
                  <a:gd name="connsiteY254" fmla="*/ 535554 h 844871"/>
                  <a:gd name="connsiteX255" fmla="*/ 695571 w 844871"/>
                  <a:gd name="connsiteY255" fmla="*/ 537104 h 844871"/>
                  <a:gd name="connsiteX256" fmla="*/ 695674 w 844871"/>
                  <a:gd name="connsiteY256" fmla="*/ 538552 h 844871"/>
                  <a:gd name="connsiteX257" fmla="*/ 695621 w 844871"/>
                  <a:gd name="connsiteY257" fmla="*/ 539948 h 844871"/>
                  <a:gd name="connsiteX258" fmla="*/ 695622 w 844871"/>
                  <a:gd name="connsiteY258" fmla="*/ 541292 h 844871"/>
                  <a:gd name="connsiteX259" fmla="*/ 695363 w 844871"/>
                  <a:gd name="connsiteY259" fmla="*/ 542791 h 844871"/>
                  <a:gd name="connsiteX260" fmla="*/ 694846 w 844871"/>
                  <a:gd name="connsiteY260" fmla="*/ 545583 h 844871"/>
                  <a:gd name="connsiteX261" fmla="*/ 694069 w 844871"/>
                  <a:gd name="connsiteY261" fmla="*/ 548220 h 844871"/>
                  <a:gd name="connsiteX262" fmla="*/ 693036 w 844871"/>
                  <a:gd name="connsiteY262" fmla="*/ 550805 h 844871"/>
                  <a:gd name="connsiteX263" fmla="*/ 691742 w 844871"/>
                  <a:gd name="connsiteY263" fmla="*/ 553545 h 844871"/>
                  <a:gd name="connsiteX264" fmla="*/ 690398 w 844871"/>
                  <a:gd name="connsiteY264" fmla="*/ 555923 h 844871"/>
                  <a:gd name="connsiteX265" fmla="*/ 688692 w 844871"/>
                  <a:gd name="connsiteY265" fmla="*/ 558250 h 844871"/>
                  <a:gd name="connsiteX266" fmla="*/ 686985 w 844871"/>
                  <a:gd name="connsiteY266" fmla="*/ 560370 h 844871"/>
                  <a:gd name="connsiteX267" fmla="*/ 685227 w 844871"/>
                  <a:gd name="connsiteY267" fmla="*/ 562231 h 844871"/>
                  <a:gd name="connsiteX268" fmla="*/ 683263 w 844871"/>
                  <a:gd name="connsiteY268" fmla="*/ 564093 h 844871"/>
                  <a:gd name="connsiteX269" fmla="*/ 681143 w 844871"/>
                  <a:gd name="connsiteY269" fmla="*/ 565800 h 844871"/>
                  <a:gd name="connsiteX270" fmla="*/ 678971 w 844871"/>
                  <a:gd name="connsiteY270" fmla="*/ 567351 h 844871"/>
                  <a:gd name="connsiteX271" fmla="*/ 676696 w 844871"/>
                  <a:gd name="connsiteY271" fmla="*/ 568592 h 844871"/>
                  <a:gd name="connsiteX272" fmla="*/ 674369 w 844871"/>
                  <a:gd name="connsiteY272" fmla="*/ 569678 h 844871"/>
                  <a:gd name="connsiteX273" fmla="*/ 671939 w 844871"/>
                  <a:gd name="connsiteY273" fmla="*/ 570557 h 844871"/>
                  <a:gd name="connsiteX274" fmla="*/ 669354 w 844871"/>
                  <a:gd name="connsiteY274" fmla="*/ 571281 h 844871"/>
                  <a:gd name="connsiteX275" fmla="*/ 666717 w 844871"/>
                  <a:gd name="connsiteY275" fmla="*/ 571747 h 844871"/>
                  <a:gd name="connsiteX276" fmla="*/ 665477 w 844871"/>
                  <a:gd name="connsiteY276" fmla="*/ 571850 h 844871"/>
                  <a:gd name="connsiteX277" fmla="*/ 664029 w 844871"/>
                  <a:gd name="connsiteY277" fmla="*/ 571851 h 844871"/>
                  <a:gd name="connsiteX278" fmla="*/ 662788 w 844871"/>
                  <a:gd name="connsiteY278" fmla="*/ 571747 h 844871"/>
                  <a:gd name="connsiteX279" fmla="*/ 661496 w 844871"/>
                  <a:gd name="connsiteY279" fmla="*/ 571696 h 844871"/>
                  <a:gd name="connsiteX280" fmla="*/ 659997 w 844871"/>
                  <a:gd name="connsiteY280" fmla="*/ 571437 h 844871"/>
                  <a:gd name="connsiteX281" fmla="*/ 658807 w 844871"/>
                  <a:gd name="connsiteY281" fmla="*/ 571075 h 844871"/>
                  <a:gd name="connsiteX282" fmla="*/ 657360 w 844871"/>
                  <a:gd name="connsiteY282" fmla="*/ 570558 h 844871"/>
                  <a:gd name="connsiteX283" fmla="*/ 656016 w 844871"/>
                  <a:gd name="connsiteY283" fmla="*/ 570042 h 844871"/>
                  <a:gd name="connsiteX284" fmla="*/ 654620 w 844871"/>
                  <a:gd name="connsiteY284" fmla="*/ 569370 h 844871"/>
                  <a:gd name="connsiteX285" fmla="*/ 653276 w 844871"/>
                  <a:gd name="connsiteY285" fmla="*/ 568646 h 844871"/>
                  <a:gd name="connsiteX286" fmla="*/ 651880 w 844871"/>
                  <a:gd name="connsiteY286" fmla="*/ 567768 h 844871"/>
                  <a:gd name="connsiteX287" fmla="*/ 650485 w 844871"/>
                  <a:gd name="connsiteY287" fmla="*/ 566786 h 844871"/>
                  <a:gd name="connsiteX288" fmla="*/ 649089 w 844871"/>
                  <a:gd name="connsiteY288" fmla="*/ 565700 h 844871"/>
                  <a:gd name="connsiteX289" fmla="*/ 647641 w 844871"/>
                  <a:gd name="connsiteY289" fmla="*/ 564563 h 844871"/>
                  <a:gd name="connsiteX290" fmla="*/ 644850 w 844871"/>
                  <a:gd name="connsiteY290" fmla="*/ 561978 h 844871"/>
                  <a:gd name="connsiteX291" fmla="*/ 516393 w 844871"/>
                  <a:gd name="connsiteY291" fmla="*/ 433521 h 844871"/>
                  <a:gd name="connsiteX292" fmla="*/ 513808 w 844871"/>
                  <a:gd name="connsiteY292" fmla="*/ 430730 h 844871"/>
                  <a:gd name="connsiteX293" fmla="*/ 512671 w 844871"/>
                  <a:gd name="connsiteY293" fmla="*/ 429282 h 844871"/>
                  <a:gd name="connsiteX294" fmla="*/ 511637 w 844871"/>
                  <a:gd name="connsiteY294" fmla="*/ 427938 h 844871"/>
                  <a:gd name="connsiteX295" fmla="*/ 510603 w 844871"/>
                  <a:gd name="connsiteY295" fmla="*/ 426491 h 844871"/>
                  <a:gd name="connsiteX296" fmla="*/ 509776 w 844871"/>
                  <a:gd name="connsiteY296" fmla="*/ 425147 h 844871"/>
                  <a:gd name="connsiteX297" fmla="*/ 509001 w 844871"/>
                  <a:gd name="connsiteY297" fmla="*/ 423751 h 844871"/>
                  <a:gd name="connsiteX298" fmla="*/ 508329 w 844871"/>
                  <a:gd name="connsiteY298" fmla="*/ 422355 h 844871"/>
                  <a:gd name="connsiteX299" fmla="*/ 507813 w 844871"/>
                  <a:gd name="connsiteY299" fmla="*/ 421011 h 844871"/>
                  <a:gd name="connsiteX300" fmla="*/ 507347 w 844871"/>
                  <a:gd name="connsiteY300" fmla="*/ 419615 h 844871"/>
                  <a:gd name="connsiteX301" fmla="*/ 506882 w 844871"/>
                  <a:gd name="connsiteY301" fmla="*/ 418322 h 844871"/>
                  <a:gd name="connsiteX302" fmla="*/ 506727 w 844871"/>
                  <a:gd name="connsiteY302" fmla="*/ 416927 h 844871"/>
                  <a:gd name="connsiteX303" fmla="*/ 506572 w 844871"/>
                  <a:gd name="connsiteY303" fmla="*/ 415531 h 844871"/>
                  <a:gd name="connsiteX304" fmla="*/ 506417 w 844871"/>
                  <a:gd name="connsiteY304" fmla="*/ 414238 h 844871"/>
                  <a:gd name="connsiteX305" fmla="*/ 506572 w 844871"/>
                  <a:gd name="connsiteY305" fmla="*/ 412946 h 844871"/>
                  <a:gd name="connsiteX306" fmla="*/ 506624 w 844871"/>
                  <a:gd name="connsiteY306" fmla="*/ 411654 h 844871"/>
                  <a:gd name="connsiteX307" fmla="*/ 507141 w 844871"/>
                  <a:gd name="connsiteY307" fmla="*/ 409069 h 844871"/>
                  <a:gd name="connsiteX308" fmla="*/ 507814 w 844871"/>
                  <a:gd name="connsiteY308" fmla="*/ 406432 h 844871"/>
                  <a:gd name="connsiteX309" fmla="*/ 508693 w 844871"/>
                  <a:gd name="connsiteY309" fmla="*/ 404001 h 844871"/>
                  <a:gd name="connsiteX310" fmla="*/ 509831 w 844871"/>
                  <a:gd name="connsiteY310" fmla="*/ 401727 h 844871"/>
                  <a:gd name="connsiteX311" fmla="*/ 511072 w 844871"/>
                  <a:gd name="connsiteY311" fmla="*/ 399452 h 844871"/>
                  <a:gd name="connsiteX312" fmla="*/ 512572 w 844871"/>
                  <a:gd name="connsiteY312" fmla="*/ 397229 h 844871"/>
                  <a:gd name="connsiteX313" fmla="*/ 514330 w 844871"/>
                  <a:gd name="connsiteY313" fmla="*/ 395160 h 844871"/>
                  <a:gd name="connsiteX314" fmla="*/ 516139 w 844871"/>
                  <a:gd name="connsiteY314" fmla="*/ 393144 h 844871"/>
                  <a:gd name="connsiteX315" fmla="*/ 518259 w 844871"/>
                  <a:gd name="connsiteY315" fmla="*/ 391230 h 844871"/>
                  <a:gd name="connsiteX316" fmla="*/ 520380 w 844871"/>
                  <a:gd name="connsiteY316" fmla="*/ 389421 h 844871"/>
                  <a:gd name="connsiteX317" fmla="*/ 522757 w 844871"/>
                  <a:gd name="connsiteY317" fmla="*/ 387766 h 844871"/>
                  <a:gd name="connsiteX318" fmla="*/ 525136 w 844871"/>
                  <a:gd name="connsiteY318" fmla="*/ 386421 h 844871"/>
                  <a:gd name="connsiteX319" fmla="*/ 527721 w 844871"/>
                  <a:gd name="connsiteY319" fmla="*/ 384973 h 844871"/>
                  <a:gd name="connsiteX320" fmla="*/ 530410 w 844871"/>
                  <a:gd name="connsiteY320" fmla="*/ 384043 h 844871"/>
                  <a:gd name="connsiteX321" fmla="*/ 532995 w 844871"/>
                  <a:gd name="connsiteY321" fmla="*/ 383319 h 844871"/>
                  <a:gd name="connsiteX322" fmla="*/ 535786 w 844871"/>
                  <a:gd name="connsiteY322" fmla="*/ 382801 h 844871"/>
                  <a:gd name="connsiteX323" fmla="*/ 537183 w 844871"/>
                  <a:gd name="connsiteY323" fmla="*/ 382646 h 844871"/>
                  <a:gd name="connsiteX324" fmla="*/ 538526 w 844871"/>
                  <a:gd name="connsiteY324" fmla="*/ 382646 h 844871"/>
                  <a:gd name="connsiteX325" fmla="*/ 539923 w 844871"/>
                  <a:gd name="connsiteY325" fmla="*/ 382698 h 844871"/>
                  <a:gd name="connsiteX326" fmla="*/ 541422 w 844871"/>
                  <a:gd name="connsiteY326" fmla="*/ 382749 h 844871"/>
                  <a:gd name="connsiteX327" fmla="*/ 542818 w 844871"/>
                  <a:gd name="connsiteY327" fmla="*/ 382904 h 844871"/>
                  <a:gd name="connsiteX328" fmla="*/ 544265 w 844871"/>
                  <a:gd name="connsiteY328" fmla="*/ 383213 h 844871"/>
                  <a:gd name="connsiteX329" fmla="*/ 545609 w 844871"/>
                  <a:gd name="connsiteY329" fmla="*/ 383524 h 844871"/>
                  <a:gd name="connsiteX330" fmla="*/ 547109 w 844871"/>
                  <a:gd name="connsiteY330" fmla="*/ 383989 h 844871"/>
                  <a:gd name="connsiteX331" fmla="*/ 548504 w 844871"/>
                  <a:gd name="connsiteY331" fmla="*/ 384454 h 844871"/>
                  <a:gd name="connsiteX332" fmla="*/ 549952 w 844871"/>
                  <a:gd name="connsiteY332" fmla="*/ 385074 h 844871"/>
                  <a:gd name="connsiteX333" fmla="*/ 551451 w 844871"/>
                  <a:gd name="connsiteY333" fmla="*/ 385849 h 844871"/>
                  <a:gd name="connsiteX334" fmla="*/ 552847 w 844871"/>
                  <a:gd name="connsiteY334" fmla="*/ 386728 h 844871"/>
                  <a:gd name="connsiteX335" fmla="*/ 554191 w 844871"/>
                  <a:gd name="connsiteY335" fmla="*/ 387762 h 844871"/>
                  <a:gd name="connsiteX336" fmla="*/ 555639 w 844871"/>
                  <a:gd name="connsiteY336" fmla="*/ 388899 h 844871"/>
                  <a:gd name="connsiteX337" fmla="*/ 557034 w 844871"/>
                  <a:gd name="connsiteY337" fmla="*/ 390088 h 844871"/>
                  <a:gd name="connsiteX338" fmla="*/ 558533 w 844871"/>
                  <a:gd name="connsiteY338" fmla="*/ 391380 h 844871"/>
                  <a:gd name="connsiteX339" fmla="*/ 564168 w 844871"/>
                  <a:gd name="connsiteY339" fmla="*/ 397015 h 844871"/>
                  <a:gd name="connsiteX340" fmla="*/ 564943 w 844871"/>
                  <a:gd name="connsiteY340" fmla="*/ 397790 h 844871"/>
                  <a:gd name="connsiteX341" fmla="*/ 565771 w 844871"/>
                  <a:gd name="connsiteY341" fmla="*/ 398514 h 844871"/>
                  <a:gd name="connsiteX342" fmla="*/ 566649 w 844871"/>
                  <a:gd name="connsiteY342" fmla="*/ 398980 h 844871"/>
                  <a:gd name="connsiteX343" fmla="*/ 567528 w 844871"/>
                  <a:gd name="connsiteY343" fmla="*/ 399548 h 844871"/>
                  <a:gd name="connsiteX344" fmla="*/ 568407 w 844871"/>
                  <a:gd name="connsiteY344" fmla="*/ 399910 h 844871"/>
                  <a:gd name="connsiteX345" fmla="*/ 569440 w 844871"/>
                  <a:gd name="connsiteY345" fmla="*/ 400220 h 844871"/>
                  <a:gd name="connsiteX346" fmla="*/ 570423 w 844871"/>
                  <a:gd name="connsiteY346" fmla="*/ 400479 h 844871"/>
                  <a:gd name="connsiteX347" fmla="*/ 571354 w 844871"/>
                  <a:gd name="connsiteY347" fmla="*/ 400582 h 844871"/>
                  <a:gd name="connsiteX348" fmla="*/ 573370 w 844871"/>
                  <a:gd name="connsiteY348" fmla="*/ 400737 h 844871"/>
                  <a:gd name="connsiteX349" fmla="*/ 575386 w 844871"/>
                  <a:gd name="connsiteY349" fmla="*/ 400684 h 844871"/>
                  <a:gd name="connsiteX350" fmla="*/ 577402 w 844871"/>
                  <a:gd name="connsiteY350" fmla="*/ 400530 h 844871"/>
                  <a:gd name="connsiteX351" fmla="*/ 579367 w 844871"/>
                  <a:gd name="connsiteY351" fmla="*/ 400115 h 844871"/>
                  <a:gd name="connsiteX352" fmla="*/ 581332 w 844871"/>
                  <a:gd name="connsiteY352" fmla="*/ 399702 h 844871"/>
                  <a:gd name="connsiteX353" fmla="*/ 583193 w 844871"/>
                  <a:gd name="connsiteY353" fmla="*/ 399081 h 844871"/>
                  <a:gd name="connsiteX354" fmla="*/ 585106 w 844871"/>
                  <a:gd name="connsiteY354" fmla="*/ 398408 h 844871"/>
                  <a:gd name="connsiteX355" fmla="*/ 586916 w 844871"/>
                  <a:gd name="connsiteY355" fmla="*/ 397425 h 844871"/>
                  <a:gd name="connsiteX356" fmla="*/ 588467 w 844871"/>
                  <a:gd name="connsiteY356" fmla="*/ 396599 h 844871"/>
                  <a:gd name="connsiteX357" fmla="*/ 589966 w 844871"/>
                  <a:gd name="connsiteY357" fmla="*/ 395616 h 844871"/>
                  <a:gd name="connsiteX358" fmla="*/ 591156 w 844871"/>
                  <a:gd name="connsiteY358" fmla="*/ 394737 h 844871"/>
                  <a:gd name="connsiteX359" fmla="*/ 592086 w 844871"/>
                  <a:gd name="connsiteY359" fmla="*/ 394013 h 844871"/>
                  <a:gd name="connsiteX360" fmla="*/ 604548 w 844871"/>
                  <a:gd name="connsiteY360" fmla="*/ 381552 h 844871"/>
                  <a:gd name="connsiteX361" fmla="*/ 585318 w 844871"/>
                  <a:gd name="connsiteY361" fmla="*/ 362322 h 844871"/>
                  <a:gd name="connsiteX362" fmla="*/ 582578 w 844871"/>
                  <a:gd name="connsiteY362" fmla="*/ 359685 h 844871"/>
                  <a:gd name="connsiteX363" fmla="*/ 579889 w 844871"/>
                  <a:gd name="connsiteY363" fmla="*/ 357411 h 844871"/>
                  <a:gd name="connsiteX364" fmla="*/ 577046 w 844871"/>
                  <a:gd name="connsiteY364" fmla="*/ 355188 h 844871"/>
                  <a:gd name="connsiteX365" fmla="*/ 574255 w 844871"/>
                  <a:gd name="connsiteY365" fmla="*/ 353328 h 844871"/>
                  <a:gd name="connsiteX366" fmla="*/ 571412 w 844871"/>
                  <a:gd name="connsiteY366" fmla="*/ 351519 h 844871"/>
                  <a:gd name="connsiteX367" fmla="*/ 568516 w 844871"/>
                  <a:gd name="connsiteY367" fmla="*/ 349968 h 844871"/>
                  <a:gd name="connsiteX368" fmla="*/ 565622 w 844871"/>
                  <a:gd name="connsiteY368" fmla="*/ 348624 h 844871"/>
                  <a:gd name="connsiteX369" fmla="*/ 562572 w 844871"/>
                  <a:gd name="connsiteY369" fmla="*/ 347539 h 844871"/>
                  <a:gd name="connsiteX370" fmla="*/ 559573 w 844871"/>
                  <a:gd name="connsiteY370" fmla="*/ 346608 h 844871"/>
                  <a:gd name="connsiteX371" fmla="*/ 556523 w 844871"/>
                  <a:gd name="connsiteY371" fmla="*/ 345833 h 844871"/>
                  <a:gd name="connsiteX372" fmla="*/ 553576 w 844871"/>
                  <a:gd name="connsiteY372" fmla="*/ 345265 h 844871"/>
                  <a:gd name="connsiteX373" fmla="*/ 550578 w 844871"/>
                  <a:gd name="connsiteY373" fmla="*/ 344852 h 844871"/>
                  <a:gd name="connsiteX374" fmla="*/ 547528 w 844871"/>
                  <a:gd name="connsiteY374" fmla="*/ 344594 h 844871"/>
                  <a:gd name="connsiteX375" fmla="*/ 544632 w 844871"/>
                  <a:gd name="connsiteY375" fmla="*/ 344595 h 844871"/>
                  <a:gd name="connsiteX376" fmla="*/ 541583 w 844871"/>
                  <a:gd name="connsiteY376" fmla="*/ 344646 h 844871"/>
                  <a:gd name="connsiteX377" fmla="*/ 538584 w 844871"/>
                  <a:gd name="connsiteY377" fmla="*/ 344957 h 844871"/>
                  <a:gd name="connsiteX378" fmla="*/ 535584 w 844871"/>
                  <a:gd name="connsiteY378" fmla="*/ 345474 h 844871"/>
                  <a:gd name="connsiteX379" fmla="*/ 532586 w 844871"/>
                  <a:gd name="connsiteY379" fmla="*/ 346095 h 844871"/>
                  <a:gd name="connsiteX380" fmla="*/ 529639 w 844871"/>
                  <a:gd name="connsiteY380" fmla="*/ 346768 h 844871"/>
                  <a:gd name="connsiteX381" fmla="*/ 526744 w 844871"/>
                  <a:gd name="connsiteY381" fmla="*/ 347802 h 844871"/>
                  <a:gd name="connsiteX382" fmla="*/ 523745 w 844871"/>
                  <a:gd name="connsiteY382" fmla="*/ 348837 h 844871"/>
                  <a:gd name="connsiteX383" fmla="*/ 520798 w 844871"/>
                  <a:gd name="connsiteY383" fmla="*/ 350026 h 844871"/>
                  <a:gd name="connsiteX384" fmla="*/ 517851 w 844871"/>
                  <a:gd name="connsiteY384" fmla="*/ 351422 h 844871"/>
                  <a:gd name="connsiteX385" fmla="*/ 515059 w 844871"/>
                  <a:gd name="connsiteY385" fmla="*/ 353076 h 844871"/>
                  <a:gd name="connsiteX386" fmla="*/ 512163 w 844871"/>
                  <a:gd name="connsiteY386" fmla="*/ 354732 h 844871"/>
                  <a:gd name="connsiteX387" fmla="*/ 509320 w 844871"/>
                  <a:gd name="connsiteY387" fmla="*/ 356541 h 844871"/>
                  <a:gd name="connsiteX388" fmla="*/ 506528 w 844871"/>
                  <a:gd name="connsiteY388" fmla="*/ 358403 h 844871"/>
                  <a:gd name="connsiteX389" fmla="*/ 503787 w 844871"/>
                  <a:gd name="connsiteY389" fmla="*/ 360523 h 844871"/>
                  <a:gd name="connsiteX390" fmla="*/ 500892 w 844871"/>
                  <a:gd name="connsiteY390" fmla="*/ 362695 h 844871"/>
                  <a:gd name="connsiteX391" fmla="*/ 498255 w 844871"/>
                  <a:gd name="connsiteY391" fmla="*/ 365021 h 844871"/>
                  <a:gd name="connsiteX392" fmla="*/ 495618 w 844871"/>
                  <a:gd name="connsiteY392" fmla="*/ 367452 h 844871"/>
                  <a:gd name="connsiteX393" fmla="*/ 303763 w 844871"/>
                  <a:gd name="connsiteY393" fmla="*/ 427562 h 844871"/>
                  <a:gd name="connsiteX394" fmla="*/ 300711 w 844871"/>
                  <a:gd name="connsiteY394" fmla="*/ 430717 h 844871"/>
                  <a:gd name="connsiteX395" fmla="*/ 297865 w 844871"/>
                  <a:gd name="connsiteY395" fmla="*/ 433976 h 844871"/>
                  <a:gd name="connsiteX396" fmla="*/ 295072 w 844871"/>
                  <a:gd name="connsiteY396" fmla="*/ 437286 h 844871"/>
                  <a:gd name="connsiteX397" fmla="*/ 292641 w 844871"/>
                  <a:gd name="connsiteY397" fmla="*/ 440546 h 844871"/>
                  <a:gd name="connsiteX398" fmla="*/ 317670 w 844871"/>
                  <a:gd name="connsiteY398" fmla="*/ 465576 h 844871"/>
                  <a:gd name="connsiteX399" fmla="*/ 318188 w 844871"/>
                  <a:gd name="connsiteY399" fmla="*/ 464127 h 844871"/>
                  <a:gd name="connsiteX400" fmla="*/ 318705 w 844871"/>
                  <a:gd name="connsiteY400" fmla="*/ 462576 h 844871"/>
                  <a:gd name="connsiteX401" fmla="*/ 319378 w 844871"/>
                  <a:gd name="connsiteY401" fmla="*/ 461180 h 844871"/>
                  <a:gd name="connsiteX402" fmla="*/ 320102 w 844871"/>
                  <a:gd name="connsiteY402" fmla="*/ 459835 h 844871"/>
                  <a:gd name="connsiteX403" fmla="*/ 321551 w 844871"/>
                  <a:gd name="connsiteY403" fmla="*/ 457351 h 844871"/>
                  <a:gd name="connsiteX404" fmla="*/ 323207 w 844871"/>
                  <a:gd name="connsiteY404" fmla="*/ 454972 h 844871"/>
                  <a:gd name="connsiteX405" fmla="*/ 325017 w 844871"/>
                  <a:gd name="connsiteY405" fmla="*/ 452851 h 844871"/>
                  <a:gd name="connsiteX406" fmla="*/ 326931 w 844871"/>
                  <a:gd name="connsiteY406" fmla="*/ 450730 h 844871"/>
                  <a:gd name="connsiteX407" fmla="*/ 328948 w 844871"/>
                  <a:gd name="connsiteY407" fmla="*/ 448919 h 844871"/>
                  <a:gd name="connsiteX408" fmla="*/ 331070 w 844871"/>
                  <a:gd name="connsiteY408" fmla="*/ 447108 h 844871"/>
                  <a:gd name="connsiteX409" fmla="*/ 333346 w 844871"/>
                  <a:gd name="connsiteY409" fmla="*/ 445555 h 844871"/>
                  <a:gd name="connsiteX410" fmla="*/ 335778 w 844871"/>
                  <a:gd name="connsiteY410" fmla="*/ 444159 h 844871"/>
                  <a:gd name="connsiteX411" fmla="*/ 338313 w 844871"/>
                  <a:gd name="connsiteY411" fmla="*/ 442865 h 844871"/>
                  <a:gd name="connsiteX412" fmla="*/ 340950 w 844871"/>
                  <a:gd name="connsiteY412" fmla="*/ 441883 h 844871"/>
                  <a:gd name="connsiteX413" fmla="*/ 343588 w 844871"/>
                  <a:gd name="connsiteY413" fmla="*/ 441209 h 844871"/>
                  <a:gd name="connsiteX414" fmla="*/ 346226 w 844871"/>
                  <a:gd name="connsiteY414" fmla="*/ 440743 h 844871"/>
                  <a:gd name="connsiteX415" fmla="*/ 347623 w 844871"/>
                  <a:gd name="connsiteY415" fmla="*/ 440588 h 844871"/>
                  <a:gd name="connsiteX416" fmla="*/ 349123 w 844871"/>
                  <a:gd name="connsiteY416" fmla="*/ 440536 h 844871"/>
                  <a:gd name="connsiteX417" fmla="*/ 350467 w 844871"/>
                  <a:gd name="connsiteY417" fmla="*/ 440536 h 844871"/>
                  <a:gd name="connsiteX418" fmla="*/ 351760 w 844871"/>
                  <a:gd name="connsiteY418" fmla="*/ 440587 h 844871"/>
                  <a:gd name="connsiteX419" fmla="*/ 353260 w 844871"/>
                  <a:gd name="connsiteY419" fmla="*/ 440845 h 844871"/>
                  <a:gd name="connsiteX420" fmla="*/ 354605 w 844871"/>
                  <a:gd name="connsiteY420" fmla="*/ 441052 h 844871"/>
                  <a:gd name="connsiteX421" fmla="*/ 356053 w 844871"/>
                  <a:gd name="connsiteY421" fmla="*/ 441466 h 844871"/>
                  <a:gd name="connsiteX422" fmla="*/ 357450 w 844871"/>
                  <a:gd name="connsiteY422" fmla="*/ 441827 h 844871"/>
                  <a:gd name="connsiteX423" fmla="*/ 359002 w 844871"/>
                  <a:gd name="connsiteY423" fmla="*/ 442344 h 844871"/>
                  <a:gd name="connsiteX424" fmla="*/ 360398 w 844871"/>
                  <a:gd name="connsiteY424" fmla="*/ 443017 h 844871"/>
                  <a:gd name="connsiteX425" fmla="*/ 361794 w 844871"/>
                  <a:gd name="connsiteY425" fmla="*/ 443689 h 844871"/>
                  <a:gd name="connsiteX426" fmla="*/ 363295 w 844871"/>
                  <a:gd name="connsiteY426" fmla="*/ 444671 h 844871"/>
                  <a:gd name="connsiteX427" fmla="*/ 364743 w 844871"/>
                  <a:gd name="connsiteY427" fmla="*/ 445602 h 844871"/>
                  <a:gd name="connsiteX428" fmla="*/ 366139 w 844871"/>
                  <a:gd name="connsiteY428" fmla="*/ 446688 h 844871"/>
                  <a:gd name="connsiteX429" fmla="*/ 367638 w 844871"/>
                  <a:gd name="connsiteY429" fmla="*/ 447981 h 844871"/>
                  <a:gd name="connsiteX430" fmla="*/ 368983 w 844871"/>
                  <a:gd name="connsiteY430" fmla="*/ 449326 h 844871"/>
                  <a:gd name="connsiteX431" fmla="*/ 563896 w 844871"/>
                  <a:gd name="connsiteY431" fmla="*/ 644239 h 844871"/>
                  <a:gd name="connsiteX432" fmla="*/ 565293 w 844871"/>
                  <a:gd name="connsiteY432" fmla="*/ 645635 h 844871"/>
                  <a:gd name="connsiteX433" fmla="*/ 566482 w 844871"/>
                  <a:gd name="connsiteY433" fmla="*/ 647031 h 844871"/>
                  <a:gd name="connsiteX434" fmla="*/ 567517 w 844871"/>
                  <a:gd name="connsiteY434" fmla="*/ 648376 h 844871"/>
                  <a:gd name="connsiteX435" fmla="*/ 568499 w 844871"/>
                  <a:gd name="connsiteY435" fmla="*/ 649876 h 844871"/>
                  <a:gd name="connsiteX436" fmla="*/ 569430 w 844871"/>
                  <a:gd name="connsiteY436" fmla="*/ 651324 h 844871"/>
                  <a:gd name="connsiteX437" fmla="*/ 570102 w 844871"/>
                  <a:gd name="connsiteY437" fmla="*/ 652721 h 844871"/>
                  <a:gd name="connsiteX438" fmla="*/ 570878 w 844871"/>
                  <a:gd name="connsiteY438" fmla="*/ 654220 h 844871"/>
                  <a:gd name="connsiteX439" fmla="*/ 571291 w 844871"/>
                  <a:gd name="connsiteY439" fmla="*/ 655669 h 844871"/>
                  <a:gd name="connsiteX440" fmla="*/ 571756 w 844871"/>
                  <a:gd name="connsiteY440" fmla="*/ 657169 h 844871"/>
                  <a:gd name="connsiteX441" fmla="*/ 572067 w 844871"/>
                  <a:gd name="connsiteY441" fmla="*/ 658513 h 844871"/>
                  <a:gd name="connsiteX442" fmla="*/ 572376 w 844871"/>
                  <a:gd name="connsiteY442" fmla="*/ 659961 h 844871"/>
                  <a:gd name="connsiteX443" fmla="*/ 572531 w 844871"/>
                  <a:gd name="connsiteY443" fmla="*/ 661358 h 844871"/>
                  <a:gd name="connsiteX444" fmla="*/ 572686 w 844871"/>
                  <a:gd name="connsiteY444" fmla="*/ 662754 h 844871"/>
                  <a:gd name="connsiteX445" fmla="*/ 572738 w 844871"/>
                  <a:gd name="connsiteY445" fmla="*/ 664151 h 844871"/>
                  <a:gd name="connsiteX446" fmla="*/ 572531 w 844871"/>
                  <a:gd name="connsiteY446" fmla="*/ 665496 h 844871"/>
                  <a:gd name="connsiteX447" fmla="*/ 572479 w 844871"/>
                  <a:gd name="connsiteY447" fmla="*/ 666996 h 844871"/>
                  <a:gd name="connsiteX448" fmla="*/ 572064 w 844871"/>
                  <a:gd name="connsiteY448" fmla="*/ 669686 h 844871"/>
                  <a:gd name="connsiteX449" fmla="*/ 571340 w 844871"/>
                  <a:gd name="connsiteY449" fmla="*/ 672272 h 844871"/>
                  <a:gd name="connsiteX450" fmla="*/ 570305 w 844871"/>
                  <a:gd name="connsiteY450" fmla="*/ 674858 h 844871"/>
                  <a:gd name="connsiteX451" fmla="*/ 569012 w 844871"/>
                  <a:gd name="connsiteY451" fmla="*/ 677393 h 844871"/>
                  <a:gd name="connsiteX452" fmla="*/ 567615 w 844871"/>
                  <a:gd name="connsiteY452" fmla="*/ 679824 h 844871"/>
                  <a:gd name="connsiteX453" fmla="*/ 566011 w 844871"/>
                  <a:gd name="connsiteY453" fmla="*/ 682049 h 844871"/>
                  <a:gd name="connsiteX454" fmla="*/ 564303 w 844871"/>
                  <a:gd name="connsiteY454" fmla="*/ 684273 h 844871"/>
                  <a:gd name="connsiteX455" fmla="*/ 562388 w 844871"/>
                  <a:gd name="connsiteY455" fmla="*/ 686187 h 844871"/>
                  <a:gd name="connsiteX456" fmla="*/ 560371 w 844871"/>
                  <a:gd name="connsiteY456" fmla="*/ 688205 h 844871"/>
                  <a:gd name="connsiteX457" fmla="*/ 558147 w 844871"/>
                  <a:gd name="connsiteY457" fmla="*/ 689912 h 844871"/>
                  <a:gd name="connsiteX458" fmla="*/ 555819 w 844871"/>
                  <a:gd name="connsiteY458" fmla="*/ 691619 h 844871"/>
                  <a:gd name="connsiteX459" fmla="*/ 553336 w 844871"/>
                  <a:gd name="connsiteY459" fmla="*/ 693069 h 844871"/>
                  <a:gd name="connsiteX460" fmla="*/ 550802 w 844871"/>
                  <a:gd name="connsiteY460" fmla="*/ 694361 h 844871"/>
                  <a:gd name="connsiteX461" fmla="*/ 548215 w 844871"/>
                  <a:gd name="connsiteY461" fmla="*/ 695397 h 844871"/>
                  <a:gd name="connsiteX462" fmla="*/ 545525 w 844871"/>
                  <a:gd name="connsiteY462" fmla="*/ 696225 h 844871"/>
                  <a:gd name="connsiteX463" fmla="*/ 542836 w 844871"/>
                  <a:gd name="connsiteY463" fmla="*/ 696640 h 844871"/>
                  <a:gd name="connsiteX464" fmla="*/ 541336 w 844871"/>
                  <a:gd name="connsiteY464" fmla="*/ 696691 h 844871"/>
                  <a:gd name="connsiteX465" fmla="*/ 540094 w 844871"/>
                  <a:gd name="connsiteY465" fmla="*/ 696795 h 844871"/>
                  <a:gd name="connsiteX466" fmla="*/ 538698 w 844871"/>
                  <a:gd name="connsiteY466" fmla="*/ 696743 h 844871"/>
                  <a:gd name="connsiteX467" fmla="*/ 537198 w 844871"/>
                  <a:gd name="connsiteY467" fmla="*/ 696691 h 844871"/>
                  <a:gd name="connsiteX468" fmla="*/ 535801 w 844871"/>
                  <a:gd name="connsiteY468" fmla="*/ 696536 h 844871"/>
                  <a:gd name="connsiteX469" fmla="*/ 534353 w 844871"/>
                  <a:gd name="connsiteY469" fmla="*/ 696227 h 844871"/>
                  <a:gd name="connsiteX470" fmla="*/ 533008 w 844871"/>
                  <a:gd name="connsiteY470" fmla="*/ 695917 h 844871"/>
                  <a:gd name="connsiteX471" fmla="*/ 531508 w 844871"/>
                  <a:gd name="connsiteY471" fmla="*/ 695451 h 844871"/>
                  <a:gd name="connsiteX472" fmla="*/ 530112 w 844871"/>
                  <a:gd name="connsiteY472" fmla="*/ 694987 h 844871"/>
                  <a:gd name="connsiteX473" fmla="*/ 528560 w 844871"/>
                  <a:gd name="connsiteY473" fmla="*/ 694262 h 844871"/>
                  <a:gd name="connsiteX474" fmla="*/ 527164 w 844871"/>
                  <a:gd name="connsiteY474" fmla="*/ 693590 h 844871"/>
                  <a:gd name="connsiteX475" fmla="*/ 525716 w 844871"/>
                  <a:gd name="connsiteY475" fmla="*/ 692659 h 844871"/>
                  <a:gd name="connsiteX476" fmla="*/ 524216 w 844871"/>
                  <a:gd name="connsiteY476" fmla="*/ 691677 h 844871"/>
                  <a:gd name="connsiteX477" fmla="*/ 522974 w 844871"/>
                  <a:gd name="connsiteY477" fmla="*/ 690539 h 844871"/>
                  <a:gd name="connsiteX478" fmla="*/ 521578 w 844871"/>
                  <a:gd name="connsiteY478" fmla="*/ 689349 h 844871"/>
                  <a:gd name="connsiteX479" fmla="*/ 520078 w 844871"/>
                  <a:gd name="connsiteY479" fmla="*/ 688057 h 844871"/>
                  <a:gd name="connsiteX480" fmla="*/ 406202 w 844871"/>
                  <a:gd name="connsiteY480" fmla="*/ 574181 h 844871"/>
                  <a:gd name="connsiteX481" fmla="*/ 406047 w 844871"/>
                  <a:gd name="connsiteY481" fmla="*/ 574336 h 844871"/>
                  <a:gd name="connsiteX482" fmla="*/ 402478 w 844871"/>
                  <a:gd name="connsiteY482" fmla="*/ 576147 h 844871"/>
                  <a:gd name="connsiteX483" fmla="*/ 399012 w 844871"/>
                  <a:gd name="connsiteY483" fmla="*/ 577855 h 844871"/>
                  <a:gd name="connsiteX484" fmla="*/ 395443 w 844871"/>
                  <a:gd name="connsiteY484" fmla="*/ 579355 h 844871"/>
                  <a:gd name="connsiteX485" fmla="*/ 391771 w 844871"/>
                  <a:gd name="connsiteY485" fmla="*/ 580649 h 844871"/>
                  <a:gd name="connsiteX486" fmla="*/ 388149 w 844871"/>
                  <a:gd name="connsiteY486" fmla="*/ 581684 h 844871"/>
                  <a:gd name="connsiteX487" fmla="*/ 384425 w 844871"/>
                  <a:gd name="connsiteY487" fmla="*/ 582719 h 844871"/>
                  <a:gd name="connsiteX488" fmla="*/ 380701 w 844871"/>
                  <a:gd name="connsiteY488" fmla="*/ 583341 h 844871"/>
                  <a:gd name="connsiteX489" fmla="*/ 377028 w 844871"/>
                  <a:gd name="connsiteY489" fmla="*/ 583911 h 844871"/>
                  <a:gd name="connsiteX490" fmla="*/ 372839 w 844871"/>
                  <a:gd name="connsiteY490" fmla="*/ 584273 h 844871"/>
                  <a:gd name="connsiteX491" fmla="*/ 368701 w 844871"/>
                  <a:gd name="connsiteY491" fmla="*/ 584273 h 844871"/>
                  <a:gd name="connsiteX492" fmla="*/ 364511 w 844871"/>
                  <a:gd name="connsiteY492" fmla="*/ 584119 h 844871"/>
                  <a:gd name="connsiteX493" fmla="*/ 360321 w 844871"/>
                  <a:gd name="connsiteY493" fmla="*/ 583654 h 844871"/>
                  <a:gd name="connsiteX494" fmla="*/ 493539 w 844871"/>
                  <a:gd name="connsiteY494" fmla="*/ 716871 h 844871"/>
                  <a:gd name="connsiteX495" fmla="*/ 496176 w 844871"/>
                  <a:gd name="connsiteY495" fmla="*/ 719406 h 844871"/>
                  <a:gd name="connsiteX496" fmla="*/ 498969 w 844871"/>
                  <a:gd name="connsiteY496" fmla="*/ 721785 h 844871"/>
                  <a:gd name="connsiteX497" fmla="*/ 501709 w 844871"/>
                  <a:gd name="connsiteY497" fmla="*/ 723905 h 844871"/>
                  <a:gd name="connsiteX498" fmla="*/ 504503 w 844871"/>
                  <a:gd name="connsiteY498" fmla="*/ 725973 h 844871"/>
                  <a:gd name="connsiteX499" fmla="*/ 507348 w 844871"/>
                  <a:gd name="connsiteY499" fmla="*/ 727576 h 844871"/>
                  <a:gd name="connsiteX500" fmla="*/ 510244 w 844871"/>
                  <a:gd name="connsiteY500" fmla="*/ 729232 h 844871"/>
                  <a:gd name="connsiteX501" fmla="*/ 513191 w 844871"/>
                  <a:gd name="connsiteY501" fmla="*/ 730627 h 844871"/>
                  <a:gd name="connsiteX502" fmla="*/ 516088 w 844871"/>
                  <a:gd name="connsiteY502" fmla="*/ 731868 h 844871"/>
                  <a:gd name="connsiteX503" fmla="*/ 519036 w 844871"/>
                  <a:gd name="connsiteY503" fmla="*/ 732747 h 844871"/>
                  <a:gd name="connsiteX504" fmla="*/ 522036 w 844871"/>
                  <a:gd name="connsiteY504" fmla="*/ 733471 h 844871"/>
                  <a:gd name="connsiteX505" fmla="*/ 525036 w 844871"/>
                  <a:gd name="connsiteY505" fmla="*/ 734194 h 844871"/>
                  <a:gd name="connsiteX506" fmla="*/ 528036 w 844871"/>
                  <a:gd name="connsiteY506" fmla="*/ 734607 h 844871"/>
                  <a:gd name="connsiteX507" fmla="*/ 531087 w 844871"/>
                  <a:gd name="connsiteY507" fmla="*/ 734865 h 844871"/>
                  <a:gd name="connsiteX508" fmla="*/ 534087 w 844871"/>
                  <a:gd name="connsiteY508" fmla="*/ 734968 h 844871"/>
                  <a:gd name="connsiteX509" fmla="*/ 537087 w 844871"/>
                  <a:gd name="connsiteY509" fmla="*/ 734864 h 844871"/>
                  <a:gd name="connsiteX510" fmla="*/ 540139 w 844871"/>
                  <a:gd name="connsiteY510" fmla="*/ 734605 h 844871"/>
                  <a:gd name="connsiteX511" fmla="*/ 543190 w 844871"/>
                  <a:gd name="connsiteY511" fmla="*/ 734139 h 844871"/>
                  <a:gd name="connsiteX512" fmla="*/ 546243 w 844871"/>
                  <a:gd name="connsiteY512" fmla="*/ 733570 h 844871"/>
                  <a:gd name="connsiteX513" fmla="*/ 549139 w 844871"/>
                  <a:gd name="connsiteY513" fmla="*/ 732844 h 844871"/>
                  <a:gd name="connsiteX514" fmla="*/ 552088 w 844871"/>
                  <a:gd name="connsiteY514" fmla="*/ 731861 h 844871"/>
                  <a:gd name="connsiteX515" fmla="*/ 555036 w 844871"/>
                  <a:gd name="connsiteY515" fmla="*/ 730775 h 844871"/>
                  <a:gd name="connsiteX516" fmla="*/ 557985 w 844871"/>
                  <a:gd name="connsiteY516" fmla="*/ 729585 h 844871"/>
                  <a:gd name="connsiteX517" fmla="*/ 560933 w 844871"/>
                  <a:gd name="connsiteY517" fmla="*/ 728188 h 844871"/>
                  <a:gd name="connsiteX518" fmla="*/ 563830 w 844871"/>
                  <a:gd name="connsiteY518" fmla="*/ 726635 h 844871"/>
                  <a:gd name="connsiteX519" fmla="*/ 566727 w 844871"/>
                  <a:gd name="connsiteY519" fmla="*/ 724980 h 844871"/>
                  <a:gd name="connsiteX520" fmla="*/ 569573 w 844871"/>
                  <a:gd name="connsiteY520" fmla="*/ 723169 h 844871"/>
                  <a:gd name="connsiteX521" fmla="*/ 572366 w 844871"/>
                  <a:gd name="connsiteY521" fmla="*/ 721306 h 844871"/>
                  <a:gd name="connsiteX522" fmla="*/ 575108 w 844871"/>
                  <a:gd name="connsiteY522" fmla="*/ 719185 h 844871"/>
                  <a:gd name="connsiteX523" fmla="*/ 577797 w 844871"/>
                  <a:gd name="connsiteY523" fmla="*/ 717012 h 844871"/>
                  <a:gd name="connsiteX524" fmla="*/ 580539 w 844871"/>
                  <a:gd name="connsiteY524" fmla="*/ 714788 h 844871"/>
                  <a:gd name="connsiteX525" fmla="*/ 583281 w 844871"/>
                  <a:gd name="connsiteY525" fmla="*/ 712253 h 844871"/>
                  <a:gd name="connsiteX526" fmla="*/ 585867 w 844871"/>
                  <a:gd name="connsiteY526" fmla="*/ 709666 h 844871"/>
                  <a:gd name="connsiteX527" fmla="*/ 588454 w 844871"/>
                  <a:gd name="connsiteY527" fmla="*/ 707079 h 844871"/>
                  <a:gd name="connsiteX528" fmla="*/ 590886 w 844871"/>
                  <a:gd name="connsiteY528" fmla="*/ 704441 h 844871"/>
                  <a:gd name="connsiteX529" fmla="*/ 593110 w 844871"/>
                  <a:gd name="connsiteY529" fmla="*/ 701699 h 844871"/>
                  <a:gd name="connsiteX530" fmla="*/ 595284 w 844871"/>
                  <a:gd name="connsiteY530" fmla="*/ 699009 h 844871"/>
                  <a:gd name="connsiteX531" fmla="*/ 597404 w 844871"/>
                  <a:gd name="connsiteY531" fmla="*/ 696268 h 844871"/>
                  <a:gd name="connsiteX532" fmla="*/ 599371 w 844871"/>
                  <a:gd name="connsiteY532" fmla="*/ 693371 h 844871"/>
                  <a:gd name="connsiteX533" fmla="*/ 601181 w 844871"/>
                  <a:gd name="connsiteY533" fmla="*/ 690525 h 844871"/>
                  <a:gd name="connsiteX534" fmla="*/ 602785 w 844871"/>
                  <a:gd name="connsiteY534" fmla="*/ 687680 h 844871"/>
                  <a:gd name="connsiteX535" fmla="*/ 604389 w 844871"/>
                  <a:gd name="connsiteY535" fmla="*/ 684732 h 844871"/>
                  <a:gd name="connsiteX536" fmla="*/ 605683 w 844871"/>
                  <a:gd name="connsiteY536" fmla="*/ 681887 h 844871"/>
                  <a:gd name="connsiteX537" fmla="*/ 606873 w 844871"/>
                  <a:gd name="connsiteY537" fmla="*/ 678938 h 844871"/>
                  <a:gd name="connsiteX538" fmla="*/ 607960 w 844871"/>
                  <a:gd name="connsiteY538" fmla="*/ 675989 h 844871"/>
                  <a:gd name="connsiteX539" fmla="*/ 608943 w 844871"/>
                  <a:gd name="connsiteY539" fmla="*/ 673041 h 844871"/>
                  <a:gd name="connsiteX540" fmla="*/ 609668 w 844871"/>
                  <a:gd name="connsiteY540" fmla="*/ 670145 h 844871"/>
                  <a:gd name="connsiteX541" fmla="*/ 610185 w 844871"/>
                  <a:gd name="connsiteY541" fmla="*/ 667144 h 844871"/>
                  <a:gd name="connsiteX542" fmla="*/ 610600 w 844871"/>
                  <a:gd name="connsiteY542" fmla="*/ 664145 h 844871"/>
                  <a:gd name="connsiteX543" fmla="*/ 610858 w 844871"/>
                  <a:gd name="connsiteY543" fmla="*/ 661093 h 844871"/>
                  <a:gd name="connsiteX544" fmla="*/ 610859 w 844871"/>
                  <a:gd name="connsiteY544" fmla="*/ 658196 h 844871"/>
                  <a:gd name="connsiteX545" fmla="*/ 610808 w 844871"/>
                  <a:gd name="connsiteY545" fmla="*/ 655144 h 844871"/>
                  <a:gd name="connsiteX546" fmla="*/ 610550 w 844871"/>
                  <a:gd name="connsiteY546" fmla="*/ 652093 h 844871"/>
                  <a:gd name="connsiteX547" fmla="*/ 610034 w 844871"/>
                  <a:gd name="connsiteY547" fmla="*/ 649196 h 844871"/>
                  <a:gd name="connsiteX548" fmla="*/ 609414 w 844871"/>
                  <a:gd name="connsiteY548" fmla="*/ 646093 h 844871"/>
                  <a:gd name="connsiteX549" fmla="*/ 608587 w 844871"/>
                  <a:gd name="connsiteY549" fmla="*/ 643197 h 844871"/>
                  <a:gd name="connsiteX550" fmla="*/ 607708 w 844871"/>
                  <a:gd name="connsiteY550" fmla="*/ 640249 h 844871"/>
                  <a:gd name="connsiteX551" fmla="*/ 606467 w 844871"/>
                  <a:gd name="connsiteY551" fmla="*/ 637352 h 844871"/>
                  <a:gd name="connsiteX552" fmla="*/ 605122 w 844871"/>
                  <a:gd name="connsiteY552" fmla="*/ 634353 h 844871"/>
                  <a:gd name="connsiteX553" fmla="*/ 603519 w 844871"/>
                  <a:gd name="connsiteY553" fmla="*/ 631405 h 844871"/>
                  <a:gd name="connsiteX554" fmla="*/ 601813 w 844871"/>
                  <a:gd name="connsiteY554" fmla="*/ 628663 h 844871"/>
                  <a:gd name="connsiteX555" fmla="*/ 599797 w 844871"/>
                  <a:gd name="connsiteY555" fmla="*/ 625818 h 844871"/>
                  <a:gd name="connsiteX556" fmla="*/ 597624 w 844871"/>
                  <a:gd name="connsiteY556" fmla="*/ 623130 h 844871"/>
                  <a:gd name="connsiteX557" fmla="*/ 595246 w 844871"/>
                  <a:gd name="connsiteY557" fmla="*/ 620337 h 844871"/>
                  <a:gd name="connsiteX558" fmla="*/ 592711 w 844871"/>
                  <a:gd name="connsiteY558" fmla="*/ 617699 h 844871"/>
                  <a:gd name="connsiteX559" fmla="*/ 395574 w 844871"/>
                  <a:gd name="connsiteY559" fmla="*/ 420562 h 844871"/>
                  <a:gd name="connsiteX560" fmla="*/ 392833 w 844871"/>
                  <a:gd name="connsiteY560" fmla="*/ 417924 h 844871"/>
                  <a:gd name="connsiteX561" fmla="*/ 390093 w 844871"/>
                  <a:gd name="connsiteY561" fmla="*/ 415598 h 844871"/>
                  <a:gd name="connsiteX562" fmla="*/ 387352 w 844871"/>
                  <a:gd name="connsiteY562" fmla="*/ 413373 h 844871"/>
                  <a:gd name="connsiteX563" fmla="*/ 384507 w 844871"/>
                  <a:gd name="connsiteY563" fmla="*/ 411357 h 844871"/>
                  <a:gd name="connsiteX564" fmla="*/ 381714 w 844871"/>
                  <a:gd name="connsiteY564" fmla="*/ 409600 h 844871"/>
                  <a:gd name="connsiteX565" fmla="*/ 378818 w 844871"/>
                  <a:gd name="connsiteY565" fmla="*/ 408048 h 844871"/>
                  <a:gd name="connsiteX566" fmla="*/ 375818 w 844871"/>
                  <a:gd name="connsiteY566" fmla="*/ 406703 h 844871"/>
                  <a:gd name="connsiteX567" fmla="*/ 372974 w 844871"/>
                  <a:gd name="connsiteY567" fmla="*/ 405515 h 844871"/>
                  <a:gd name="connsiteX568" fmla="*/ 369974 w 844871"/>
                  <a:gd name="connsiteY568" fmla="*/ 404584 h 844871"/>
                  <a:gd name="connsiteX569" fmla="*/ 367026 w 844871"/>
                  <a:gd name="connsiteY569" fmla="*/ 403705 h 844871"/>
                  <a:gd name="connsiteX570" fmla="*/ 364077 w 844871"/>
                  <a:gd name="connsiteY570" fmla="*/ 403240 h 844871"/>
                  <a:gd name="connsiteX571" fmla="*/ 361130 w 844871"/>
                  <a:gd name="connsiteY571" fmla="*/ 402672 h 844871"/>
                  <a:gd name="connsiteX572" fmla="*/ 358078 w 844871"/>
                  <a:gd name="connsiteY572" fmla="*/ 402413 h 844871"/>
                  <a:gd name="connsiteX573" fmla="*/ 355130 w 844871"/>
                  <a:gd name="connsiteY573" fmla="*/ 402466 h 844871"/>
                  <a:gd name="connsiteX574" fmla="*/ 352181 w 844871"/>
                  <a:gd name="connsiteY574" fmla="*/ 402415 h 844871"/>
                  <a:gd name="connsiteX575" fmla="*/ 349181 w 844871"/>
                  <a:gd name="connsiteY575" fmla="*/ 402726 h 844871"/>
                  <a:gd name="connsiteX576" fmla="*/ 346233 w 844871"/>
                  <a:gd name="connsiteY576" fmla="*/ 403192 h 844871"/>
                  <a:gd name="connsiteX577" fmla="*/ 343284 w 844871"/>
                  <a:gd name="connsiteY577" fmla="*/ 403762 h 844871"/>
                  <a:gd name="connsiteX578" fmla="*/ 340336 w 844871"/>
                  <a:gd name="connsiteY578" fmla="*/ 404434 h 844871"/>
                  <a:gd name="connsiteX579" fmla="*/ 337439 w 844871"/>
                  <a:gd name="connsiteY579" fmla="*/ 405469 h 844871"/>
                  <a:gd name="connsiteX580" fmla="*/ 334439 w 844871"/>
                  <a:gd name="connsiteY580" fmla="*/ 406505 h 844871"/>
                  <a:gd name="connsiteX581" fmla="*/ 331542 w 844871"/>
                  <a:gd name="connsiteY581" fmla="*/ 407746 h 844871"/>
                  <a:gd name="connsiteX582" fmla="*/ 328645 w 844871"/>
                  <a:gd name="connsiteY582" fmla="*/ 408988 h 844871"/>
                  <a:gd name="connsiteX583" fmla="*/ 325697 w 844871"/>
                  <a:gd name="connsiteY583" fmla="*/ 410592 h 844871"/>
                  <a:gd name="connsiteX584" fmla="*/ 322955 w 844871"/>
                  <a:gd name="connsiteY584" fmla="*/ 412299 h 844871"/>
                  <a:gd name="connsiteX585" fmla="*/ 320110 w 844871"/>
                  <a:gd name="connsiteY585" fmla="*/ 414110 h 844871"/>
                  <a:gd name="connsiteX586" fmla="*/ 317265 w 844871"/>
                  <a:gd name="connsiteY586" fmla="*/ 416128 h 844871"/>
                  <a:gd name="connsiteX587" fmla="*/ 314368 w 844871"/>
                  <a:gd name="connsiteY587" fmla="*/ 418093 h 844871"/>
                  <a:gd name="connsiteX588" fmla="*/ 311678 w 844871"/>
                  <a:gd name="connsiteY588" fmla="*/ 420267 h 844871"/>
                  <a:gd name="connsiteX589" fmla="*/ 309039 w 844871"/>
                  <a:gd name="connsiteY589" fmla="*/ 422595 h 844871"/>
                  <a:gd name="connsiteX590" fmla="*/ 306401 w 844871"/>
                  <a:gd name="connsiteY590" fmla="*/ 425027 h 844871"/>
                  <a:gd name="connsiteX591" fmla="*/ 400592 w 844871"/>
                  <a:gd name="connsiteY591" fmla="*/ 53385 h 844871"/>
                  <a:gd name="connsiteX592" fmla="*/ 417213 w 844871"/>
                  <a:gd name="connsiteY592" fmla="*/ 36766 h 844871"/>
                  <a:gd name="connsiteX593" fmla="*/ 419593 w 844871"/>
                  <a:gd name="connsiteY593" fmla="*/ 34590 h 844871"/>
                  <a:gd name="connsiteX594" fmla="*/ 421820 w 844871"/>
                  <a:gd name="connsiteY594" fmla="*/ 32882 h 844871"/>
                  <a:gd name="connsiteX595" fmla="*/ 423010 w 844871"/>
                  <a:gd name="connsiteY595" fmla="*/ 32208 h 844871"/>
                  <a:gd name="connsiteX596" fmla="*/ 424252 w 844871"/>
                  <a:gd name="connsiteY596" fmla="*/ 31483 h 844871"/>
                  <a:gd name="connsiteX597" fmla="*/ 425392 w 844871"/>
                  <a:gd name="connsiteY597" fmla="*/ 30862 h 844871"/>
                  <a:gd name="connsiteX598" fmla="*/ 426478 w 844871"/>
                  <a:gd name="connsiteY598" fmla="*/ 30394 h 844871"/>
                  <a:gd name="connsiteX599" fmla="*/ 427669 w 844871"/>
                  <a:gd name="connsiteY599" fmla="*/ 29929 h 844871"/>
                  <a:gd name="connsiteX600" fmla="*/ 428911 w 844871"/>
                  <a:gd name="connsiteY600" fmla="*/ 29617 h 844871"/>
                  <a:gd name="connsiteX601" fmla="*/ 430153 w 844871"/>
                  <a:gd name="connsiteY601" fmla="*/ 29409 h 844871"/>
                  <a:gd name="connsiteX602" fmla="*/ 431343 w 844871"/>
                  <a:gd name="connsiteY602" fmla="*/ 29253 h 844871"/>
                  <a:gd name="connsiteX603" fmla="*/ 432481 w 844871"/>
                  <a:gd name="connsiteY603" fmla="*/ 29149 h 844871"/>
                  <a:gd name="connsiteX604" fmla="*/ 433671 w 844871"/>
                  <a:gd name="connsiteY604" fmla="*/ 29096 h 844871"/>
                  <a:gd name="connsiteX605" fmla="*/ 434965 w 844871"/>
                  <a:gd name="connsiteY605" fmla="*/ 29250 h 844871"/>
                  <a:gd name="connsiteX606" fmla="*/ 436155 w 844871"/>
                  <a:gd name="connsiteY606" fmla="*/ 29405 h 844871"/>
                  <a:gd name="connsiteX607" fmla="*/ 438689 w 844871"/>
                  <a:gd name="connsiteY607" fmla="*/ 29972 h 844871"/>
                  <a:gd name="connsiteX608" fmla="*/ 441225 w 844871"/>
                  <a:gd name="connsiteY608" fmla="*/ 30747 h 844871"/>
                  <a:gd name="connsiteX609" fmla="*/ 443655 w 844871"/>
                  <a:gd name="connsiteY609" fmla="*/ 31831 h 844871"/>
                  <a:gd name="connsiteX610" fmla="*/ 446138 w 844871"/>
                  <a:gd name="connsiteY610" fmla="*/ 33072 h 844871"/>
                  <a:gd name="connsiteX611" fmla="*/ 448569 w 844871"/>
                  <a:gd name="connsiteY611" fmla="*/ 34674 h 844871"/>
                  <a:gd name="connsiteX612" fmla="*/ 450999 w 844871"/>
                  <a:gd name="connsiteY612" fmla="*/ 36587 h 844871"/>
                  <a:gd name="connsiteX613" fmla="*/ 453482 w 844871"/>
                  <a:gd name="connsiteY613" fmla="*/ 38552 h 844871"/>
                  <a:gd name="connsiteX614" fmla="*/ 455912 w 844871"/>
                  <a:gd name="connsiteY614" fmla="*/ 40982 h 844871"/>
                  <a:gd name="connsiteX615" fmla="*/ 486985 w 844871"/>
                  <a:gd name="connsiteY615" fmla="*/ 72057 h 844871"/>
                  <a:gd name="connsiteX616" fmla="*/ 489417 w 844871"/>
                  <a:gd name="connsiteY616" fmla="*/ 74487 h 844871"/>
                  <a:gd name="connsiteX617" fmla="*/ 491484 w 844871"/>
                  <a:gd name="connsiteY617" fmla="*/ 77072 h 844871"/>
                  <a:gd name="connsiteX618" fmla="*/ 493398 w 844871"/>
                  <a:gd name="connsiteY618" fmla="*/ 79503 h 844871"/>
                  <a:gd name="connsiteX619" fmla="*/ 494948 w 844871"/>
                  <a:gd name="connsiteY619" fmla="*/ 81882 h 844871"/>
                  <a:gd name="connsiteX620" fmla="*/ 496240 w 844871"/>
                  <a:gd name="connsiteY620" fmla="*/ 84416 h 844871"/>
                  <a:gd name="connsiteX621" fmla="*/ 497377 w 844871"/>
                  <a:gd name="connsiteY621" fmla="*/ 86899 h 844871"/>
                  <a:gd name="connsiteX622" fmla="*/ 498151 w 844871"/>
                  <a:gd name="connsiteY622" fmla="*/ 89434 h 844871"/>
                  <a:gd name="connsiteX623" fmla="*/ 498719 w 844871"/>
                  <a:gd name="connsiteY623" fmla="*/ 91969 h 844871"/>
                  <a:gd name="connsiteX624" fmla="*/ 498873 w 844871"/>
                  <a:gd name="connsiteY624" fmla="*/ 93158 h 844871"/>
                  <a:gd name="connsiteX625" fmla="*/ 499027 w 844871"/>
                  <a:gd name="connsiteY625" fmla="*/ 94452 h 844871"/>
                  <a:gd name="connsiteX626" fmla="*/ 499026 w 844871"/>
                  <a:gd name="connsiteY626" fmla="*/ 95694 h 844871"/>
                  <a:gd name="connsiteX627" fmla="*/ 498974 w 844871"/>
                  <a:gd name="connsiteY627" fmla="*/ 96884 h 844871"/>
                  <a:gd name="connsiteX628" fmla="*/ 498818 w 844871"/>
                  <a:gd name="connsiteY628" fmla="*/ 98074 h 844871"/>
                  <a:gd name="connsiteX629" fmla="*/ 498609 w 844871"/>
                  <a:gd name="connsiteY629" fmla="*/ 99315 h 844871"/>
                  <a:gd name="connsiteX630" fmla="*/ 498298 w 844871"/>
                  <a:gd name="connsiteY630" fmla="*/ 100558 h 844871"/>
                  <a:gd name="connsiteX631" fmla="*/ 497780 w 844871"/>
                  <a:gd name="connsiteY631" fmla="*/ 101696 h 844871"/>
                  <a:gd name="connsiteX632" fmla="*/ 497365 w 844871"/>
                  <a:gd name="connsiteY632" fmla="*/ 102835 h 844871"/>
                  <a:gd name="connsiteX633" fmla="*/ 496848 w 844871"/>
                  <a:gd name="connsiteY633" fmla="*/ 104077 h 844871"/>
                  <a:gd name="connsiteX634" fmla="*/ 496120 w 844871"/>
                  <a:gd name="connsiteY634" fmla="*/ 105320 h 844871"/>
                  <a:gd name="connsiteX635" fmla="*/ 495345 w 844871"/>
                  <a:gd name="connsiteY635" fmla="*/ 106407 h 844871"/>
                  <a:gd name="connsiteX636" fmla="*/ 493740 w 844871"/>
                  <a:gd name="connsiteY636" fmla="*/ 108736 h 844871"/>
                  <a:gd name="connsiteX637" fmla="*/ 491565 w 844871"/>
                  <a:gd name="connsiteY637" fmla="*/ 111118 h 844871"/>
                  <a:gd name="connsiteX638" fmla="*/ 473806 w 844871"/>
                  <a:gd name="connsiteY638" fmla="*/ 128877 h 844871"/>
                  <a:gd name="connsiteX639" fmla="*/ 473081 w 844871"/>
                  <a:gd name="connsiteY639" fmla="*/ 129395 h 844871"/>
                  <a:gd name="connsiteX640" fmla="*/ 472408 w 844871"/>
                  <a:gd name="connsiteY640" fmla="*/ 129757 h 844871"/>
                  <a:gd name="connsiteX641" fmla="*/ 471528 w 844871"/>
                  <a:gd name="connsiteY641" fmla="*/ 130017 h 844871"/>
                  <a:gd name="connsiteX642" fmla="*/ 470699 w 844871"/>
                  <a:gd name="connsiteY642" fmla="*/ 130225 h 844871"/>
                  <a:gd name="connsiteX643" fmla="*/ 469665 w 844871"/>
                  <a:gd name="connsiteY643" fmla="*/ 130328 h 844871"/>
                  <a:gd name="connsiteX644" fmla="*/ 468785 w 844871"/>
                  <a:gd name="connsiteY644" fmla="*/ 130071 h 844871"/>
                  <a:gd name="connsiteX645" fmla="*/ 467907 w 844871"/>
                  <a:gd name="connsiteY645" fmla="*/ 129708 h 844871"/>
                  <a:gd name="connsiteX646" fmla="*/ 467285 w 844871"/>
                  <a:gd name="connsiteY646" fmla="*/ 129088 h 844871"/>
                  <a:gd name="connsiteX647" fmla="*/ 400070 w 844871"/>
                  <a:gd name="connsiteY647" fmla="*/ 61871 h 844871"/>
                  <a:gd name="connsiteX648" fmla="*/ 399139 w 844871"/>
                  <a:gd name="connsiteY648" fmla="*/ 60940 h 844871"/>
                  <a:gd name="connsiteX649" fmla="*/ 398621 w 844871"/>
                  <a:gd name="connsiteY649" fmla="*/ 59906 h 844871"/>
                  <a:gd name="connsiteX650" fmla="*/ 398209 w 844871"/>
                  <a:gd name="connsiteY650" fmla="*/ 58872 h 844871"/>
                  <a:gd name="connsiteX651" fmla="*/ 398261 w 844871"/>
                  <a:gd name="connsiteY651" fmla="*/ 57785 h 844871"/>
                  <a:gd name="connsiteX652" fmla="*/ 398417 w 844871"/>
                  <a:gd name="connsiteY652" fmla="*/ 56801 h 844871"/>
                  <a:gd name="connsiteX653" fmla="*/ 398830 w 844871"/>
                  <a:gd name="connsiteY653" fmla="*/ 55663 h 844871"/>
                  <a:gd name="connsiteX654" fmla="*/ 399557 w 844871"/>
                  <a:gd name="connsiteY654" fmla="*/ 54628 h 844871"/>
                  <a:gd name="connsiteX655" fmla="*/ 207153 w 844871"/>
                  <a:gd name="connsiteY655" fmla="*/ 199462 h 844871"/>
                  <a:gd name="connsiteX656" fmla="*/ 215632 w 844871"/>
                  <a:gd name="connsiteY656" fmla="*/ 207942 h 844871"/>
                  <a:gd name="connsiteX657" fmla="*/ 216873 w 844871"/>
                  <a:gd name="connsiteY657" fmla="*/ 209079 h 844871"/>
                  <a:gd name="connsiteX658" fmla="*/ 218011 w 844871"/>
                  <a:gd name="connsiteY658" fmla="*/ 210010 h 844871"/>
                  <a:gd name="connsiteX659" fmla="*/ 219304 w 844871"/>
                  <a:gd name="connsiteY659" fmla="*/ 210992 h 844871"/>
                  <a:gd name="connsiteX660" fmla="*/ 220596 w 844871"/>
                  <a:gd name="connsiteY660" fmla="*/ 211767 h 844871"/>
                  <a:gd name="connsiteX661" fmla="*/ 221785 w 844871"/>
                  <a:gd name="connsiteY661" fmla="*/ 212440 h 844871"/>
                  <a:gd name="connsiteX662" fmla="*/ 223130 w 844871"/>
                  <a:gd name="connsiteY662" fmla="*/ 212853 h 844871"/>
                  <a:gd name="connsiteX663" fmla="*/ 224422 w 844871"/>
                  <a:gd name="connsiteY663" fmla="*/ 213318 h 844871"/>
                  <a:gd name="connsiteX664" fmla="*/ 225716 w 844871"/>
                  <a:gd name="connsiteY664" fmla="*/ 213576 h 844871"/>
                  <a:gd name="connsiteX665" fmla="*/ 228302 w 844871"/>
                  <a:gd name="connsiteY665" fmla="*/ 213887 h 844871"/>
                  <a:gd name="connsiteX666" fmla="*/ 230733 w 844871"/>
                  <a:gd name="connsiteY666" fmla="*/ 214041 h 844871"/>
                  <a:gd name="connsiteX667" fmla="*/ 232956 w 844871"/>
                  <a:gd name="connsiteY667" fmla="*/ 214092 h 844871"/>
                  <a:gd name="connsiteX668" fmla="*/ 235180 w 844871"/>
                  <a:gd name="connsiteY668" fmla="*/ 213833 h 844871"/>
                  <a:gd name="connsiteX669" fmla="*/ 236215 w 844871"/>
                  <a:gd name="connsiteY669" fmla="*/ 213626 h 844871"/>
                  <a:gd name="connsiteX670" fmla="*/ 237197 w 844871"/>
                  <a:gd name="connsiteY670" fmla="*/ 213471 h 844871"/>
                  <a:gd name="connsiteX671" fmla="*/ 238180 w 844871"/>
                  <a:gd name="connsiteY671" fmla="*/ 213522 h 844871"/>
                  <a:gd name="connsiteX672" fmla="*/ 239214 w 844871"/>
                  <a:gd name="connsiteY672" fmla="*/ 213728 h 844871"/>
                  <a:gd name="connsiteX673" fmla="*/ 240197 w 844871"/>
                  <a:gd name="connsiteY673" fmla="*/ 213987 h 844871"/>
                  <a:gd name="connsiteX674" fmla="*/ 241283 w 844871"/>
                  <a:gd name="connsiteY674" fmla="*/ 214762 h 844871"/>
                  <a:gd name="connsiteX675" fmla="*/ 242472 w 844871"/>
                  <a:gd name="connsiteY675" fmla="*/ 215642 h 844871"/>
                  <a:gd name="connsiteX676" fmla="*/ 243765 w 844871"/>
                  <a:gd name="connsiteY676" fmla="*/ 216934 h 844871"/>
                  <a:gd name="connsiteX677" fmla="*/ 244126 w 844871"/>
                  <a:gd name="connsiteY677" fmla="*/ 217296 h 844871"/>
                  <a:gd name="connsiteX678" fmla="*/ 387247 w 844871"/>
                  <a:gd name="connsiteY678" fmla="*/ 360416 h 844871"/>
                  <a:gd name="connsiteX679" fmla="*/ 390039 w 844871"/>
                  <a:gd name="connsiteY679" fmla="*/ 363002 h 844871"/>
                  <a:gd name="connsiteX680" fmla="*/ 392780 w 844871"/>
                  <a:gd name="connsiteY680" fmla="*/ 365432 h 844871"/>
                  <a:gd name="connsiteX681" fmla="*/ 395468 w 844871"/>
                  <a:gd name="connsiteY681" fmla="*/ 367604 h 844871"/>
                  <a:gd name="connsiteX682" fmla="*/ 398364 w 844871"/>
                  <a:gd name="connsiteY682" fmla="*/ 369567 h 844871"/>
                  <a:gd name="connsiteX683" fmla="*/ 401104 w 844871"/>
                  <a:gd name="connsiteY683" fmla="*/ 371274 h 844871"/>
                  <a:gd name="connsiteX684" fmla="*/ 404052 w 844871"/>
                  <a:gd name="connsiteY684" fmla="*/ 372877 h 844871"/>
                  <a:gd name="connsiteX685" fmla="*/ 407000 w 844871"/>
                  <a:gd name="connsiteY685" fmla="*/ 374272 h 844871"/>
                  <a:gd name="connsiteX686" fmla="*/ 409844 w 844871"/>
                  <a:gd name="connsiteY686" fmla="*/ 375358 h 844871"/>
                  <a:gd name="connsiteX687" fmla="*/ 412843 w 844871"/>
                  <a:gd name="connsiteY687" fmla="*/ 376289 h 844871"/>
                  <a:gd name="connsiteX688" fmla="*/ 415791 w 844871"/>
                  <a:gd name="connsiteY688" fmla="*/ 377166 h 844871"/>
                  <a:gd name="connsiteX689" fmla="*/ 418842 w 844871"/>
                  <a:gd name="connsiteY689" fmla="*/ 377734 h 844871"/>
                  <a:gd name="connsiteX690" fmla="*/ 421789 w 844871"/>
                  <a:gd name="connsiteY690" fmla="*/ 378096 h 844871"/>
                  <a:gd name="connsiteX691" fmla="*/ 424789 w 844871"/>
                  <a:gd name="connsiteY691" fmla="*/ 378406 h 844871"/>
                  <a:gd name="connsiteX692" fmla="*/ 427841 w 844871"/>
                  <a:gd name="connsiteY692" fmla="*/ 378457 h 844871"/>
                  <a:gd name="connsiteX693" fmla="*/ 430789 w 844871"/>
                  <a:gd name="connsiteY693" fmla="*/ 378300 h 844871"/>
                  <a:gd name="connsiteX694" fmla="*/ 433841 w 844871"/>
                  <a:gd name="connsiteY694" fmla="*/ 378041 h 844871"/>
                  <a:gd name="connsiteX695" fmla="*/ 436736 w 844871"/>
                  <a:gd name="connsiteY695" fmla="*/ 377523 h 844871"/>
                  <a:gd name="connsiteX696" fmla="*/ 439736 w 844871"/>
                  <a:gd name="connsiteY696" fmla="*/ 377006 h 844871"/>
                  <a:gd name="connsiteX697" fmla="*/ 442736 w 844871"/>
                  <a:gd name="connsiteY697" fmla="*/ 376178 h 844871"/>
                  <a:gd name="connsiteX698" fmla="*/ 445632 w 844871"/>
                  <a:gd name="connsiteY698" fmla="*/ 375349 h 844871"/>
                  <a:gd name="connsiteX699" fmla="*/ 448632 w 844871"/>
                  <a:gd name="connsiteY699" fmla="*/ 374107 h 844871"/>
                  <a:gd name="connsiteX700" fmla="*/ 451580 w 844871"/>
                  <a:gd name="connsiteY700" fmla="*/ 372917 h 844871"/>
                  <a:gd name="connsiteX701" fmla="*/ 454528 w 844871"/>
                  <a:gd name="connsiteY701" fmla="*/ 371520 h 844871"/>
                  <a:gd name="connsiteX702" fmla="*/ 457322 w 844871"/>
                  <a:gd name="connsiteY702" fmla="*/ 370072 h 844871"/>
                  <a:gd name="connsiteX703" fmla="*/ 460321 w 844871"/>
                  <a:gd name="connsiteY703" fmla="*/ 368312 h 844871"/>
                  <a:gd name="connsiteX704" fmla="*/ 463063 w 844871"/>
                  <a:gd name="connsiteY704" fmla="*/ 366398 h 844871"/>
                  <a:gd name="connsiteX705" fmla="*/ 465907 w 844871"/>
                  <a:gd name="connsiteY705" fmla="*/ 364587 h 844871"/>
                  <a:gd name="connsiteX706" fmla="*/ 468701 w 844871"/>
                  <a:gd name="connsiteY706" fmla="*/ 362518 h 844871"/>
                  <a:gd name="connsiteX707" fmla="*/ 471391 w 844871"/>
                  <a:gd name="connsiteY707" fmla="*/ 360345 h 844871"/>
                  <a:gd name="connsiteX708" fmla="*/ 474080 w 844871"/>
                  <a:gd name="connsiteY708" fmla="*/ 358069 h 844871"/>
                  <a:gd name="connsiteX709" fmla="*/ 476822 w 844871"/>
                  <a:gd name="connsiteY709" fmla="*/ 355638 h 844871"/>
                  <a:gd name="connsiteX710" fmla="*/ 479460 w 844871"/>
                  <a:gd name="connsiteY710" fmla="*/ 353000 h 844871"/>
                  <a:gd name="connsiteX711" fmla="*/ 482047 w 844871"/>
                  <a:gd name="connsiteY711" fmla="*/ 350413 h 844871"/>
                  <a:gd name="connsiteX712" fmla="*/ 484374 w 844871"/>
                  <a:gd name="connsiteY712" fmla="*/ 347775 h 844871"/>
                  <a:gd name="connsiteX713" fmla="*/ 486703 w 844871"/>
                  <a:gd name="connsiteY713" fmla="*/ 345034 h 844871"/>
                  <a:gd name="connsiteX714" fmla="*/ 488875 w 844871"/>
                  <a:gd name="connsiteY714" fmla="*/ 342344 h 844871"/>
                  <a:gd name="connsiteX715" fmla="*/ 490944 w 844871"/>
                  <a:gd name="connsiteY715" fmla="*/ 339550 h 844871"/>
                  <a:gd name="connsiteX716" fmla="*/ 492755 w 844871"/>
                  <a:gd name="connsiteY716" fmla="*/ 336705 h 844871"/>
                  <a:gd name="connsiteX717" fmla="*/ 494566 w 844871"/>
                  <a:gd name="connsiteY717" fmla="*/ 334068 h 844871"/>
                  <a:gd name="connsiteX718" fmla="*/ 496222 w 844871"/>
                  <a:gd name="connsiteY718" fmla="*/ 331172 h 844871"/>
                  <a:gd name="connsiteX719" fmla="*/ 497722 w 844871"/>
                  <a:gd name="connsiteY719" fmla="*/ 328326 h 844871"/>
                  <a:gd name="connsiteX720" fmla="*/ 499067 w 844871"/>
                  <a:gd name="connsiteY720" fmla="*/ 325430 h 844871"/>
                  <a:gd name="connsiteX721" fmla="*/ 500309 w 844871"/>
                  <a:gd name="connsiteY721" fmla="*/ 322430 h 844871"/>
                  <a:gd name="connsiteX722" fmla="*/ 501292 w 844871"/>
                  <a:gd name="connsiteY722" fmla="*/ 319689 h 844871"/>
                  <a:gd name="connsiteX723" fmla="*/ 502173 w 844871"/>
                  <a:gd name="connsiteY723" fmla="*/ 316741 h 844871"/>
                  <a:gd name="connsiteX724" fmla="*/ 503001 w 844871"/>
                  <a:gd name="connsiteY724" fmla="*/ 313741 h 844871"/>
                  <a:gd name="connsiteX725" fmla="*/ 503467 w 844871"/>
                  <a:gd name="connsiteY725" fmla="*/ 310793 h 844871"/>
                  <a:gd name="connsiteX726" fmla="*/ 504037 w 844871"/>
                  <a:gd name="connsiteY726" fmla="*/ 307846 h 844871"/>
                  <a:gd name="connsiteX727" fmla="*/ 504192 w 844871"/>
                  <a:gd name="connsiteY727" fmla="*/ 304897 h 844871"/>
                  <a:gd name="connsiteX728" fmla="*/ 504348 w 844871"/>
                  <a:gd name="connsiteY728" fmla="*/ 301949 h 844871"/>
                  <a:gd name="connsiteX729" fmla="*/ 504297 w 844871"/>
                  <a:gd name="connsiteY729" fmla="*/ 298898 h 844871"/>
                  <a:gd name="connsiteX730" fmla="*/ 503935 w 844871"/>
                  <a:gd name="connsiteY730" fmla="*/ 295950 h 844871"/>
                  <a:gd name="connsiteX731" fmla="*/ 503574 w 844871"/>
                  <a:gd name="connsiteY731" fmla="*/ 293002 h 844871"/>
                  <a:gd name="connsiteX732" fmla="*/ 502902 w 844871"/>
                  <a:gd name="connsiteY732" fmla="*/ 290055 h 844871"/>
                  <a:gd name="connsiteX733" fmla="*/ 502076 w 844871"/>
                  <a:gd name="connsiteY733" fmla="*/ 287055 h 844871"/>
                  <a:gd name="connsiteX734" fmla="*/ 501094 w 844871"/>
                  <a:gd name="connsiteY734" fmla="*/ 284107 h 844871"/>
                  <a:gd name="connsiteX735" fmla="*/ 500060 w 844871"/>
                  <a:gd name="connsiteY735" fmla="*/ 281211 h 844871"/>
                  <a:gd name="connsiteX736" fmla="*/ 498665 w 844871"/>
                  <a:gd name="connsiteY736" fmla="*/ 278264 h 844871"/>
                  <a:gd name="connsiteX737" fmla="*/ 497011 w 844871"/>
                  <a:gd name="connsiteY737" fmla="*/ 275368 h 844871"/>
                  <a:gd name="connsiteX738" fmla="*/ 495408 w 844871"/>
                  <a:gd name="connsiteY738" fmla="*/ 272523 h 844871"/>
                  <a:gd name="connsiteX739" fmla="*/ 493289 w 844871"/>
                  <a:gd name="connsiteY739" fmla="*/ 269783 h 844871"/>
                  <a:gd name="connsiteX740" fmla="*/ 491220 w 844871"/>
                  <a:gd name="connsiteY740" fmla="*/ 266991 h 844871"/>
                  <a:gd name="connsiteX741" fmla="*/ 488790 w 844871"/>
                  <a:gd name="connsiteY741" fmla="*/ 264251 h 844871"/>
                  <a:gd name="connsiteX742" fmla="*/ 486204 w 844871"/>
                  <a:gd name="connsiteY742" fmla="*/ 261459 h 844871"/>
                  <a:gd name="connsiteX743" fmla="*/ 342463 w 844871"/>
                  <a:gd name="connsiteY743" fmla="*/ 117718 h 844871"/>
                  <a:gd name="connsiteX744" fmla="*/ 341946 w 844871"/>
                  <a:gd name="connsiteY744" fmla="*/ 117201 h 844871"/>
                  <a:gd name="connsiteX745" fmla="*/ 340913 w 844871"/>
                  <a:gd name="connsiteY745" fmla="*/ 115959 h 844871"/>
                  <a:gd name="connsiteX746" fmla="*/ 340343 w 844871"/>
                  <a:gd name="connsiteY746" fmla="*/ 114874 h 844871"/>
                  <a:gd name="connsiteX747" fmla="*/ 339878 w 844871"/>
                  <a:gd name="connsiteY747" fmla="*/ 113891 h 844871"/>
                  <a:gd name="connsiteX748" fmla="*/ 339620 w 844871"/>
                  <a:gd name="connsiteY748" fmla="*/ 113012 h 844871"/>
                  <a:gd name="connsiteX749" fmla="*/ 339465 w 844871"/>
                  <a:gd name="connsiteY749" fmla="*/ 112133 h 844871"/>
                  <a:gd name="connsiteX750" fmla="*/ 339466 w 844871"/>
                  <a:gd name="connsiteY750" fmla="*/ 111202 h 844871"/>
                  <a:gd name="connsiteX751" fmla="*/ 339673 w 844871"/>
                  <a:gd name="connsiteY751" fmla="*/ 109340 h 844871"/>
                  <a:gd name="connsiteX752" fmla="*/ 339776 w 844871"/>
                  <a:gd name="connsiteY752" fmla="*/ 107271 h 844871"/>
                  <a:gd name="connsiteX753" fmla="*/ 339674 w 844871"/>
                  <a:gd name="connsiteY753" fmla="*/ 105100 h 844871"/>
                  <a:gd name="connsiteX754" fmla="*/ 339416 w 844871"/>
                  <a:gd name="connsiteY754" fmla="*/ 102773 h 844871"/>
                  <a:gd name="connsiteX755" fmla="*/ 338847 w 844871"/>
                  <a:gd name="connsiteY755" fmla="*/ 100445 h 844871"/>
                  <a:gd name="connsiteX756" fmla="*/ 338537 w 844871"/>
                  <a:gd name="connsiteY756" fmla="*/ 99204 h 844871"/>
                  <a:gd name="connsiteX757" fmla="*/ 338072 w 844871"/>
                  <a:gd name="connsiteY757" fmla="*/ 97910 h 844871"/>
                  <a:gd name="connsiteX758" fmla="*/ 337451 w 844871"/>
                  <a:gd name="connsiteY758" fmla="*/ 96773 h 844871"/>
                  <a:gd name="connsiteX759" fmla="*/ 336780 w 844871"/>
                  <a:gd name="connsiteY759" fmla="*/ 95584 h 844871"/>
                  <a:gd name="connsiteX760" fmla="*/ 336005 w 844871"/>
                  <a:gd name="connsiteY760" fmla="*/ 94291 h 844871"/>
                  <a:gd name="connsiteX761" fmla="*/ 334970 w 844871"/>
                  <a:gd name="connsiteY761" fmla="*/ 93051 h 844871"/>
                  <a:gd name="connsiteX762" fmla="*/ 333987 w 844871"/>
                  <a:gd name="connsiteY762" fmla="*/ 91964 h 844871"/>
                  <a:gd name="connsiteX763" fmla="*/ 332903 w 844871"/>
                  <a:gd name="connsiteY763" fmla="*/ 90672 h 844871"/>
                  <a:gd name="connsiteX764" fmla="*/ 324423 w 844871"/>
                  <a:gd name="connsiteY764" fmla="*/ 82192 h 844871"/>
                  <a:gd name="connsiteX765" fmla="*/ 278022 w 844871"/>
                  <a:gd name="connsiteY765" fmla="*/ 128593 h 844871"/>
                  <a:gd name="connsiteX766" fmla="*/ 286502 w 844871"/>
                  <a:gd name="connsiteY766" fmla="*/ 137073 h 844871"/>
                  <a:gd name="connsiteX767" fmla="*/ 287793 w 844871"/>
                  <a:gd name="connsiteY767" fmla="*/ 138158 h 844871"/>
                  <a:gd name="connsiteX768" fmla="*/ 288880 w 844871"/>
                  <a:gd name="connsiteY768" fmla="*/ 139141 h 844871"/>
                  <a:gd name="connsiteX769" fmla="*/ 290224 w 844871"/>
                  <a:gd name="connsiteY769" fmla="*/ 140072 h 844871"/>
                  <a:gd name="connsiteX770" fmla="*/ 291517 w 844871"/>
                  <a:gd name="connsiteY770" fmla="*/ 140847 h 844871"/>
                  <a:gd name="connsiteX771" fmla="*/ 292810 w 844871"/>
                  <a:gd name="connsiteY771" fmla="*/ 141415 h 844871"/>
                  <a:gd name="connsiteX772" fmla="*/ 293999 w 844871"/>
                  <a:gd name="connsiteY772" fmla="*/ 141984 h 844871"/>
                  <a:gd name="connsiteX773" fmla="*/ 295343 w 844871"/>
                  <a:gd name="connsiteY773" fmla="*/ 142397 h 844871"/>
                  <a:gd name="connsiteX774" fmla="*/ 296688 w 844871"/>
                  <a:gd name="connsiteY774" fmla="*/ 142604 h 844871"/>
                  <a:gd name="connsiteX775" fmla="*/ 299274 w 844871"/>
                  <a:gd name="connsiteY775" fmla="*/ 142914 h 844871"/>
                  <a:gd name="connsiteX776" fmla="*/ 301705 w 844871"/>
                  <a:gd name="connsiteY776" fmla="*/ 143068 h 844871"/>
                  <a:gd name="connsiteX777" fmla="*/ 303980 w 844871"/>
                  <a:gd name="connsiteY777" fmla="*/ 143068 h 844871"/>
                  <a:gd name="connsiteX778" fmla="*/ 306049 w 844871"/>
                  <a:gd name="connsiteY778" fmla="*/ 142964 h 844871"/>
                  <a:gd name="connsiteX779" fmla="*/ 307911 w 844871"/>
                  <a:gd name="connsiteY779" fmla="*/ 142757 h 844871"/>
                  <a:gd name="connsiteX780" fmla="*/ 309876 w 844871"/>
                  <a:gd name="connsiteY780" fmla="*/ 142756 h 844871"/>
                  <a:gd name="connsiteX781" fmla="*/ 310755 w 844871"/>
                  <a:gd name="connsiteY781" fmla="*/ 143015 h 844871"/>
                  <a:gd name="connsiteX782" fmla="*/ 311789 w 844871"/>
                  <a:gd name="connsiteY782" fmla="*/ 143428 h 844871"/>
                  <a:gd name="connsiteX783" fmla="*/ 312772 w 844871"/>
                  <a:gd name="connsiteY783" fmla="*/ 144100 h 844871"/>
                  <a:gd name="connsiteX784" fmla="*/ 313910 w 844871"/>
                  <a:gd name="connsiteY784" fmla="*/ 145238 h 844871"/>
                  <a:gd name="connsiteX785" fmla="*/ 314685 w 844871"/>
                  <a:gd name="connsiteY785" fmla="*/ 146014 h 844871"/>
                  <a:gd name="connsiteX786" fmla="*/ 315047 w 844871"/>
                  <a:gd name="connsiteY786" fmla="*/ 146375 h 844871"/>
                  <a:gd name="connsiteX787" fmla="*/ 455892 w 844871"/>
                  <a:gd name="connsiteY787" fmla="*/ 287221 h 844871"/>
                  <a:gd name="connsiteX788" fmla="*/ 457288 w 844871"/>
                  <a:gd name="connsiteY788" fmla="*/ 288616 h 844871"/>
                  <a:gd name="connsiteX789" fmla="*/ 458477 w 844871"/>
                  <a:gd name="connsiteY789" fmla="*/ 290013 h 844871"/>
                  <a:gd name="connsiteX790" fmla="*/ 459719 w 844871"/>
                  <a:gd name="connsiteY790" fmla="*/ 291358 h 844871"/>
                  <a:gd name="connsiteX791" fmla="*/ 460752 w 844871"/>
                  <a:gd name="connsiteY791" fmla="*/ 292805 h 844871"/>
                  <a:gd name="connsiteX792" fmla="*/ 461631 w 844871"/>
                  <a:gd name="connsiteY792" fmla="*/ 294201 h 844871"/>
                  <a:gd name="connsiteX793" fmla="*/ 462355 w 844871"/>
                  <a:gd name="connsiteY793" fmla="*/ 295649 h 844871"/>
                  <a:gd name="connsiteX794" fmla="*/ 463182 w 844871"/>
                  <a:gd name="connsiteY794" fmla="*/ 297097 h 844871"/>
                  <a:gd name="connsiteX795" fmla="*/ 463855 w 844871"/>
                  <a:gd name="connsiteY795" fmla="*/ 298493 h 844871"/>
                  <a:gd name="connsiteX796" fmla="*/ 464422 w 844871"/>
                  <a:gd name="connsiteY796" fmla="*/ 299890 h 844871"/>
                  <a:gd name="connsiteX797" fmla="*/ 464836 w 844871"/>
                  <a:gd name="connsiteY797" fmla="*/ 301337 h 844871"/>
                  <a:gd name="connsiteX798" fmla="*/ 465146 w 844871"/>
                  <a:gd name="connsiteY798" fmla="*/ 302889 h 844871"/>
                  <a:gd name="connsiteX799" fmla="*/ 465404 w 844871"/>
                  <a:gd name="connsiteY799" fmla="*/ 304389 h 844871"/>
                  <a:gd name="connsiteX800" fmla="*/ 465610 w 844871"/>
                  <a:gd name="connsiteY800" fmla="*/ 305733 h 844871"/>
                  <a:gd name="connsiteX801" fmla="*/ 465559 w 844871"/>
                  <a:gd name="connsiteY801" fmla="*/ 307336 h 844871"/>
                  <a:gd name="connsiteX802" fmla="*/ 465610 w 844871"/>
                  <a:gd name="connsiteY802" fmla="*/ 308733 h 844871"/>
                  <a:gd name="connsiteX803" fmla="*/ 465403 w 844871"/>
                  <a:gd name="connsiteY803" fmla="*/ 310285 h 844871"/>
                  <a:gd name="connsiteX804" fmla="*/ 464885 w 844871"/>
                  <a:gd name="connsiteY804" fmla="*/ 313181 h 844871"/>
                  <a:gd name="connsiteX805" fmla="*/ 464161 w 844871"/>
                  <a:gd name="connsiteY805" fmla="*/ 315974 h 844871"/>
                  <a:gd name="connsiteX806" fmla="*/ 463436 w 844871"/>
                  <a:gd name="connsiteY806" fmla="*/ 318663 h 844871"/>
                  <a:gd name="connsiteX807" fmla="*/ 462297 w 844871"/>
                  <a:gd name="connsiteY807" fmla="*/ 321146 h 844871"/>
                  <a:gd name="connsiteX808" fmla="*/ 461107 w 844871"/>
                  <a:gd name="connsiteY808" fmla="*/ 323577 h 844871"/>
                  <a:gd name="connsiteX809" fmla="*/ 459710 w 844871"/>
                  <a:gd name="connsiteY809" fmla="*/ 325801 h 844871"/>
                  <a:gd name="connsiteX810" fmla="*/ 458004 w 844871"/>
                  <a:gd name="connsiteY810" fmla="*/ 327922 h 844871"/>
                  <a:gd name="connsiteX811" fmla="*/ 456245 w 844871"/>
                  <a:gd name="connsiteY811" fmla="*/ 329784 h 844871"/>
                  <a:gd name="connsiteX812" fmla="*/ 454176 w 844871"/>
                  <a:gd name="connsiteY812" fmla="*/ 331750 h 844871"/>
                  <a:gd name="connsiteX813" fmla="*/ 452054 w 844871"/>
                  <a:gd name="connsiteY813" fmla="*/ 333457 h 844871"/>
                  <a:gd name="connsiteX814" fmla="*/ 449727 w 844871"/>
                  <a:gd name="connsiteY814" fmla="*/ 334957 h 844871"/>
                  <a:gd name="connsiteX815" fmla="*/ 447245 w 844871"/>
                  <a:gd name="connsiteY815" fmla="*/ 336199 h 844871"/>
                  <a:gd name="connsiteX816" fmla="*/ 444710 w 844871"/>
                  <a:gd name="connsiteY816" fmla="*/ 337389 h 844871"/>
                  <a:gd name="connsiteX817" fmla="*/ 441917 w 844871"/>
                  <a:gd name="connsiteY817" fmla="*/ 338217 h 844871"/>
                  <a:gd name="connsiteX818" fmla="*/ 439072 w 844871"/>
                  <a:gd name="connsiteY818" fmla="*/ 338994 h 844871"/>
                  <a:gd name="connsiteX819" fmla="*/ 436176 w 844871"/>
                  <a:gd name="connsiteY819" fmla="*/ 339512 h 844871"/>
                  <a:gd name="connsiteX820" fmla="*/ 434728 w 844871"/>
                  <a:gd name="connsiteY820" fmla="*/ 339615 h 844871"/>
                  <a:gd name="connsiteX821" fmla="*/ 433228 w 844871"/>
                  <a:gd name="connsiteY821" fmla="*/ 339667 h 844871"/>
                  <a:gd name="connsiteX822" fmla="*/ 431676 w 844871"/>
                  <a:gd name="connsiteY822" fmla="*/ 339667 h 844871"/>
                  <a:gd name="connsiteX823" fmla="*/ 430177 w 844871"/>
                  <a:gd name="connsiteY823" fmla="*/ 339617 h 844871"/>
                  <a:gd name="connsiteX824" fmla="*/ 428677 w 844871"/>
                  <a:gd name="connsiteY824" fmla="*/ 339358 h 844871"/>
                  <a:gd name="connsiteX825" fmla="*/ 427229 w 844871"/>
                  <a:gd name="connsiteY825" fmla="*/ 338944 h 844871"/>
                  <a:gd name="connsiteX826" fmla="*/ 425781 w 844871"/>
                  <a:gd name="connsiteY826" fmla="*/ 338531 h 844871"/>
                  <a:gd name="connsiteX827" fmla="*/ 424281 w 844871"/>
                  <a:gd name="connsiteY827" fmla="*/ 338067 h 844871"/>
                  <a:gd name="connsiteX828" fmla="*/ 422936 w 844871"/>
                  <a:gd name="connsiteY828" fmla="*/ 337342 h 844871"/>
                  <a:gd name="connsiteX829" fmla="*/ 421437 w 844871"/>
                  <a:gd name="connsiteY829" fmla="*/ 336568 h 844871"/>
                  <a:gd name="connsiteX830" fmla="*/ 419989 w 844871"/>
                  <a:gd name="connsiteY830" fmla="*/ 335843 h 844871"/>
                  <a:gd name="connsiteX831" fmla="*/ 418593 w 844871"/>
                  <a:gd name="connsiteY831" fmla="*/ 334964 h 844871"/>
                  <a:gd name="connsiteX832" fmla="*/ 417197 w 844871"/>
                  <a:gd name="connsiteY832" fmla="*/ 333879 h 844871"/>
                  <a:gd name="connsiteX833" fmla="*/ 415801 w 844871"/>
                  <a:gd name="connsiteY833" fmla="*/ 332689 h 844871"/>
                  <a:gd name="connsiteX834" fmla="*/ 414457 w 844871"/>
                  <a:gd name="connsiteY834" fmla="*/ 331448 h 844871"/>
                  <a:gd name="connsiteX835" fmla="*/ 412957 w 844871"/>
                  <a:gd name="connsiteY835" fmla="*/ 330156 h 844871"/>
                  <a:gd name="connsiteX836" fmla="*/ 271750 w 844871"/>
                  <a:gd name="connsiteY836" fmla="*/ 188949 h 844871"/>
                  <a:gd name="connsiteX837" fmla="*/ 270561 w 844871"/>
                  <a:gd name="connsiteY837" fmla="*/ 187553 h 844871"/>
                  <a:gd name="connsiteX838" fmla="*/ 269578 w 844871"/>
                  <a:gd name="connsiteY838" fmla="*/ 186466 h 844871"/>
                  <a:gd name="connsiteX839" fmla="*/ 268907 w 844871"/>
                  <a:gd name="connsiteY839" fmla="*/ 185277 h 844871"/>
                  <a:gd name="connsiteX840" fmla="*/ 268544 w 844871"/>
                  <a:gd name="connsiteY840" fmla="*/ 184398 h 844871"/>
                  <a:gd name="connsiteX841" fmla="*/ 268390 w 844871"/>
                  <a:gd name="connsiteY841" fmla="*/ 183312 h 844871"/>
                  <a:gd name="connsiteX842" fmla="*/ 268390 w 844871"/>
                  <a:gd name="connsiteY842" fmla="*/ 182278 h 844871"/>
                  <a:gd name="connsiteX843" fmla="*/ 268494 w 844871"/>
                  <a:gd name="connsiteY843" fmla="*/ 181347 h 844871"/>
                  <a:gd name="connsiteX844" fmla="*/ 268752 w 844871"/>
                  <a:gd name="connsiteY844" fmla="*/ 180261 h 844871"/>
                  <a:gd name="connsiteX845" fmla="*/ 268907 w 844871"/>
                  <a:gd name="connsiteY845" fmla="*/ 178140 h 844871"/>
                  <a:gd name="connsiteX846" fmla="*/ 268960 w 844871"/>
                  <a:gd name="connsiteY846" fmla="*/ 175813 h 844871"/>
                  <a:gd name="connsiteX847" fmla="*/ 268961 w 844871"/>
                  <a:gd name="connsiteY847" fmla="*/ 173227 h 844871"/>
                  <a:gd name="connsiteX848" fmla="*/ 268806 w 844871"/>
                  <a:gd name="connsiteY848" fmla="*/ 170486 h 844871"/>
                  <a:gd name="connsiteX849" fmla="*/ 268651 w 844871"/>
                  <a:gd name="connsiteY849" fmla="*/ 169089 h 844871"/>
                  <a:gd name="connsiteX850" fmla="*/ 268393 w 844871"/>
                  <a:gd name="connsiteY850" fmla="*/ 167589 h 844871"/>
                  <a:gd name="connsiteX851" fmla="*/ 267928 w 844871"/>
                  <a:gd name="connsiteY851" fmla="*/ 166297 h 844871"/>
                  <a:gd name="connsiteX852" fmla="*/ 267359 w 844871"/>
                  <a:gd name="connsiteY852" fmla="*/ 165004 h 844871"/>
                  <a:gd name="connsiteX853" fmla="*/ 266688 w 844871"/>
                  <a:gd name="connsiteY853" fmla="*/ 163608 h 844871"/>
                  <a:gd name="connsiteX854" fmla="*/ 265705 w 844871"/>
                  <a:gd name="connsiteY854" fmla="*/ 162316 h 844871"/>
                  <a:gd name="connsiteX855" fmla="*/ 264826 w 844871"/>
                  <a:gd name="connsiteY855" fmla="*/ 161126 h 844871"/>
                  <a:gd name="connsiteX856" fmla="*/ 263637 w 844871"/>
                  <a:gd name="connsiteY856" fmla="*/ 159937 h 844871"/>
                  <a:gd name="connsiteX857" fmla="*/ 255158 w 844871"/>
                  <a:gd name="connsiteY857" fmla="*/ 151458 h 844871"/>
                  <a:gd name="connsiteX858" fmla="*/ 136546 w 844871"/>
                  <a:gd name="connsiteY858" fmla="*/ 265518 h 844871"/>
                  <a:gd name="connsiteX859" fmla="*/ 134063 w 844871"/>
                  <a:gd name="connsiteY859" fmla="*/ 268312 h 844871"/>
                  <a:gd name="connsiteX860" fmla="*/ 131787 w 844871"/>
                  <a:gd name="connsiteY860" fmla="*/ 271002 h 844871"/>
                  <a:gd name="connsiteX861" fmla="*/ 129614 w 844871"/>
                  <a:gd name="connsiteY861" fmla="*/ 273692 h 844871"/>
                  <a:gd name="connsiteX862" fmla="*/ 127493 w 844871"/>
                  <a:gd name="connsiteY862" fmla="*/ 276434 h 844871"/>
                  <a:gd name="connsiteX863" fmla="*/ 125630 w 844871"/>
                  <a:gd name="connsiteY863" fmla="*/ 279227 h 844871"/>
                  <a:gd name="connsiteX864" fmla="*/ 123819 w 844871"/>
                  <a:gd name="connsiteY864" fmla="*/ 282072 h 844871"/>
                  <a:gd name="connsiteX865" fmla="*/ 122164 w 844871"/>
                  <a:gd name="connsiteY865" fmla="*/ 284969 h 844871"/>
                  <a:gd name="connsiteX866" fmla="*/ 120611 w 844871"/>
                  <a:gd name="connsiteY866" fmla="*/ 287866 h 844871"/>
                  <a:gd name="connsiteX867" fmla="*/ 119215 w 844871"/>
                  <a:gd name="connsiteY867" fmla="*/ 290814 h 844871"/>
                  <a:gd name="connsiteX868" fmla="*/ 118024 w 844871"/>
                  <a:gd name="connsiteY868" fmla="*/ 293763 h 844871"/>
                  <a:gd name="connsiteX869" fmla="*/ 116834 w 844871"/>
                  <a:gd name="connsiteY869" fmla="*/ 296607 h 844871"/>
                  <a:gd name="connsiteX870" fmla="*/ 115954 w 844871"/>
                  <a:gd name="connsiteY870" fmla="*/ 299659 h 844871"/>
                  <a:gd name="connsiteX871" fmla="*/ 115230 w 844871"/>
                  <a:gd name="connsiteY871" fmla="*/ 302556 h 844871"/>
                  <a:gd name="connsiteX872" fmla="*/ 114556 w 844871"/>
                  <a:gd name="connsiteY872" fmla="*/ 305505 h 844871"/>
                  <a:gd name="connsiteX873" fmla="*/ 114090 w 844871"/>
                  <a:gd name="connsiteY873" fmla="*/ 308556 h 844871"/>
                  <a:gd name="connsiteX874" fmla="*/ 113832 w 844871"/>
                  <a:gd name="connsiteY874" fmla="*/ 311608 h 844871"/>
                  <a:gd name="connsiteX875" fmla="*/ 113676 w 844871"/>
                  <a:gd name="connsiteY875" fmla="*/ 314557 h 844871"/>
                  <a:gd name="connsiteX876" fmla="*/ 113779 w 844871"/>
                  <a:gd name="connsiteY876" fmla="*/ 317557 h 844871"/>
                  <a:gd name="connsiteX877" fmla="*/ 114037 w 844871"/>
                  <a:gd name="connsiteY877" fmla="*/ 320608 h 844871"/>
                  <a:gd name="connsiteX878" fmla="*/ 114346 w 844871"/>
                  <a:gd name="connsiteY878" fmla="*/ 323504 h 844871"/>
                  <a:gd name="connsiteX879" fmla="*/ 115070 w 844871"/>
                  <a:gd name="connsiteY879" fmla="*/ 326505 h 844871"/>
                  <a:gd name="connsiteX880" fmla="*/ 115794 w 844871"/>
                  <a:gd name="connsiteY880" fmla="*/ 329504 h 844871"/>
                  <a:gd name="connsiteX881" fmla="*/ 116672 w 844871"/>
                  <a:gd name="connsiteY881" fmla="*/ 332453 h 844871"/>
                  <a:gd name="connsiteX882" fmla="*/ 117913 w 844871"/>
                  <a:gd name="connsiteY882" fmla="*/ 335348 h 844871"/>
                  <a:gd name="connsiteX883" fmla="*/ 119309 w 844871"/>
                  <a:gd name="connsiteY883" fmla="*/ 338297 h 844871"/>
                  <a:gd name="connsiteX884" fmla="*/ 120964 w 844871"/>
                  <a:gd name="connsiteY884" fmla="*/ 341193 h 844871"/>
                  <a:gd name="connsiteX885" fmla="*/ 122567 w 844871"/>
                  <a:gd name="connsiteY885" fmla="*/ 344037 h 844871"/>
                  <a:gd name="connsiteX886" fmla="*/ 124635 w 844871"/>
                  <a:gd name="connsiteY886" fmla="*/ 346830 h 844871"/>
                  <a:gd name="connsiteX887" fmla="*/ 126755 w 844871"/>
                  <a:gd name="connsiteY887" fmla="*/ 349572 h 844871"/>
                  <a:gd name="connsiteX888" fmla="*/ 129134 w 844871"/>
                  <a:gd name="connsiteY888" fmla="*/ 352364 h 844871"/>
                  <a:gd name="connsiteX889" fmla="*/ 131772 w 844871"/>
                  <a:gd name="connsiteY889" fmla="*/ 355105 h 844871"/>
                  <a:gd name="connsiteX890" fmla="*/ 328806 w 844871"/>
                  <a:gd name="connsiteY890" fmla="*/ 552138 h 844871"/>
                  <a:gd name="connsiteX891" fmla="*/ 331546 w 844871"/>
                  <a:gd name="connsiteY891" fmla="*/ 554776 h 844871"/>
                  <a:gd name="connsiteX892" fmla="*/ 334287 w 844871"/>
                  <a:gd name="connsiteY892" fmla="*/ 557104 h 844871"/>
                  <a:gd name="connsiteX893" fmla="*/ 337079 w 844871"/>
                  <a:gd name="connsiteY893" fmla="*/ 559275 h 844871"/>
                  <a:gd name="connsiteX894" fmla="*/ 339873 w 844871"/>
                  <a:gd name="connsiteY894" fmla="*/ 561343 h 844871"/>
                  <a:gd name="connsiteX895" fmla="*/ 342770 w 844871"/>
                  <a:gd name="connsiteY895" fmla="*/ 562998 h 844871"/>
                  <a:gd name="connsiteX896" fmla="*/ 345614 w 844871"/>
                  <a:gd name="connsiteY896" fmla="*/ 564602 h 844871"/>
                  <a:gd name="connsiteX897" fmla="*/ 348561 w 844871"/>
                  <a:gd name="connsiteY897" fmla="*/ 565997 h 844871"/>
                  <a:gd name="connsiteX898" fmla="*/ 351406 w 844871"/>
                  <a:gd name="connsiteY898" fmla="*/ 567187 h 844871"/>
                  <a:gd name="connsiteX899" fmla="*/ 354406 w 844871"/>
                  <a:gd name="connsiteY899" fmla="*/ 568117 h 844871"/>
                  <a:gd name="connsiteX900" fmla="*/ 357458 w 844871"/>
                  <a:gd name="connsiteY900" fmla="*/ 568892 h 844871"/>
                  <a:gd name="connsiteX901" fmla="*/ 360406 w 844871"/>
                  <a:gd name="connsiteY901" fmla="*/ 569564 h 844871"/>
                  <a:gd name="connsiteX902" fmla="*/ 363406 w 844871"/>
                  <a:gd name="connsiteY902" fmla="*/ 569977 h 844871"/>
                  <a:gd name="connsiteX903" fmla="*/ 366457 w 844871"/>
                  <a:gd name="connsiteY903" fmla="*/ 570235 h 844871"/>
                  <a:gd name="connsiteX904" fmla="*/ 369458 w 844871"/>
                  <a:gd name="connsiteY904" fmla="*/ 570338 h 844871"/>
                  <a:gd name="connsiteX905" fmla="*/ 372406 w 844871"/>
                  <a:gd name="connsiteY905" fmla="*/ 570182 h 844871"/>
                  <a:gd name="connsiteX906" fmla="*/ 375458 w 844871"/>
                  <a:gd name="connsiteY906" fmla="*/ 569923 h 844871"/>
                  <a:gd name="connsiteX907" fmla="*/ 378509 w 844871"/>
                  <a:gd name="connsiteY907" fmla="*/ 569457 h 844871"/>
                  <a:gd name="connsiteX908" fmla="*/ 381509 w 844871"/>
                  <a:gd name="connsiteY908" fmla="*/ 568836 h 844871"/>
                  <a:gd name="connsiteX909" fmla="*/ 384458 w 844871"/>
                  <a:gd name="connsiteY909" fmla="*/ 568163 h 844871"/>
                  <a:gd name="connsiteX910" fmla="*/ 387458 w 844871"/>
                  <a:gd name="connsiteY910" fmla="*/ 567231 h 844871"/>
                  <a:gd name="connsiteX911" fmla="*/ 390458 w 844871"/>
                  <a:gd name="connsiteY911" fmla="*/ 566197 h 844871"/>
                  <a:gd name="connsiteX912" fmla="*/ 393355 w 844871"/>
                  <a:gd name="connsiteY912" fmla="*/ 564955 h 844871"/>
                  <a:gd name="connsiteX913" fmla="*/ 396355 w 844871"/>
                  <a:gd name="connsiteY913" fmla="*/ 563610 h 844871"/>
                  <a:gd name="connsiteX914" fmla="*/ 399252 w 844871"/>
                  <a:gd name="connsiteY914" fmla="*/ 562058 h 844871"/>
                  <a:gd name="connsiteX915" fmla="*/ 402148 w 844871"/>
                  <a:gd name="connsiteY915" fmla="*/ 560401 h 844871"/>
                  <a:gd name="connsiteX916" fmla="*/ 404994 w 844871"/>
                  <a:gd name="connsiteY916" fmla="*/ 558591 h 844871"/>
                  <a:gd name="connsiteX917" fmla="*/ 407736 w 844871"/>
                  <a:gd name="connsiteY917" fmla="*/ 556676 h 844871"/>
                  <a:gd name="connsiteX918" fmla="*/ 410529 w 844871"/>
                  <a:gd name="connsiteY918" fmla="*/ 554607 h 844871"/>
                  <a:gd name="connsiteX919" fmla="*/ 413219 w 844871"/>
                  <a:gd name="connsiteY919" fmla="*/ 552434 h 844871"/>
                  <a:gd name="connsiteX920" fmla="*/ 415858 w 844871"/>
                  <a:gd name="connsiteY920" fmla="*/ 550106 h 844871"/>
                  <a:gd name="connsiteX921" fmla="*/ 418651 w 844871"/>
                  <a:gd name="connsiteY921" fmla="*/ 547623 h 844871"/>
                  <a:gd name="connsiteX922" fmla="*/ 421237 w 844871"/>
                  <a:gd name="connsiteY922" fmla="*/ 545036 h 844871"/>
                  <a:gd name="connsiteX923" fmla="*/ 424238 w 844871"/>
                  <a:gd name="connsiteY923" fmla="*/ 542035 h 844871"/>
                  <a:gd name="connsiteX924" fmla="*/ 426929 w 844871"/>
                  <a:gd name="connsiteY924" fmla="*/ 538828 h 844871"/>
                  <a:gd name="connsiteX925" fmla="*/ 429619 w 844871"/>
                  <a:gd name="connsiteY925" fmla="*/ 535621 h 844871"/>
                  <a:gd name="connsiteX926" fmla="*/ 432153 w 844871"/>
                  <a:gd name="connsiteY926" fmla="*/ 532465 h 844871"/>
                  <a:gd name="connsiteX927" fmla="*/ 406761 w 844871"/>
                  <a:gd name="connsiteY927" fmla="*/ 507073 h 844871"/>
                  <a:gd name="connsiteX928" fmla="*/ 405778 w 844871"/>
                  <a:gd name="connsiteY928" fmla="*/ 510022 h 844871"/>
                  <a:gd name="connsiteX929" fmla="*/ 405158 w 844871"/>
                  <a:gd name="connsiteY929" fmla="*/ 511263 h 844871"/>
                  <a:gd name="connsiteX930" fmla="*/ 404382 w 844871"/>
                  <a:gd name="connsiteY930" fmla="*/ 512763 h 844871"/>
                  <a:gd name="connsiteX931" fmla="*/ 402985 w 844871"/>
                  <a:gd name="connsiteY931" fmla="*/ 515194 h 844871"/>
                  <a:gd name="connsiteX932" fmla="*/ 401433 w 844871"/>
                  <a:gd name="connsiteY932" fmla="*/ 517470 h 844871"/>
                  <a:gd name="connsiteX933" fmla="*/ 399725 w 844871"/>
                  <a:gd name="connsiteY933" fmla="*/ 519695 h 844871"/>
                  <a:gd name="connsiteX934" fmla="*/ 397811 w 844871"/>
                  <a:gd name="connsiteY934" fmla="*/ 521610 h 844871"/>
                  <a:gd name="connsiteX935" fmla="*/ 395793 w 844871"/>
                  <a:gd name="connsiteY935" fmla="*/ 523627 h 844871"/>
                  <a:gd name="connsiteX936" fmla="*/ 393569 w 844871"/>
                  <a:gd name="connsiteY936" fmla="*/ 525334 h 844871"/>
                  <a:gd name="connsiteX937" fmla="*/ 391189 w 844871"/>
                  <a:gd name="connsiteY937" fmla="*/ 526989 h 844871"/>
                  <a:gd name="connsiteX938" fmla="*/ 388706 w 844871"/>
                  <a:gd name="connsiteY938" fmla="*/ 528439 h 844871"/>
                  <a:gd name="connsiteX939" fmla="*/ 386172 w 844871"/>
                  <a:gd name="connsiteY939" fmla="*/ 529731 h 844871"/>
                  <a:gd name="connsiteX940" fmla="*/ 383585 w 844871"/>
                  <a:gd name="connsiteY940" fmla="*/ 530767 h 844871"/>
                  <a:gd name="connsiteX941" fmla="*/ 380791 w 844871"/>
                  <a:gd name="connsiteY941" fmla="*/ 531491 h 844871"/>
                  <a:gd name="connsiteX942" fmla="*/ 378154 w 844871"/>
                  <a:gd name="connsiteY942" fmla="*/ 531958 h 844871"/>
                  <a:gd name="connsiteX943" fmla="*/ 376757 w 844871"/>
                  <a:gd name="connsiteY943" fmla="*/ 532113 h 844871"/>
                  <a:gd name="connsiteX944" fmla="*/ 375464 w 844871"/>
                  <a:gd name="connsiteY944" fmla="*/ 532165 h 844871"/>
                  <a:gd name="connsiteX945" fmla="*/ 374016 w 844871"/>
                  <a:gd name="connsiteY945" fmla="*/ 532061 h 844871"/>
                  <a:gd name="connsiteX946" fmla="*/ 372619 w 844871"/>
                  <a:gd name="connsiteY946" fmla="*/ 532113 h 844871"/>
                  <a:gd name="connsiteX947" fmla="*/ 371120 w 844871"/>
                  <a:gd name="connsiteY947" fmla="*/ 531855 h 844871"/>
                  <a:gd name="connsiteX948" fmla="*/ 369775 w 844871"/>
                  <a:gd name="connsiteY948" fmla="*/ 531648 h 844871"/>
                  <a:gd name="connsiteX949" fmla="*/ 368275 w 844871"/>
                  <a:gd name="connsiteY949" fmla="*/ 531184 h 844871"/>
                  <a:gd name="connsiteX950" fmla="*/ 366930 w 844871"/>
                  <a:gd name="connsiteY950" fmla="*/ 530873 h 844871"/>
                  <a:gd name="connsiteX951" fmla="*/ 365430 w 844871"/>
                  <a:gd name="connsiteY951" fmla="*/ 530305 h 844871"/>
                  <a:gd name="connsiteX952" fmla="*/ 363982 w 844871"/>
                  <a:gd name="connsiteY952" fmla="*/ 529684 h 844871"/>
                  <a:gd name="connsiteX953" fmla="*/ 362585 w 844871"/>
                  <a:gd name="connsiteY953" fmla="*/ 529012 h 844871"/>
                  <a:gd name="connsiteX954" fmla="*/ 361086 w 844871"/>
                  <a:gd name="connsiteY954" fmla="*/ 528029 h 844871"/>
                  <a:gd name="connsiteX955" fmla="*/ 359638 w 844871"/>
                  <a:gd name="connsiteY955" fmla="*/ 527099 h 844871"/>
                  <a:gd name="connsiteX956" fmla="*/ 358345 w 844871"/>
                  <a:gd name="connsiteY956" fmla="*/ 525910 h 844871"/>
                  <a:gd name="connsiteX957" fmla="*/ 356845 w 844871"/>
                  <a:gd name="connsiteY957" fmla="*/ 524616 h 844871"/>
                  <a:gd name="connsiteX958" fmla="*/ 355396 w 844871"/>
                  <a:gd name="connsiteY958" fmla="*/ 523375 h 844871"/>
                  <a:gd name="connsiteX959" fmla="*/ 160587 w 844871"/>
                  <a:gd name="connsiteY959" fmla="*/ 328566 h 844871"/>
                  <a:gd name="connsiteX960" fmla="*/ 159294 w 844871"/>
                  <a:gd name="connsiteY960" fmla="*/ 327065 h 844871"/>
                  <a:gd name="connsiteX961" fmla="*/ 158001 w 844871"/>
                  <a:gd name="connsiteY961" fmla="*/ 325566 h 844871"/>
                  <a:gd name="connsiteX962" fmla="*/ 156863 w 844871"/>
                  <a:gd name="connsiteY962" fmla="*/ 324325 h 844871"/>
                  <a:gd name="connsiteX963" fmla="*/ 155881 w 844871"/>
                  <a:gd name="connsiteY963" fmla="*/ 322825 h 844871"/>
                  <a:gd name="connsiteX964" fmla="*/ 154951 w 844871"/>
                  <a:gd name="connsiteY964" fmla="*/ 321377 h 844871"/>
                  <a:gd name="connsiteX965" fmla="*/ 154278 w 844871"/>
                  <a:gd name="connsiteY965" fmla="*/ 319980 h 844871"/>
                  <a:gd name="connsiteX966" fmla="*/ 153657 w 844871"/>
                  <a:gd name="connsiteY966" fmla="*/ 318532 h 844871"/>
                  <a:gd name="connsiteX967" fmla="*/ 153090 w 844871"/>
                  <a:gd name="connsiteY967" fmla="*/ 317032 h 844871"/>
                  <a:gd name="connsiteX968" fmla="*/ 152624 w 844871"/>
                  <a:gd name="connsiteY968" fmla="*/ 315532 h 844871"/>
                  <a:gd name="connsiteX969" fmla="*/ 152314 w 844871"/>
                  <a:gd name="connsiteY969" fmla="*/ 314188 h 844871"/>
                  <a:gd name="connsiteX970" fmla="*/ 152056 w 844871"/>
                  <a:gd name="connsiteY970" fmla="*/ 312791 h 844871"/>
                  <a:gd name="connsiteX971" fmla="*/ 151849 w 844871"/>
                  <a:gd name="connsiteY971" fmla="*/ 311342 h 844871"/>
                  <a:gd name="connsiteX972" fmla="*/ 151849 w 844871"/>
                  <a:gd name="connsiteY972" fmla="*/ 309895 h 844871"/>
                  <a:gd name="connsiteX973" fmla="*/ 151746 w 844871"/>
                  <a:gd name="connsiteY973" fmla="*/ 308447 h 844871"/>
                  <a:gd name="connsiteX974" fmla="*/ 151849 w 844871"/>
                  <a:gd name="connsiteY974" fmla="*/ 307205 h 844871"/>
                  <a:gd name="connsiteX975" fmla="*/ 151901 w 844871"/>
                  <a:gd name="connsiteY975" fmla="*/ 305705 h 844871"/>
                  <a:gd name="connsiteX976" fmla="*/ 152419 w 844871"/>
                  <a:gd name="connsiteY976" fmla="*/ 303119 h 844871"/>
                  <a:gd name="connsiteX977" fmla="*/ 153144 w 844871"/>
                  <a:gd name="connsiteY977" fmla="*/ 300325 h 844871"/>
                  <a:gd name="connsiteX978" fmla="*/ 154179 w 844871"/>
                  <a:gd name="connsiteY978" fmla="*/ 297739 h 844871"/>
                  <a:gd name="connsiteX979" fmla="*/ 155472 w 844871"/>
                  <a:gd name="connsiteY979" fmla="*/ 295205 h 844871"/>
                  <a:gd name="connsiteX980" fmla="*/ 156921 w 844871"/>
                  <a:gd name="connsiteY980" fmla="*/ 292721 h 844871"/>
                  <a:gd name="connsiteX981" fmla="*/ 158628 w 844871"/>
                  <a:gd name="connsiteY981" fmla="*/ 290393 h 844871"/>
                  <a:gd name="connsiteX982" fmla="*/ 160284 w 844871"/>
                  <a:gd name="connsiteY982" fmla="*/ 288117 h 844871"/>
                  <a:gd name="connsiteX983" fmla="*/ 162301 w 844871"/>
                  <a:gd name="connsiteY983" fmla="*/ 286100 h 844871"/>
                  <a:gd name="connsiteX984" fmla="*/ 164215 w 844871"/>
                  <a:gd name="connsiteY984" fmla="*/ 284186 h 844871"/>
                  <a:gd name="connsiteX985" fmla="*/ 166492 w 844871"/>
                  <a:gd name="connsiteY985" fmla="*/ 282530 h 844871"/>
                  <a:gd name="connsiteX986" fmla="*/ 168717 w 844871"/>
                  <a:gd name="connsiteY986" fmla="*/ 280926 h 844871"/>
                  <a:gd name="connsiteX987" fmla="*/ 171148 w 844871"/>
                  <a:gd name="connsiteY987" fmla="*/ 279529 h 844871"/>
                  <a:gd name="connsiteX988" fmla="*/ 173683 w 844871"/>
                  <a:gd name="connsiteY988" fmla="*/ 278235 h 844871"/>
                  <a:gd name="connsiteX989" fmla="*/ 176269 w 844871"/>
                  <a:gd name="connsiteY989" fmla="*/ 277201 h 844871"/>
                  <a:gd name="connsiteX990" fmla="*/ 178958 w 844871"/>
                  <a:gd name="connsiteY990" fmla="*/ 276579 h 844871"/>
                  <a:gd name="connsiteX991" fmla="*/ 181544 w 844871"/>
                  <a:gd name="connsiteY991" fmla="*/ 276062 h 844871"/>
                  <a:gd name="connsiteX992" fmla="*/ 183045 w 844871"/>
                  <a:gd name="connsiteY992" fmla="*/ 276009 h 844871"/>
                  <a:gd name="connsiteX993" fmla="*/ 184390 w 844871"/>
                  <a:gd name="connsiteY993" fmla="*/ 275803 h 844871"/>
                  <a:gd name="connsiteX994" fmla="*/ 185838 w 844871"/>
                  <a:gd name="connsiteY994" fmla="*/ 275906 h 844871"/>
                  <a:gd name="connsiteX995" fmla="*/ 187182 w 844871"/>
                  <a:gd name="connsiteY995" fmla="*/ 276009 h 844871"/>
                  <a:gd name="connsiteX996" fmla="*/ 188631 w 844871"/>
                  <a:gd name="connsiteY996" fmla="*/ 276216 h 844871"/>
                  <a:gd name="connsiteX997" fmla="*/ 190027 w 844871"/>
                  <a:gd name="connsiteY997" fmla="*/ 276474 h 844871"/>
                  <a:gd name="connsiteX998" fmla="*/ 191372 w 844871"/>
                  <a:gd name="connsiteY998" fmla="*/ 276784 h 844871"/>
                  <a:gd name="connsiteX999" fmla="*/ 192872 w 844871"/>
                  <a:gd name="connsiteY999" fmla="*/ 277250 h 844871"/>
                  <a:gd name="connsiteX1000" fmla="*/ 194423 w 844871"/>
                  <a:gd name="connsiteY1000" fmla="*/ 277766 h 844871"/>
                  <a:gd name="connsiteX1001" fmla="*/ 195820 w 844871"/>
                  <a:gd name="connsiteY1001" fmla="*/ 278438 h 844871"/>
                  <a:gd name="connsiteX1002" fmla="*/ 197217 w 844871"/>
                  <a:gd name="connsiteY1002" fmla="*/ 279111 h 844871"/>
                  <a:gd name="connsiteX1003" fmla="*/ 198665 w 844871"/>
                  <a:gd name="connsiteY1003" fmla="*/ 280041 h 844871"/>
                  <a:gd name="connsiteX1004" fmla="*/ 200164 w 844871"/>
                  <a:gd name="connsiteY1004" fmla="*/ 281024 h 844871"/>
                  <a:gd name="connsiteX1005" fmla="*/ 201509 w 844871"/>
                  <a:gd name="connsiteY1005" fmla="*/ 282058 h 844871"/>
                  <a:gd name="connsiteX1006" fmla="*/ 203008 w 844871"/>
                  <a:gd name="connsiteY1006" fmla="*/ 283351 h 844871"/>
                  <a:gd name="connsiteX1007" fmla="*/ 204405 w 844871"/>
                  <a:gd name="connsiteY1007" fmla="*/ 284748 h 844871"/>
                  <a:gd name="connsiteX1008" fmla="*/ 318384 w 844871"/>
                  <a:gd name="connsiteY1008" fmla="*/ 398727 h 844871"/>
                  <a:gd name="connsiteX1009" fmla="*/ 318850 w 844871"/>
                  <a:gd name="connsiteY1009" fmla="*/ 398364 h 844871"/>
                  <a:gd name="connsiteX1010" fmla="*/ 322419 w 844871"/>
                  <a:gd name="connsiteY1010" fmla="*/ 396553 h 844871"/>
                  <a:gd name="connsiteX1011" fmla="*/ 325937 w 844871"/>
                  <a:gd name="connsiteY1011" fmla="*/ 394898 h 844871"/>
                  <a:gd name="connsiteX1012" fmla="*/ 329662 w 844871"/>
                  <a:gd name="connsiteY1012" fmla="*/ 393345 h 844871"/>
                  <a:gd name="connsiteX1013" fmla="*/ 333127 w 844871"/>
                  <a:gd name="connsiteY1013" fmla="*/ 392052 h 844871"/>
                  <a:gd name="connsiteX1014" fmla="*/ 336748 w 844871"/>
                  <a:gd name="connsiteY1014" fmla="*/ 390914 h 844871"/>
                  <a:gd name="connsiteX1015" fmla="*/ 340369 w 844871"/>
                  <a:gd name="connsiteY1015" fmla="*/ 390086 h 844871"/>
                  <a:gd name="connsiteX1016" fmla="*/ 343989 w 844871"/>
                  <a:gd name="connsiteY1016" fmla="*/ 389360 h 844871"/>
                  <a:gd name="connsiteX1017" fmla="*/ 347610 w 844871"/>
                  <a:gd name="connsiteY1017" fmla="*/ 388842 h 844871"/>
                  <a:gd name="connsiteX1018" fmla="*/ 351697 w 844871"/>
                  <a:gd name="connsiteY1018" fmla="*/ 388376 h 844871"/>
                  <a:gd name="connsiteX1019" fmla="*/ 355835 w 844871"/>
                  <a:gd name="connsiteY1019" fmla="*/ 388376 h 844871"/>
                  <a:gd name="connsiteX1020" fmla="*/ 359920 w 844871"/>
                  <a:gd name="connsiteY1020" fmla="*/ 388530 h 844871"/>
                  <a:gd name="connsiteX1021" fmla="*/ 364058 w 844871"/>
                  <a:gd name="connsiteY1021" fmla="*/ 389046 h 844871"/>
                  <a:gd name="connsiteX1022" fmla="*/ 230945 w 844871"/>
                  <a:gd name="connsiteY1022" fmla="*/ 255933 h 844871"/>
                  <a:gd name="connsiteX1023" fmla="*/ 228203 w 844871"/>
                  <a:gd name="connsiteY1023" fmla="*/ 253294 h 844871"/>
                  <a:gd name="connsiteX1024" fmla="*/ 225411 w 844871"/>
                  <a:gd name="connsiteY1024" fmla="*/ 250916 h 844871"/>
                  <a:gd name="connsiteX1025" fmla="*/ 222722 w 844871"/>
                  <a:gd name="connsiteY1025" fmla="*/ 248743 h 844871"/>
                  <a:gd name="connsiteX1026" fmla="*/ 219877 w 844871"/>
                  <a:gd name="connsiteY1026" fmla="*/ 246727 h 844871"/>
                  <a:gd name="connsiteX1027" fmla="*/ 217136 w 844871"/>
                  <a:gd name="connsiteY1027" fmla="*/ 245021 h 844871"/>
                  <a:gd name="connsiteX1028" fmla="*/ 214188 w 844871"/>
                  <a:gd name="connsiteY1028" fmla="*/ 243418 h 844871"/>
                  <a:gd name="connsiteX1029" fmla="*/ 211188 w 844871"/>
                  <a:gd name="connsiteY1029" fmla="*/ 242073 h 844871"/>
                  <a:gd name="connsiteX1030" fmla="*/ 208292 w 844871"/>
                  <a:gd name="connsiteY1030" fmla="*/ 240833 h 844871"/>
                  <a:gd name="connsiteX1031" fmla="*/ 205344 w 844871"/>
                  <a:gd name="connsiteY1031" fmla="*/ 239954 h 844871"/>
                  <a:gd name="connsiteX1032" fmla="*/ 202448 w 844871"/>
                  <a:gd name="connsiteY1032" fmla="*/ 239127 h 844871"/>
                  <a:gd name="connsiteX1033" fmla="*/ 199344 w 844871"/>
                  <a:gd name="connsiteY1033" fmla="*/ 238507 h 844871"/>
                  <a:gd name="connsiteX1034" fmla="*/ 196551 w 844871"/>
                  <a:gd name="connsiteY1034" fmla="*/ 238094 h 844871"/>
                  <a:gd name="connsiteX1035" fmla="*/ 193500 w 844871"/>
                  <a:gd name="connsiteY1035" fmla="*/ 237836 h 844871"/>
                  <a:gd name="connsiteX1036" fmla="*/ 190448 w 844871"/>
                  <a:gd name="connsiteY1036" fmla="*/ 237785 h 844871"/>
                  <a:gd name="connsiteX1037" fmla="*/ 187603 w 844871"/>
                  <a:gd name="connsiteY1037" fmla="*/ 237837 h 844871"/>
                  <a:gd name="connsiteX1038" fmla="*/ 184551 w 844871"/>
                  <a:gd name="connsiteY1038" fmla="*/ 238096 h 844871"/>
                  <a:gd name="connsiteX1039" fmla="*/ 181551 w 844871"/>
                  <a:gd name="connsiteY1039" fmla="*/ 238510 h 844871"/>
                  <a:gd name="connsiteX1040" fmla="*/ 178654 w 844871"/>
                  <a:gd name="connsiteY1040" fmla="*/ 239132 h 844871"/>
                  <a:gd name="connsiteX1041" fmla="*/ 175758 w 844871"/>
                  <a:gd name="connsiteY1041" fmla="*/ 239856 h 844871"/>
                  <a:gd name="connsiteX1042" fmla="*/ 172706 w 844871"/>
                  <a:gd name="connsiteY1042" fmla="*/ 240735 h 844871"/>
                  <a:gd name="connsiteX1043" fmla="*/ 169861 w 844871"/>
                  <a:gd name="connsiteY1043" fmla="*/ 241926 h 844871"/>
                  <a:gd name="connsiteX1044" fmla="*/ 166913 w 844871"/>
                  <a:gd name="connsiteY1044" fmla="*/ 243116 h 844871"/>
                  <a:gd name="connsiteX1045" fmla="*/ 164067 w 844871"/>
                  <a:gd name="connsiteY1045" fmla="*/ 244410 h 844871"/>
                  <a:gd name="connsiteX1046" fmla="*/ 161119 w 844871"/>
                  <a:gd name="connsiteY1046" fmla="*/ 246014 h 844871"/>
                  <a:gd name="connsiteX1047" fmla="*/ 158273 w 844871"/>
                  <a:gd name="connsiteY1047" fmla="*/ 247618 h 844871"/>
                  <a:gd name="connsiteX1048" fmla="*/ 155429 w 844871"/>
                  <a:gd name="connsiteY1048" fmla="*/ 249429 h 844871"/>
                  <a:gd name="connsiteX1049" fmla="*/ 152532 w 844871"/>
                  <a:gd name="connsiteY1049" fmla="*/ 251395 h 844871"/>
                  <a:gd name="connsiteX1050" fmla="*/ 149790 w 844871"/>
                  <a:gd name="connsiteY1050" fmla="*/ 253516 h 844871"/>
                  <a:gd name="connsiteX1051" fmla="*/ 147100 w 844871"/>
                  <a:gd name="connsiteY1051" fmla="*/ 255689 h 844871"/>
                  <a:gd name="connsiteX1052" fmla="*/ 144410 w 844871"/>
                  <a:gd name="connsiteY1052" fmla="*/ 257966 h 844871"/>
                  <a:gd name="connsiteX1053" fmla="*/ 141719 w 844871"/>
                  <a:gd name="connsiteY1053" fmla="*/ 260345 h 844871"/>
                  <a:gd name="connsiteX1054" fmla="*/ 139133 w 844871"/>
                  <a:gd name="connsiteY1054" fmla="*/ 262932 h 844871"/>
                  <a:gd name="connsiteX1055" fmla="*/ 41244 w 844871"/>
                  <a:gd name="connsiteY1055" fmla="*/ 41244 h 844871"/>
                  <a:gd name="connsiteX1056" fmla="*/ 140814 w 844871"/>
                  <a:gd name="connsiteY1056" fmla="*/ 0 h 844871"/>
                  <a:gd name="connsiteX1057" fmla="*/ 409798 w 844871"/>
                  <a:gd name="connsiteY1057" fmla="*/ 0 h 844871"/>
                  <a:gd name="connsiteX1058" fmla="*/ 408581 w 844871"/>
                  <a:gd name="connsiteY1058" fmla="*/ 722 h 844871"/>
                  <a:gd name="connsiteX1059" fmla="*/ 405582 w 844871"/>
                  <a:gd name="connsiteY1059" fmla="*/ 2688 h 844871"/>
                  <a:gd name="connsiteX1060" fmla="*/ 402633 w 844871"/>
                  <a:gd name="connsiteY1060" fmla="*/ 5016 h 844871"/>
                  <a:gd name="connsiteX1061" fmla="*/ 399632 w 844871"/>
                  <a:gd name="connsiteY1061" fmla="*/ 7499 h 844871"/>
                  <a:gd name="connsiteX1062" fmla="*/ 396581 w 844871"/>
                  <a:gd name="connsiteY1062" fmla="*/ 10137 h 844871"/>
                  <a:gd name="connsiteX1063" fmla="*/ 393477 w 844871"/>
                  <a:gd name="connsiteY1063" fmla="*/ 13138 h 844871"/>
                  <a:gd name="connsiteX1064" fmla="*/ 335333 w 844871"/>
                  <a:gd name="connsiteY1064" fmla="*/ 71282 h 844871"/>
                  <a:gd name="connsiteX1065" fmla="*/ 343502 w 844871"/>
                  <a:gd name="connsiteY1065" fmla="*/ 79451 h 844871"/>
                  <a:gd name="connsiteX1066" fmla="*/ 344898 w 844871"/>
                  <a:gd name="connsiteY1066" fmla="*/ 80847 h 844871"/>
                  <a:gd name="connsiteX1067" fmla="*/ 346346 w 844871"/>
                  <a:gd name="connsiteY1067" fmla="*/ 82192 h 844871"/>
                  <a:gd name="connsiteX1068" fmla="*/ 347846 w 844871"/>
                  <a:gd name="connsiteY1068" fmla="*/ 83278 h 844871"/>
                  <a:gd name="connsiteX1069" fmla="*/ 349242 w 844871"/>
                  <a:gd name="connsiteY1069" fmla="*/ 84156 h 844871"/>
                  <a:gd name="connsiteX1070" fmla="*/ 350689 w 844871"/>
                  <a:gd name="connsiteY1070" fmla="*/ 84984 h 844871"/>
                  <a:gd name="connsiteX1071" fmla="*/ 351982 w 844871"/>
                  <a:gd name="connsiteY1071" fmla="*/ 85552 h 844871"/>
                  <a:gd name="connsiteX1072" fmla="*/ 353327 w 844871"/>
                  <a:gd name="connsiteY1072" fmla="*/ 86069 h 844871"/>
                  <a:gd name="connsiteX1073" fmla="*/ 354619 w 844871"/>
                  <a:gd name="connsiteY1073" fmla="*/ 86431 h 844871"/>
                  <a:gd name="connsiteX1074" fmla="*/ 357154 w 844871"/>
                  <a:gd name="connsiteY1074" fmla="*/ 86792 h 844871"/>
                  <a:gd name="connsiteX1075" fmla="*/ 359430 w 844871"/>
                  <a:gd name="connsiteY1075" fmla="*/ 86895 h 844871"/>
                  <a:gd name="connsiteX1076" fmla="*/ 361550 w 844871"/>
                  <a:gd name="connsiteY1076" fmla="*/ 86843 h 844871"/>
                  <a:gd name="connsiteX1077" fmla="*/ 363515 w 844871"/>
                  <a:gd name="connsiteY1077" fmla="*/ 86532 h 844871"/>
                  <a:gd name="connsiteX1078" fmla="*/ 364343 w 844871"/>
                  <a:gd name="connsiteY1078" fmla="*/ 86325 h 844871"/>
                  <a:gd name="connsiteX1079" fmla="*/ 365326 w 844871"/>
                  <a:gd name="connsiteY1079" fmla="*/ 86273 h 844871"/>
                  <a:gd name="connsiteX1080" fmla="*/ 366360 w 844871"/>
                  <a:gd name="connsiteY1080" fmla="*/ 86272 h 844871"/>
                  <a:gd name="connsiteX1081" fmla="*/ 367395 w 844871"/>
                  <a:gd name="connsiteY1081" fmla="*/ 86376 h 844871"/>
                  <a:gd name="connsiteX1082" fmla="*/ 368428 w 844871"/>
                  <a:gd name="connsiteY1082" fmla="*/ 86789 h 844871"/>
                  <a:gd name="connsiteX1083" fmla="*/ 369462 w 844871"/>
                  <a:gd name="connsiteY1083" fmla="*/ 87307 h 844871"/>
                  <a:gd name="connsiteX1084" fmla="*/ 370600 w 844871"/>
                  <a:gd name="connsiteY1084" fmla="*/ 88030 h 844871"/>
                  <a:gd name="connsiteX1085" fmla="*/ 371686 w 844871"/>
                  <a:gd name="connsiteY1085" fmla="*/ 89013 h 844871"/>
                  <a:gd name="connsiteX1086" fmla="*/ 528767 w 844871"/>
                  <a:gd name="connsiteY1086" fmla="*/ 246094 h 844871"/>
                  <a:gd name="connsiteX1087" fmla="*/ 530008 w 844871"/>
                  <a:gd name="connsiteY1087" fmla="*/ 247438 h 844871"/>
                  <a:gd name="connsiteX1088" fmla="*/ 530886 w 844871"/>
                  <a:gd name="connsiteY1088" fmla="*/ 248731 h 844871"/>
                  <a:gd name="connsiteX1089" fmla="*/ 531507 w 844871"/>
                  <a:gd name="connsiteY1089" fmla="*/ 249868 h 844871"/>
                  <a:gd name="connsiteX1090" fmla="*/ 531921 w 844871"/>
                  <a:gd name="connsiteY1090" fmla="*/ 250902 h 844871"/>
                  <a:gd name="connsiteX1091" fmla="*/ 532024 w 844871"/>
                  <a:gd name="connsiteY1091" fmla="*/ 252971 h 844871"/>
                  <a:gd name="connsiteX1092" fmla="*/ 532126 w 844871"/>
                  <a:gd name="connsiteY1092" fmla="*/ 255143 h 844871"/>
                  <a:gd name="connsiteX1093" fmla="*/ 531919 w 844871"/>
                  <a:gd name="connsiteY1093" fmla="*/ 257212 h 844871"/>
                  <a:gd name="connsiteX1094" fmla="*/ 531970 w 844871"/>
                  <a:gd name="connsiteY1094" fmla="*/ 259436 h 844871"/>
                  <a:gd name="connsiteX1095" fmla="*/ 532073 w 844871"/>
                  <a:gd name="connsiteY1095" fmla="*/ 261815 h 844871"/>
                  <a:gd name="connsiteX1096" fmla="*/ 532383 w 844871"/>
                  <a:gd name="connsiteY1096" fmla="*/ 264401 h 844871"/>
                  <a:gd name="connsiteX1097" fmla="*/ 532744 w 844871"/>
                  <a:gd name="connsiteY1097" fmla="*/ 265797 h 844871"/>
                  <a:gd name="connsiteX1098" fmla="*/ 533106 w 844871"/>
                  <a:gd name="connsiteY1098" fmla="*/ 267193 h 844871"/>
                  <a:gd name="connsiteX1099" fmla="*/ 533572 w 844871"/>
                  <a:gd name="connsiteY1099" fmla="*/ 268383 h 844871"/>
                  <a:gd name="connsiteX1100" fmla="*/ 534243 w 844871"/>
                  <a:gd name="connsiteY1100" fmla="*/ 269675 h 844871"/>
                  <a:gd name="connsiteX1101" fmla="*/ 535019 w 844871"/>
                  <a:gd name="connsiteY1101" fmla="*/ 270969 h 844871"/>
                  <a:gd name="connsiteX1102" fmla="*/ 535846 w 844871"/>
                  <a:gd name="connsiteY1102" fmla="*/ 272209 h 844871"/>
                  <a:gd name="connsiteX1103" fmla="*/ 536932 w 844871"/>
                  <a:gd name="connsiteY1103" fmla="*/ 273399 h 844871"/>
                  <a:gd name="connsiteX1104" fmla="*/ 538121 w 844871"/>
                  <a:gd name="connsiteY1104" fmla="*/ 274588 h 844871"/>
                  <a:gd name="connsiteX1105" fmla="*/ 546239 w 844871"/>
                  <a:gd name="connsiteY1105" fmla="*/ 282706 h 844871"/>
                  <a:gd name="connsiteX1106" fmla="*/ 593054 w 844871"/>
                  <a:gd name="connsiteY1106" fmla="*/ 235890 h 844871"/>
                  <a:gd name="connsiteX1107" fmla="*/ 584937 w 844871"/>
                  <a:gd name="connsiteY1107" fmla="*/ 227773 h 844871"/>
                  <a:gd name="connsiteX1108" fmla="*/ 583747 w 844871"/>
                  <a:gd name="connsiteY1108" fmla="*/ 226583 h 844871"/>
                  <a:gd name="connsiteX1109" fmla="*/ 582506 w 844871"/>
                  <a:gd name="connsiteY1109" fmla="*/ 225549 h 844871"/>
                  <a:gd name="connsiteX1110" fmla="*/ 581318 w 844871"/>
                  <a:gd name="connsiteY1110" fmla="*/ 224670 h 844871"/>
                  <a:gd name="connsiteX1111" fmla="*/ 580024 w 844871"/>
                  <a:gd name="connsiteY1111" fmla="*/ 223894 h 844871"/>
                  <a:gd name="connsiteX1112" fmla="*/ 578680 w 844871"/>
                  <a:gd name="connsiteY1112" fmla="*/ 223274 h 844871"/>
                  <a:gd name="connsiteX1113" fmla="*/ 577491 w 844871"/>
                  <a:gd name="connsiteY1113" fmla="*/ 222809 h 844871"/>
                  <a:gd name="connsiteX1114" fmla="*/ 576094 w 844871"/>
                  <a:gd name="connsiteY1114" fmla="*/ 222448 h 844871"/>
                  <a:gd name="connsiteX1115" fmla="*/ 574698 w 844871"/>
                  <a:gd name="connsiteY1115" fmla="*/ 222085 h 844871"/>
                  <a:gd name="connsiteX1116" fmla="*/ 572163 w 844871"/>
                  <a:gd name="connsiteY1116" fmla="*/ 221724 h 844871"/>
                  <a:gd name="connsiteX1117" fmla="*/ 569785 w 844871"/>
                  <a:gd name="connsiteY1117" fmla="*/ 221621 h 844871"/>
                  <a:gd name="connsiteX1118" fmla="*/ 567509 w 844871"/>
                  <a:gd name="connsiteY1118" fmla="*/ 221622 h 844871"/>
                  <a:gd name="connsiteX1119" fmla="*/ 565440 w 844871"/>
                  <a:gd name="connsiteY1119" fmla="*/ 221829 h 844871"/>
                  <a:gd name="connsiteX1120" fmla="*/ 563269 w 844871"/>
                  <a:gd name="connsiteY1120" fmla="*/ 221726 h 844871"/>
                  <a:gd name="connsiteX1121" fmla="*/ 561251 w 844871"/>
                  <a:gd name="connsiteY1121" fmla="*/ 221571 h 844871"/>
                  <a:gd name="connsiteX1122" fmla="*/ 560165 w 844871"/>
                  <a:gd name="connsiteY1122" fmla="*/ 221209 h 844871"/>
                  <a:gd name="connsiteX1123" fmla="*/ 559028 w 844871"/>
                  <a:gd name="connsiteY1123" fmla="*/ 220589 h 844871"/>
                  <a:gd name="connsiteX1124" fmla="*/ 557787 w 844871"/>
                  <a:gd name="connsiteY1124" fmla="*/ 219659 h 844871"/>
                  <a:gd name="connsiteX1125" fmla="*/ 556495 w 844871"/>
                  <a:gd name="connsiteY1125" fmla="*/ 218366 h 844871"/>
                  <a:gd name="connsiteX1126" fmla="*/ 497447 w 844871"/>
                  <a:gd name="connsiteY1126" fmla="*/ 159318 h 844871"/>
                  <a:gd name="connsiteX1127" fmla="*/ 496516 w 844871"/>
                  <a:gd name="connsiteY1127" fmla="*/ 158388 h 844871"/>
                  <a:gd name="connsiteX1128" fmla="*/ 495896 w 844871"/>
                  <a:gd name="connsiteY1128" fmla="*/ 157457 h 844871"/>
                  <a:gd name="connsiteX1129" fmla="*/ 495430 w 844871"/>
                  <a:gd name="connsiteY1129" fmla="*/ 156474 h 844871"/>
                  <a:gd name="connsiteX1130" fmla="*/ 495327 w 844871"/>
                  <a:gd name="connsiteY1130" fmla="*/ 155544 h 844871"/>
                  <a:gd name="connsiteX1131" fmla="*/ 495483 w 844871"/>
                  <a:gd name="connsiteY1131" fmla="*/ 154561 h 844871"/>
                  <a:gd name="connsiteX1132" fmla="*/ 495689 w 844871"/>
                  <a:gd name="connsiteY1132" fmla="*/ 153630 h 844871"/>
                  <a:gd name="connsiteX1133" fmla="*/ 496311 w 844871"/>
                  <a:gd name="connsiteY1133" fmla="*/ 152699 h 844871"/>
                  <a:gd name="connsiteX1134" fmla="*/ 497086 w 844871"/>
                  <a:gd name="connsiteY1134" fmla="*/ 151716 h 844871"/>
                  <a:gd name="connsiteX1135" fmla="*/ 514570 w 844871"/>
                  <a:gd name="connsiteY1135" fmla="*/ 134232 h 844871"/>
                  <a:gd name="connsiteX1136" fmla="*/ 516951 w 844871"/>
                  <a:gd name="connsiteY1136" fmla="*/ 132059 h 844871"/>
                  <a:gd name="connsiteX1137" fmla="*/ 519174 w 844871"/>
                  <a:gd name="connsiteY1137" fmla="*/ 130352 h 844871"/>
                  <a:gd name="connsiteX1138" fmla="*/ 521502 w 844871"/>
                  <a:gd name="connsiteY1138" fmla="*/ 128851 h 844871"/>
                  <a:gd name="connsiteX1139" fmla="*/ 522641 w 844871"/>
                  <a:gd name="connsiteY1139" fmla="*/ 128230 h 844871"/>
                  <a:gd name="connsiteX1140" fmla="*/ 523778 w 844871"/>
                  <a:gd name="connsiteY1140" fmla="*/ 127817 h 844871"/>
                  <a:gd name="connsiteX1141" fmla="*/ 524968 w 844871"/>
                  <a:gd name="connsiteY1141" fmla="*/ 127351 h 844871"/>
                  <a:gd name="connsiteX1142" fmla="*/ 526158 w 844871"/>
                  <a:gd name="connsiteY1142" fmla="*/ 126989 h 844871"/>
                  <a:gd name="connsiteX1143" fmla="*/ 527347 w 844871"/>
                  <a:gd name="connsiteY1143" fmla="*/ 126730 h 844871"/>
                  <a:gd name="connsiteX1144" fmla="*/ 528537 w 844871"/>
                  <a:gd name="connsiteY1144" fmla="*/ 126574 h 844871"/>
                  <a:gd name="connsiteX1145" fmla="*/ 529674 w 844871"/>
                  <a:gd name="connsiteY1145" fmla="*/ 126471 h 844871"/>
                  <a:gd name="connsiteX1146" fmla="*/ 530864 w 844871"/>
                  <a:gd name="connsiteY1146" fmla="*/ 126419 h 844871"/>
                  <a:gd name="connsiteX1147" fmla="*/ 532054 w 844871"/>
                  <a:gd name="connsiteY1147" fmla="*/ 126470 h 844871"/>
                  <a:gd name="connsiteX1148" fmla="*/ 533242 w 844871"/>
                  <a:gd name="connsiteY1148" fmla="*/ 126625 h 844871"/>
                  <a:gd name="connsiteX1149" fmla="*/ 535725 w 844871"/>
                  <a:gd name="connsiteY1149" fmla="*/ 127142 h 844871"/>
                  <a:gd name="connsiteX1150" fmla="*/ 538156 w 844871"/>
                  <a:gd name="connsiteY1150" fmla="*/ 127813 h 844871"/>
                  <a:gd name="connsiteX1151" fmla="*/ 540535 w 844871"/>
                  <a:gd name="connsiteY1151" fmla="*/ 128847 h 844871"/>
                  <a:gd name="connsiteX1152" fmla="*/ 543017 w 844871"/>
                  <a:gd name="connsiteY1152" fmla="*/ 130087 h 844871"/>
                  <a:gd name="connsiteX1153" fmla="*/ 545395 w 844871"/>
                  <a:gd name="connsiteY1153" fmla="*/ 131639 h 844871"/>
                  <a:gd name="connsiteX1154" fmla="*/ 547826 w 844871"/>
                  <a:gd name="connsiteY1154" fmla="*/ 133551 h 844871"/>
                  <a:gd name="connsiteX1155" fmla="*/ 550308 w 844871"/>
                  <a:gd name="connsiteY1155" fmla="*/ 135516 h 844871"/>
                  <a:gd name="connsiteX1156" fmla="*/ 552738 w 844871"/>
                  <a:gd name="connsiteY1156" fmla="*/ 137946 h 844871"/>
                  <a:gd name="connsiteX1157" fmla="*/ 608114 w 844871"/>
                  <a:gd name="connsiteY1157" fmla="*/ 193323 h 844871"/>
                  <a:gd name="connsiteX1158" fmla="*/ 609717 w 844871"/>
                  <a:gd name="connsiteY1158" fmla="*/ 194719 h 844871"/>
                  <a:gd name="connsiteX1159" fmla="*/ 611320 w 844871"/>
                  <a:gd name="connsiteY1159" fmla="*/ 196011 h 844871"/>
                  <a:gd name="connsiteX1160" fmla="*/ 612871 w 844871"/>
                  <a:gd name="connsiteY1160" fmla="*/ 197045 h 844871"/>
                  <a:gd name="connsiteX1161" fmla="*/ 614578 w 844871"/>
                  <a:gd name="connsiteY1161" fmla="*/ 197924 h 844871"/>
                  <a:gd name="connsiteX1162" fmla="*/ 616284 w 844871"/>
                  <a:gd name="connsiteY1162" fmla="*/ 198699 h 844871"/>
                  <a:gd name="connsiteX1163" fmla="*/ 618094 w 844871"/>
                  <a:gd name="connsiteY1163" fmla="*/ 199268 h 844871"/>
                  <a:gd name="connsiteX1164" fmla="*/ 619904 w 844871"/>
                  <a:gd name="connsiteY1164" fmla="*/ 199527 h 844871"/>
                  <a:gd name="connsiteX1165" fmla="*/ 621663 w 844871"/>
                  <a:gd name="connsiteY1165" fmla="*/ 199732 h 844871"/>
                  <a:gd name="connsiteX1166" fmla="*/ 623525 w 844871"/>
                  <a:gd name="connsiteY1166" fmla="*/ 199732 h 844871"/>
                  <a:gd name="connsiteX1167" fmla="*/ 625335 w 844871"/>
                  <a:gd name="connsiteY1167" fmla="*/ 199473 h 844871"/>
                  <a:gd name="connsiteX1168" fmla="*/ 627196 w 844871"/>
                  <a:gd name="connsiteY1168" fmla="*/ 198852 h 844871"/>
                  <a:gd name="connsiteX1169" fmla="*/ 629007 w 844871"/>
                  <a:gd name="connsiteY1169" fmla="*/ 198076 h 844871"/>
                  <a:gd name="connsiteX1170" fmla="*/ 630765 w 844871"/>
                  <a:gd name="connsiteY1170" fmla="*/ 197144 h 844871"/>
                  <a:gd name="connsiteX1171" fmla="*/ 632731 w 844871"/>
                  <a:gd name="connsiteY1171" fmla="*/ 195903 h 844871"/>
                  <a:gd name="connsiteX1172" fmla="*/ 634490 w 844871"/>
                  <a:gd name="connsiteY1172" fmla="*/ 194455 h 844871"/>
                  <a:gd name="connsiteX1173" fmla="*/ 636353 w 844871"/>
                  <a:gd name="connsiteY1173" fmla="*/ 192592 h 844871"/>
                  <a:gd name="connsiteX1174" fmla="*/ 659786 w 844871"/>
                  <a:gd name="connsiteY1174" fmla="*/ 169159 h 844871"/>
                  <a:gd name="connsiteX1175" fmla="*/ 648824 w 844871"/>
                  <a:gd name="connsiteY1175" fmla="*/ 158197 h 844871"/>
                  <a:gd name="connsiteX1176" fmla="*/ 647480 w 844871"/>
                  <a:gd name="connsiteY1176" fmla="*/ 157059 h 844871"/>
                  <a:gd name="connsiteX1177" fmla="*/ 646343 w 844871"/>
                  <a:gd name="connsiteY1177" fmla="*/ 156025 h 844871"/>
                  <a:gd name="connsiteX1178" fmla="*/ 645102 w 844871"/>
                  <a:gd name="connsiteY1178" fmla="*/ 155198 h 844871"/>
                  <a:gd name="connsiteX1179" fmla="*/ 643965 w 844871"/>
                  <a:gd name="connsiteY1179" fmla="*/ 154371 h 844871"/>
                  <a:gd name="connsiteX1180" fmla="*/ 642722 w 844871"/>
                  <a:gd name="connsiteY1180" fmla="*/ 153854 h 844871"/>
                  <a:gd name="connsiteX1181" fmla="*/ 641637 w 844871"/>
                  <a:gd name="connsiteY1181" fmla="*/ 153389 h 844871"/>
                  <a:gd name="connsiteX1182" fmla="*/ 640602 w 844871"/>
                  <a:gd name="connsiteY1182" fmla="*/ 153285 h 844871"/>
                  <a:gd name="connsiteX1183" fmla="*/ 639464 w 844871"/>
                  <a:gd name="connsiteY1183" fmla="*/ 153183 h 844871"/>
                  <a:gd name="connsiteX1184" fmla="*/ 637395 w 844871"/>
                  <a:gd name="connsiteY1184" fmla="*/ 153183 h 844871"/>
                  <a:gd name="connsiteX1185" fmla="*/ 635276 w 844871"/>
                  <a:gd name="connsiteY1185" fmla="*/ 153338 h 844871"/>
                  <a:gd name="connsiteX1186" fmla="*/ 633465 w 844871"/>
                  <a:gd name="connsiteY1186" fmla="*/ 153597 h 844871"/>
                  <a:gd name="connsiteX1187" fmla="*/ 631551 w 844871"/>
                  <a:gd name="connsiteY1187" fmla="*/ 153960 h 844871"/>
                  <a:gd name="connsiteX1188" fmla="*/ 629483 w 844871"/>
                  <a:gd name="connsiteY1188" fmla="*/ 154478 h 844871"/>
                  <a:gd name="connsiteX1189" fmla="*/ 627621 w 844871"/>
                  <a:gd name="connsiteY1189" fmla="*/ 154789 h 844871"/>
                  <a:gd name="connsiteX1190" fmla="*/ 627207 w 844871"/>
                  <a:gd name="connsiteY1190" fmla="*/ 154892 h 844871"/>
                  <a:gd name="connsiteX1191" fmla="*/ 626742 w 844871"/>
                  <a:gd name="connsiteY1191" fmla="*/ 154840 h 844871"/>
                  <a:gd name="connsiteX1192" fmla="*/ 626225 w 844871"/>
                  <a:gd name="connsiteY1192" fmla="*/ 154634 h 844871"/>
                  <a:gd name="connsiteX1193" fmla="*/ 625656 w 844871"/>
                  <a:gd name="connsiteY1193" fmla="*/ 154375 h 844871"/>
                  <a:gd name="connsiteX1194" fmla="*/ 624414 w 844871"/>
                  <a:gd name="connsiteY1194" fmla="*/ 153548 h 844871"/>
                  <a:gd name="connsiteX1195" fmla="*/ 623122 w 844871"/>
                  <a:gd name="connsiteY1195" fmla="*/ 152255 h 844871"/>
                  <a:gd name="connsiteX1196" fmla="*/ 581654 w 844871"/>
                  <a:gd name="connsiteY1196" fmla="*/ 110788 h 844871"/>
                  <a:gd name="connsiteX1197" fmla="*/ 579017 w 844871"/>
                  <a:gd name="connsiteY1197" fmla="*/ 108254 h 844871"/>
                  <a:gd name="connsiteX1198" fmla="*/ 576277 w 844871"/>
                  <a:gd name="connsiteY1198" fmla="*/ 105928 h 844871"/>
                  <a:gd name="connsiteX1199" fmla="*/ 573537 w 844871"/>
                  <a:gd name="connsiteY1199" fmla="*/ 103704 h 844871"/>
                  <a:gd name="connsiteX1200" fmla="*/ 570951 w 844871"/>
                  <a:gd name="connsiteY1200" fmla="*/ 101636 h 844871"/>
                  <a:gd name="connsiteX1201" fmla="*/ 568055 w 844871"/>
                  <a:gd name="connsiteY1201" fmla="*/ 99775 h 844871"/>
                  <a:gd name="connsiteX1202" fmla="*/ 565212 w 844871"/>
                  <a:gd name="connsiteY1202" fmla="*/ 97966 h 844871"/>
                  <a:gd name="connsiteX1203" fmla="*/ 562419 w 844871"/>
                  <a:gd name="connsiteY1203" fmla="*/ 96414 h 844871"/>
                  <a:gd name="connsiteX1204" fmla="*/ 559626 w 844871"/>
                  <a:gd name="connsiteY1204" fmla="*/ 94967 h 844871"/>
                  <a:gd name="connsiteX1205" fmla="*/ 556627 w 844871"/>
                  <a:gd name="connsiteY1205" fmla="*/ 93727 h 844871"/>
                  <a:gd name="connsiteX1206" fmla="*/ 553835 w 844871"/>
                  <a:gd name="connsiteY1206" fmla="*/ 92797 h 844871"/>
                  <a:gd name="connsiteX1207" fmla="*/ 550887 w 844871"/>
                  <a:gd name="connsiteY1207" fmla="*/ 91918 h 844871"/>
                  <a:gd name="connsiteX1208" fmla="*/ 548094 w 844871"/>
                  <a:gd name="connsiteY1208" fmla="*/ 91401 h 844871"/>
                  <a:gd name="connsiteX1209" fmla="*/ 545147 w 844871"/>
                  <a:gd name="connsiteY1209" fmla="*/ 91040 h 844871"/>
                  <a:gd name="connsiteX1210" fmla="*/ 542406 w 844871"/>
                  <a:gd name="connsiteY1210" fmla="*/ 90885 h 844871"/>
                  <a:gd name="connsiteX1211" fmla="*/ 539509 w 844871"/>
                  <a:gd name="connsiteY1211" fmla="*/ 90990 h 844871"/>
                  <a:gd name="connsiteX1212" fmla="*/ 536665 w 844871"/>
                  <a:gd name="connsiteY1212" fmla="*/ 91250 h 844871"/>
                  <a:gd name="connsiteX1213" fmla="*/ 535268 w 844871"/>
                  <a:gd name="connsiteY1213" fmla="*/ 91198 h 844871"/>
                  <a:gd name="connsiteX1214" fmla="*/ 533975 w 844871"/>
                  <a:gd name="connsiteY1214" fmla="*/ 90939 h 844871"/>
                  <a:gd name="connsiteX1215" fmla="*/ 532838 w 844871"/>
                  <a:gd name="connsiteY1215" fmla="*/ 90525 h 844871"/>
                  <a:gd name="connsiteX1216" fmla="*/ 532010 w 844871"/>
                  <a:gd name="connsiteY1216" fmla="*/ 90009 h 844871"/>
                  <a:gd name="connsiteX1217" fmla="*/ 531338 w 844871"/>
                  <a:gd name="connsiteY1217" fmla="*/ 89337 h 844871"/>
                  <a:gd name="connsiteX1218" fmla="*/ 530873 w 844871"/>
                  <a:gd name="connsiteY1218" fmla="*/ 88354 h 844871"/>
                  <a:gd name="connsiteX1219" fmla="*/ 530563 w 844871"/>
                  <a:gd name="connsiteY1219" fmla="*/ 87423 h 844871"/>
                  <a:gd name="connsiteX1220" fmla="*/ 530460 w 844871"/>
                  <a:gd name="connsiteY1220" fmla="*/ 86182 h 844871"/>
                  <a:gd name="connsiteX1221" fmla="*/ 530719 w 844871"/>
                  <a:gd name="connsiteY1221" fmla="*/ 83545 h 844871"/>
                  <a:gd name="connsiteX1222" fmla="*/ 530822 w 844871"/>
                  <a:gd name="connsiteY1222" fmla="*/ 80855 h 844871"/>
                  <a:gd name="connsiteX1223" fmla="*/ 530617 w 844871"/>
                  <a:gd name="connsiteY1223" fmla="*/ 78063 h 844871"/>
                  <a:gd name="connsiteX1224" fmla="*/ 530359 w 844871"/>
                  <a:gd name="connsiteY1224" fmla="*/ 75425 h 844871"/>
                  <a:gd name="connsiteX1225" fmla="*/ 530050 w 844871"/>
                  <a:gd name="connsiteY1225" fmla="*/ 72632 h 844871"/>
                  <a:gd name="connsiteX1226" fmla="*/ 529429 w 844871"/>
                  <a:gd name="connsiteY1226" fmla="*/ 69943 h 844871"/>
                  <a:gd name="connsiteX1227" fmla="*/ 528654 w 844871"/>
                  <a:gd name="connsiteY1227" fmla="*/ 67099 h 844871"/>
                  <a:gd name="connsiteX1228" fmla="*/ 527724 w 844871"/>
                  <a:gd name="connsiteY1228" fmla="*/ 64306 h 844871"/>
                  <a:gd name="connsiteX1229" fmla="*/ 526742 w 844871"/>
                  <a:gd name="connsiteY1229" fmla="*/ 61566 h 844871"/>
                  <a:gd name="connsiteX1230" fmla="*/ 525605 w 844871"/>
                  <a:gd name="connsiteY1230" fmla="*/ 58876 h 844871"/>
                  <a:gd name="connsiteX1231" fmla="*/ 524210 w 844871"/>
                  <a:gd name="connsiteY1231" fmla="*/ 56239 h 844871"/>
                  <a:gd name="connsiteX1232" fmla="*/ 522658 w 844871"/>
                  <a:gd name="connsiteY1232" fmla="*/ 53654 h 844871"/>
                  <a:gd name="connsiteX1233" fmla="*/ 521004 w 844871"/>
                  <a:gd name="connsiteY1233" fmla="*/ 51171 h 844871"/>
                  <a:gd name="connsiteX1234" fmla="*/ 519091 w 844871"/>
                  <a:gd name="connsiteY1234" fmla="*/ 48742 h 844871"/>
                  <a:gd name="connsiteX1235" fmla="*/ 517126 w 844871"/>
                  <a:gd name="connsiteY1235" fmla="*/ 46362 h 844871"/>
                  <a:gd name="connsiteX1236" fmla="*/ 514954 w 844871"/>
                  <a:gd name="connsiteY1236" fmla="*/ 44088 h 844871"/>
                  <a:gd name="connsiteX1237" fmla="*/ 485896 w 844871"/>
                  <a:gd name="connsiteY1237" fmla="*/ 15029 h 844871"/>
                  <a:gd name="connsiteX1238" fmla="*/ 483207 w 844871"/>
                  <a:gd name="connsiteY1238" fmla="*/ 12444 h 844871"/>
                  <a:gd name="connsiteX1239" fmla="*/ 480622 w 844871"/>
                  <a:gd name="connsiteY1239" fmla="*/ 10065 h 844871"/>
                  <a:gd name="connsiteX1240" fmla="*/ 477933 w 844871"/>
                  <a:gd name="connsiteY1240" fmla="*/ 7894 h 844871"/>
                  <a:gd name="connsiteX1241" fmla="*/ 475245 w 844871"/>
                  <a:gd name="connsiteY1241" fmla="*/ 5723 h 844871"/>
                  <a:gd name="connsiteX1242" fmla="*/ 472452 w 844871"/>
                  <a:gd name="connsiteY1242" fmla="*/ 3655 h 844871"/>
                  <a:gd name="connsiteX1243" fmla="*/ 469815 w 844871"/>
                  <a:gd name="connsiteY1243" fmla="*/ 1845 h 844871"/>
                  <a:gd name="connsiteX1244" fmla="*/ 467022 w 844871"/>
                  <a:gd name="connsiteY1244" fmla="*/ 87 h 844871"/>
                  <a:gd name="connsiteX1245" fmla="*/ 466866 w 844871"/>
                  <a:gd name="connsiteY1245" fmla="*/ 0 h 844871"/>
                  <a:gd name="connsiteX1246" fmla="*/ 704057 w 844871"/>
                  <a:gd name="connsiteY1246" fmla="*/ 0 h 844871"/>
                  <a:gd name="connsiteX1247" fmla="*/ 844871 w 844871"/>
                  <a:gd name="connsiteY1247" fmla="*/ 140814 h 844871"/>
                  <a:gd name="connsiteX1248" fmla="*/ 844871 w 844871"/>
                  <a:gd name="connsiteY1248" fmla="*/ 368636 h 844871"/>
                  <a:gd name="connsiteX1249" fmla="*/ 843402 w 844871"/>
                  <a:gd name="connsiteY1249" fmla="*/ 367045 h 844871"/>
                  <a:gd name="connsiteX1250" fmla="*/ 712309 w 844871"/>
                  <a:gd name="connsiteY1250" fmla="*/ 235952 h 844871"/>
                  <a:gd name="connsiteX1251" fmla="*/ 709620 w 844871"/>
                  <a:gd name="connsiteY1251" fmla="*/ 233470 h 844871"/>
                  <a:gd name="connsiteX1252" fmla="*/ 706880 w 844871"/>
                  <a:gd name="connsiteY1252" fmla="*/ 231041 h 844871"/>
                  <a:gd name="connsiteX1253" fmla="*/ 703986 w 844871"/>
                  <a:gd name="connsiteY1253" fmla="*/ 228869 h 844871"/>
                  <a:gd name="connsiteX1254" fmla="*/ 701349 w 844871"/>
                  <a:gd name="connsiteY1254" fmla="*/ 226854 h 844871"/>
                  <a:gd name="connsiteX1255" fmla="*/ 698403 w 844871"/>
                  <a:gd name="connsiteY1255" fmla="*/ 225149 h 844871"/>
                  <a:gd name="connsiteX1256" fmla="*/ 695611 w 844871"/>
                  <a:gd name="connsiteY1256" fmla="*/ 223597 h 844871"/>
                  <a:gd name="connsiteX1257" fmla="*/ 692664 w 844871"/>
                  <a:gd name="connsiteY1257" fmla="*/ 222202 h 844871"/>
                  <a:gd name="connsiteX1258" fmla="*/ 689666 w 844871"/>
                  <a:gd name="connsiteY1258" fmla="*/ 221065 h 844871"/>
                  <a:gd name="connsiteX1259" fmla="*/ 686720 w 844871"/>
                  <a:gd name="connsiteY1259" fmla="*/ 220083 h 844871"/>
                  <a:gd name="connsiteX1260" fmla="*/ 683824 w 844871"/>
                  <a:gd name="connsiteY1260" fmla="*/ 219360 h 844871"/>
                  <a:gd name="connsiteX1261" fmla="*/ 680825 w 844871"/>
                  <a:gd name="connsiteY1261" fmla="*/ 218636 h 844871"/>
                  <a:gd name="connsiteX1262" fmla="*/ 677827 w 844871"/>
                  <a:gd name="connsiteY1262" fmla="*/ 218223 h 844871"/>
                  <a:gd name="connsiteX1263" fmla="*/ 674984 w 844871"/>
                  <a:gd name="connsiteY1263" fmla="*/ 217965 h 844871"/>
                  <a:gd name="connsiteX1264" fmla="*/ 671933 w 844871"/>
                  <a:gd name="connsiteY1264" fmla="*/ 217914 h 844871"/>
                  <a:gd name="connsiteX1265" fmla="*/ 668882 w 844871"/>
                  <a:gd name="connsiteY1265" fmla="*/ 217966 h 844871"/>
                  <a:gd name="connsiteX1266" fmla="*/ 666040 w 844871"/>
                  <a:gd name="connsiteY1266" fmla="*/ 218225 h 844871"/>
                  <a:gd name="connsiteX1267" fmla="*/ 663041 w 844871"/>
                  <a:gd name="connsiteY1267" fmla="*/ 218638 h 844871"/>
                  <a:gd name="connsiteX1268" fmla="*/ 660094 w 844871"/>
                  <a:gd name="connsiteY1268" fmla="*/ 219208 h 844871"/>
                  <a:gd name="connsiteX1269" fmla="*/ 657147 w 844871"/>
                  <a:gd name="connsiteY1269" fmla="*/ 220087 h 844871"/>
                  <a:gd name="connsiteX1270" fmla="*/ 654199 w 844871"/>
                  <a:gd name="connsiteY1270" fmla="*/ 220966 h 844871"/>
                  <a:gd name="connsiteX1271" fmla="*/ 651253 w 844871"/>
                  <a:gd name="connsiteY1271" fmla="*/ 221949 h 844871"/>
                  <a:gd name="connsiteX1272" fmla="*/ 648409 w 844871"/>
                  <a:gd name="connsiteY1272" fmla="*/ 223242 h 844871"/>
                  <a:gd name="connsiteX1273" fmla="*/ 645462 w 844871"/>
                  <a:gd name="connsiteY1273" fmla="*/ 224637 h 844871"/>
                  <a:gd name="connsiteX1274" fmla="*/ 642618 w 844871"/>
                  <a:gd name="connsiteY1274" fmla="*/ 226138 h 844871"/>
                  <a:gd name="connsiteX1275" fmla="*/ 639672 w 844871"/>
                  <a:gd name="connsiteY1275" fmla="*/ 227844 h 844871"/>
                  <a:gd name="connsiteX1276" fmla="*/ 636828 w 844871"/>
                  <a:gd name="connsiteY1276" fmla="*/ 229654 h 844871"/>
                  <a:gd name="connsiteX1277" fmla="*/ 634035 w 844871"/>
                  <a:gd name="connsiteY1277" fmla="*/ 231516 h 844871"/>
                  <a:gd name="connsiteX1278" fmla="*/ 631295 w 844871"/>
                  <a:gd name="connsiteY1278" fmla="*/ 233635 h 844871"/>
                  <a:gd name="connsiteX1279" fmla="*/ 628607 w 844871"/>
                  <a:gd name="connsiteY1279" fmla="*/ 235808 h 844871"/>
                  <a:gd name="connsiteX1280" fmla="*/ 625814 w 844871"/>
                  <a:gd name="connsiteY1280" fmla="*/ 238082 h 844871"/>
                  <a:gd name="connsiteX1281" fmla="*/ 623126 w 844871"/>
                  <a:gd name="connsiteY1281" fmla="*/ 240564 h 844871"/>
                  <a:gd name="connsiteX1282" fmla="*/ 620541 w 844871"/>
                  <a:gd name="connsiteY1282" fmla="*/ 243149 h 844871"/>
                  <a:gd name="connsiteX1283" fmla="*/ 617955 w 844871"/>
                  <a:gd name="connsiteY1283" fmla="*/ 245735 h 844871"/>
                  <a:gd name="connsiteX1284" fmla="*/ 615525 w 844871"/>
                  <a:gd name="connsiteY1284" fmla="*/ 248372 h 844871"/>
                  <a:gd name="connsiteX1285" fmla="*/ 613302 w 844871"/>
                  <a:gd name="connsiteY1285" fmla="*/ 251113 h 844871"/>
                  <a:gd name="connsiteX1286" fmla="*/ 611129 w 844871"/>
                  <a:gd name="connsiteY1286" fmla="*/ 253801 h 844871"/>
                  <a:gd name="connsiteX1287" fmla="*/ 609010 w 844871"/>
                  <a:gd name="connsiteY1287" fmla="*/ 256541 h 844871"/>
                  <a:gd name="connsiteX1288" fmla="*/ 607045 w 844871"/>
                  <a:gd name="connsiteY1288" fmla="*/ 259437 h 844871"/>
                  <a:gd name="connsiteX1289" fmla="*/ 605339 w 844871"/>
                  <a:gd name="connsiteY1289" fmla="*/ 262177 h 844871"/>
                  <a:gd name="connsiteX1290" fmla="*/ 603580 w 844871"/>
                  <a:gd name="connsiteY1290" fmla="*/ 265176 h 844871"/>
                  <a:gd name="connsiteX1291" fmla="*/ 602028 w 844871"/>
                  <a:gd name="connsiteY1291" fmla="*/ 268071 h 844871"/>
                  <a:gd name="connsiteX1292" fmla="*/ 600736 w 844871"/>
                  <a:gd name="connsiteY1292" fmla="*/ 270915 h 844871"/>
                  <a:gd name="connsiteX1293" fmla="*/ 599340 w 844871"/>
                  <a:gd name="connsiteY1293" fmla="*/ 273863 h 844871"/>
                  <a:gd name="connsiteX1294" fmla="*/ 598305 w 844871"/>
                  <a:gd name="connsiteY1294" fmla="*/ 276861 h 844871"/>
                  <a:gd name="connsiteX1295" fmla="*/ 597478 w 844871"/>
                  <a:gd name="connsiteY1295" fmla="*/ 279756 h 844871"/>
                  <a:gd name="connsiteX1296" fmla="*/ 596598 w 844871"/>
                  <a:gd name="connsiteY1296" fmla="*/ 282704 h 844871"/>
                  <a:gd name="connsiteX1297" fmla="*/ 595977 w 844871"/>
                  <a:gd name="connsiteY1297" fmla="*/ 285702 h 844871"/>
                  <a:gd name="connsiteX1298" fmla="*/ 595512 w 844871"/>
                  <a:gd name="connsiteY1298" fmla="*/ 288752 h 844871"/>
                  <a:gd name="connsiteX1299" fmla="*/ 595149 w 844871"/>
                  <a:gd name="connsiteY1299" fmla="*/ 291699 h 844871"/>
                  <a:gd name="connsiteX1300" fmla="*/ 595097 w 844871"/>
                  <a:gd name="connsiteY1300" fmla="*/ 294749 h 844871"/>
                  <a:gd name="connsiteX1301" fmla="*/ 595201 w 844871"/>
                  <a:gd name="connsiteY1301" fmla="*/ 297748 h 844871"/>
                  <a:gd name="connsiteX1302" fmla="*/ 595459 w 844871"/>
                  <a:gd name="connsiteY1302" fmla="*/ 300591 h 844871"/>
                  <a:gd name="connsiteX1303" fmla="*/ 595872 w 844871"/>
                  <a:gd name="connsiteY1303" fmla="*/ 303589 h 844871"/>
                  <a:gd name="connsiteX1304" fmla="*/ 596492 w 844871"/>
                  <a:gd name="connsiteY1304" fmla="*/ 306692 h 844871"/>
                  <a:gd name="connsiteX1305" fmla="*/ 597267 w 844871"/>
                  <a:gd name="connsiteY1305" fmla="*/ 309536 h 844871"/>
                  <a:gd name="connsiteX1306" fmla="*/ 598198 w 844871"/>
                  <a:gd name="connsiteY1306" fmla="*/ 312534 h 844871"/>
                  <a:gd name="connsiteX1307" fmla="*/ 599386 w 844871"/>
                  <a:gd name="connsiteY1307" fmla="*/ 315480 h 844871"/>
                  <a:gd name="connsiteX1308" fmla="*/ 600782 w 844871"/>
                  <a:gd name="connsiteY1308" fmla="*/ 318427 h 844871"/>
                  <a:gd name="connsiteX1309" fmla="*/ 602281 w 844871"/>
                  <a:gd name="connsiteY1309" fmla="*/ 321271 h 844871"/>
                  <a:gd name="connsiteX1310" fmla="*/ 604089 w 844871"/>
                  <a:gd name="connsiteY1310" fmla="*/ 324113 h 844871"/>
                  <a:gd name="connsiteX1311" fmla="*/ 605950 w 844871"/>
                  <a:gd name="connsiteY1311" fmla="*/ 326905 h 844871"/>
                  <a:gd name="connsiteX1312" fmla="*/ 608225 w 844871"/>
                  <a:gd name="connsiteY1312" fmla="*/ 329697 h 844871"/>
                  <a:gd name="connsiteX1313" fmla="*/ 610654 w 844871"/>
                  <a:gd name="connsiteY1313" fmla="*/ 332436 h 844871"/>
                  <a:gd name="connsiteX1314" fmla="*/ 613136 w 844871"/>
                  <a:gd name="connsiteY1314" fmla="*/ 335124 h 844871"/>
                  <a:gd name="connsiteX1315" fmla="*/ 744229 w 844871"/>
                  <a:gd name="connsiteY1315" fmla="*/ 466218 h 844871"/>
                  <a:gd name="connsiteX1316" fmla="*/ 746917 w 844871"/>
                  <a:gd name="connsiteY1316" fmla="*/ 468699 h 844871"/>
                  <a:gd name="connsiteX1317" fmla="*/ 749656 w 844871"/>
                  <a:gd name="connsiteY1317" fmla="*/ 471129 h 844871"/>
                  <a:gd name="connsiteX1318" fmla="*/ 752345 w 844871"/>
                  <a:gd name="connsiteY1318" fmla="*/ 473299 h 844871"/>
                  <a:gd name="connsiteX1319" fmla="*/ 755240 w 844871"/>
                  <a:gd name="connsiteY1319" fmla="*/ 475264 h 844871"/>
                  <a:gd name="connsiteX1320" fmla="*/ 757980 w 844871"/>
                  <a:gd name="connsiteY1320" fmla="*/ 476970 h 844871"/>
                  <a:gd name="connsiteX1321" fmla="*/ 760926 w 844871"/>
                  <a:gd name="connsiteY1321" fmla="*/ 478572 h 844871"/>
                  <a:gd name="connsiteX1322" fmla="*/ 763874 w 844871"/>
                  <a:gd name="connsiteY1322" fmla="*/ 479967 h 844871"/>
                  <a:gd name="connsiteX1323" fmla="*/ 766820 w 844871"/>
                  <a:gd name="connsiteY1323" fmla="*/ 481156 h 844871"/>
                  <a:gd name="connsiteX1324" fmla="*/ 769767 w 844871"/>
                  <a:gd name="connsiteY1324" fmla="*/ 482035 h 844871"/>
                  <a:gd name="connsiteX1325" fmla="*/ 772662 w 844871"/>
                  <a:gd name="connsiteY1325" fmla="*/ 482862 h 844871"/>
                  <a:gd name="connsiteX1326" fmla="*/ 775764 w 844871"/>
                  <a:gd name="connsiteY1326" fmla="*/ 483481 h 844871"/>
                  <a:gd name="connsiteX1327" fmla="*/ 778762 w 844871"/>
                  <a:gd name="connsiteY1327" fmla="*/ 483895 h 844871"/>
                  <a:gd name="connsiteX1328" fmla="*/ 781709 w 844871"/>
                  <a:gd name="connsiteY1328" fmla="*/ 484256 h 844871"/>
                  <a:gd name="connsiteX1329" fmla="*/ 784707 w 844871"/>
                  <a:gd name="connsiteY1329" fmla="*/ 484359 h 844871"/>
                  <a:gd name="connsiteX1330" fmla="*/ 787706 w 844871"/>
                  <a:gd name="connsiteY1330" fmla="*/ 484255 h 844871"/>
                  <a:gd name="connsiteX1331" fmla="*/ 790756 w 844871"/>
                  <a:gd name="connsiteY1331" fmla="*/ 483996 h 844871"/>
                  <a:gd name="connsiteX1332" fmla="*/ 793807 w 844871"/>
                  <a:gd name="connsiteY1332" fmla="*/ 483531 h 844871"/>
                  <a:gd name="connsiteX1333" fmla="*/ 796857 w 844871"/>
                  <a:gd name="connsiteY1333" fmla="*/ 482962 h 844871"/>
                  <a:gd name="connsiteX1334" fmla="*/ 799855 w 844871"/>
                  <a:gd name="connsiteY1334" fmla="*/ 482134 h 844871"/>
                  <a:gd name="connsiteX1335" fmla="*/ 802699 w 844871"/>
                  <a:gd name="connsiteY1335" fmla="*/ 481255 h 844871"/>
                  <a:gd name="connsiteX1336" fmla="*/ 805646 w 844871"/>
                  <a:gd name="connsiteY1336" fmla="*/ 480169 h 844871"/>
                  <a:gd name="connsiteX1337" fmla="*/ 808697 w 844871"/>
                  <a:gd name="connsiteY1337" fmla="*/ 478876 h 844871"/>
                  <a:gd name="connsiteX1338" fmla="*/ 811540 w 844871"/>
                  <a:gd name="connsiteY1338" fmla="*/ 477584 h 844871"/>
                  <a:gd name="connsiteX1339" fmla="*/ 814436 w 844871"/>
                  <a:gd name="connsiteY1339" fmla="*/ 476032 h 844871"/>
                  <a:gd name="connsiteX1340" fmla="*/ 817435 w 844871"/>
                  <a:gd name="connsiteY1340" fmla="*/ 474273 h 844871"/>
                  <a:gd name="connsiteX1341" fmla="*/ 820175 w 844871"/>
                  <a:gd name="connsiteY1341" fmla="*/ 472567 h 844871"/>
                  <a:gd name="connsiteX1342" fmla="*/ 823070 w 844871"/>
                  <a:gd name="connsiteY1342" fmla="*/ 470602 h 844871"/>
                  <a:gd name="connsiteX1343" fmla="*/ 825810 w 844871"/>
                  <a:gd name="connsiteY1343" fmla="*/ 468483 h 844871"/>
                  <a:gd name="connsiteX1344" fmla="*/ 828499 w 844871"/>
                  <a:gd name="connsiteY1344" fmla="*/ 466310 h 844871"/>
                  <a:gd name="connsiteX1345" fmla="*/ 831240 w 844871"/>
                  <a:gd name="connsiteY1345" fmla="*/ 464087 h 844871"/>
                  <a:gd name="connsiteX1346" fmla="*/ 833876 w 844871"/>
                  <a:gd name="connsiteY1346" fmla="*/ 461657 h 844871"/>
                  <a:gd name="connsiteX1347" fmla="*/ 836462 w 844871"/>
                  <a:gd name="connsiteY1347" fmla="*/ 459071 h 844871"/>
                  <a:gd name="connsiteX1348" fmla="*/ 839047 w 844871"/>
                  <a:gd name="connsiteY1348" fmla="*/ 456486 h 844871"/>
                  <a:gd name="connsiteX1349" fmla="*/ 841529 w 844871"/>
                  <a:gd name="connsiteY1349" fmla="*/ 453797 h 844871"/>
                  <a:gd name="connsiteX1350" fmla="*/ 843804 w 844871"/>
                  <a:gd name="connsiteY1350" fmla="*/ 451005 h 844871"/>
                  <a:gd name="connsiteX1351" fmla="*/ 844870 w 844871"/>
                  <a:gd name="connsiteY1351" fmla="*/ 449685 h 844871"/>
                  <a:gd name="connsiteX1352" fmla="*/ 844871 w 844871"/>
                  <a:gd name="connsiteY1352" fmla="*/ 704056 h 844871"/>
                  <a:gd name="connsiteX1353" fmla="*/ 704056 w 844871"/>
                  <a:gd name="connsiteY1353" fmla="*/ 844871 h 844871"/>
                  <a:gd name="connsiteX1354" fmla="*/ 445699 w 844871"/>
                  <a:gd name="connsiteY1354" fmla="*/ 844871 h 844871"/>
                  <a:gd name="connsiteX1355" fmla="*/ 522385 w 844871"/>
                  <a:gd name="connsiteY1355" fmla="*/ 768185 h 844871"/>
                  <a:gd name="connsiteX1356" fmla="*/ 528027 w 844871"/>
                  <a:gd name="connsiteY1356" fmla="*/ 762543 h 844871"/>
                  <a:gd name="connsiteX1357" fmla="*/ 528648 w 844871"/>
                  <a:gd name="connsiteY1357" fmla="*/ 761921 h 844871"/>
                  <a:gd name="connsiteX1358" fmla="*/ 529114 w 844871"/>
                  <a:gd name="connsiteY1358" fmla="*/ 761352 h 844871"/>
                  <a:gd name="connsiteX1359" fmla="*/ 529476 w 844871"/>
                  <a:gd name="connsiteY1359" fmla="*/ 760576 h 844871"/>
                  <a:gd name="connsiteX1360" fmla="*/ 529736 w 844871"/>
                  <a:gd name="connsiteY1360" fmla="*/ 759800 h 844871"/>
                  <a:gd name="connsiteX1361" fmla="*/ 530098 w 844871"/>
                  <a:gd name="connsiteY1361" fmla="*/ 758920 h 844871"/>
                  <a:gd name="connsiteX1362" fmla="*/ 530305 w 844871"/>
                  <a:gd name="connsiteY1362" fmla="*/ 758092 h 844871"/>
                  <a:gd name="connsiteX1363" fmla="*/ 530564 w 844871"/>
                  <a:gd name="connsiteY1363" fmla="*/ 756073 h 844871"/>
                  <a:gd name="connsiteX1364" fmla="*/ 530565 w 844871"/>
                  <a:gd name="connsiteY1364" fmla="*/ 755039 h 844871"/>
                  <a:gd name="connsiteX1365" fmla="*/ 530461 w 844871"/>
                  <a:gd name="connsiteY1365" fmla="*/ 754108 h 844871"/>
                  <a:gd name="connsiteX1366" fmla="*/ 530410 w 844871"/>
                  <a:gd name="connsiteY1366" fmla="*/ 753125 h 844871"/>
                  <a:gd name="connsiteX1367" fmla="*/ 529944 w 844871"/>
                  <a:gd name="connsiteY1367" fmla="*/ 752141 h 844871"/>
                  <a:gd name="connsiteX1368" fmla="*/ 529635 w 844871"/>
                  <a:gd name="connsiteY1368" fmla="*/ 751314 h 844871"/>
                  <a:gd name="connsiteX1369" fmla="*/ 529065 w 844871"/>
                  <a:gd name="connsiteY1369" fmla="*/ 750434 h 844871"/>
                  <a:gd name="connsiteX1370" fmla="*/ 528393 w 844871"/>
                  <a:gd name="connsiteY1370" fmla="*/ 749555 h 844871"/>
                  <a:gd name="connsiteX1371" fmla="*/ 527669 w 844871"/>
                  <a:gd name="connsiteY1371" fmla="*/ 748727 h 844871"/>
                  <a:gd name="connsiteX1372" fmla="*/ 523529 w 844871"/>
                  <a:gd name="connsiteY1372" fmla="*/ 748210 h 844871"/>
                  <a:gd name="connsiteX1373" fmla="*/ 519493 w 844871"/>
                  <a:gd name="connsiteY1373" fmla="*/ 747384 h 844871"/>
                  <a:gd name="connsiteX1374" fmla="*/ 515509 w 844871"/>
                  <a:gd name="connsiteY1374" fmla="*/ 746402 h 844871"/>
                  <a:gd name="connsiteX1375" fmla="*/ 511422 w 844871"/>
                  <a:gd name="connsiteY1375" fmla="*/ 745109 h 844871"/>
                  <a:gd name="connsiteX1376" fmla="*/ 508059 w 844871"/>
                  <a:gd name="connsiteY1376" fmla="*/ 743816 h 844871"/>
                  <a:gd name="connsiteX1377" fmla="*/ 504747 w 844871"/>
                  <a:gd name="connsiteY1377" fmla="*/ 742266 h 844871"/>
                  <a:gd name="connsiteX1378" fmla="*/ 501384 w 844871"/>
                  <a:gd name="connsiteY1378" fmla="*/ 740456 h 844871"/>
                  <a:gd name="connsiteX1379" fmla="*/ 498074 w 844871"/>
                  <a:gd name="connsiteY1379" fmla="*/ 738490 h 844871"/>
                  <a:gd name="connsiteX1380" fmla="*/ 494865 w 844871"/>
                  <a:gd name="connsiteY1380" fmla="*/ 736317 h 844871"/>
                  <a:gd name="connsiteX1381" fmla="*/ 491864 w 844871"/>
                  <a:gd name="connsiteY1381" fmla="*/ 734041 h 844871"/>
                  <a:gd name="connsiteX1382" fmla="*/ 488709 w 844871"/>
                  <a:gd name="connsiteY1382" fmla="*/ 731404 h 844871"/>
                  <a:gd name="connsiteX1383" fmla="*/ 485606 w 844871"/>
                  <a:gd name="connsiteY1383" fmla="*/ 728610 h 844871"/>
                  <a:gd name="connsiteX1384" fmla="*/ 484725 w 844871"/>
                  <a:gd name="connsiteY1384" fmla="*/ 729490 h 844871"/>
                  <a:gd name="connsiteX1385" fmla="*/ 483380 w 844871"/>
                  <a:gd name="connsiteY1385" fmla="*/ 731043 h 844871"/>
                  <a:gd name="connsiteX1386" fmla="*/ 481982 w 844871"/>
                  <a:gd name="connsiteY1386" fmla="*/ 732647 h 844871"/>
                  <a:gd name="connsiteX1387" fmla="*/ 480791 w 844871"/>
                  <a:gd name="connsiteY1387" fmla="*/ 734149 h 844871"/>
                  <a:gd name="connsiteX1388" fmla="*/ 479600 w 844871"/>
                  <a:gd name="connsiteY1388" fmla="*/ 735753 h 844871"/>
                  <a:gd name="connsiteX1389" fmla="*/ 478565 w 844871"/>
                  <a:gd name="connsiteY1389" fmla="*/ 737305 h 844871"/>
                  <a:gd name="connsiteX1390" fmla="*/ 477633 w 844871"/>
                  <a:gd name="connsiteY1390" fmla="*/ 738858 h 844871"/>
                  <a:gd name="connsiteX1391" fmla="*/ 476960 w 844871"/>
                  <a:gd name="connsiteY1391" fmla="*/ 740462 h 844871"/>
                  <a:gd name="connsiteX1392" fmla="*/ 476287 w 844871"/>
                  <a:gd name="connsiteY1392" fmla="*/ 741964 h 844871"/>
                  <a:gd name="connsiteX1393" fmla="*/ 475925 w 844871"/>
                  <a:gd name="connsiteY1393" fmla="*/ 743568 h 844871"/>
                  <a:gd name="connsiteX1394" fmla="*/ 475769 w 844871"/>
                  <a:gd name="connsiteY1394" fmla="*/ 745069 h 844871"/>
                  <a:gd name="connsiteX1395" fmla="*/ 475923 w 844871"/>
                  <a:gd name="connsiteY1395" fmla="*/ 746672 h 844871"/>
                  <a:gd name="connsiteX1396" fmla="*/ 476233 w 844871"/>
                  <a:gd name="connsiteY1396" fmla="*/ 748225 h 844871"/>
                  <a:gd name="connsiteX1397" fmla="*/ 476854 w 844871"/>
                  <a:gd name="connsiteY1397" fmla="*/ 749881 h 844871"/>
                  <a:gd name="connsiteX1398" fmla="*/ 477888 w 844871"/>
                  <a:gd name="connsiteY1398" fmla="*/ 751433 h 844871"/>
                  <a:gd name="connsiteX1399" fmla="*/ 479026 w 844871"/>
                  <a:gd name="connsiteY1399" fmla="*/ 753088 h 844871"/>
                  <a:gd name="connsiteX1400" fmla="*/ 480578 w 844871"/>
                  <a:gd name="connsiteY1400" fmla="*/ 754640 h 844871"/>
                  <a:gd name="connsiteX1401" fmla="*/ 481406 w 844871"/>
                  <a:gd name="connsiteY1401" fmla="*/ 755571 h 844871"/>
                  <a:gd name="connsiteX1402" fmla="*/ 481975 w 844871"/>
                  <a:gd name="connsiteY1402" fmla="*/ 756554 h 844871"/>
                  <a:gd name="connsiteX1403" fmla="*/ 482492 w 844871"/>
                  <a:gd name="connsiteY1403" fmla="*/ 757692 h 844871"/>
                  <a:gd name="connsiteX1404" fmla="*/ 482854 w 844871"/>
                  <a:gd name="connsiteY1404" fmla="*/ 758986 h 844871"/>
                  <a:gd name="connsiteX1405" fmla="*/ 482905 w 844871"/>
                  <a:gd name="connsiteY1405" fmla="*/ 759555 h 844871"/>
                  <a:gd name="connsiteX1406" fmla="*/ 483009 w 844871"/>
                  <a:gd name="connsiteY1406" fmla="*/ 760176 h 844871"/>
                  <a:gd name="connsiteX1407" fmla="*/ 482957 w 844871"/>
                  <a:gd name="connsiteY1407" fmla="*/ 760745 h 844871"/>
                  <a:gd name="connsiteX1408" fmla="*/ 482749 w 844871"/>
                  <a:gd name="connsiteY1408" fmla="*/ 761263 h 844871"/>
                  <a:gd name="connsiteX1409" fmla="*/ 482543 w 844871"/>
                  <a:gd name="connsiteY1409" fmla="*/ 761884 h 844871"/>
                  <a:gd name="connsiteX1410" fmla="*/ 482335 w 844871"/>
                  <a:gd name="connsiteY1410" fmla="*/ 762401 h 844871"/>
                  <a:gd name="connsiteX1411" fmla="*/ 481456 w 844871"/>
                  <a:gd name="connsiteY1411" fmla="*/ 763488 h 844871"/>
                  <a:gd name="connsiteX1412" fmla="*/ 456610 w 844871"/>
                  <a:gd name="connsiteY1412" fmla="*/ 788334 h 844871"/>
                  <a:gd name="connsiteX1413" fmla="*/ 455989 w 844871"/>
                  <a:gd name="connsiteY1413" fmla="*/ 788747 h 844871"/>
                  <a:gd name="connsiteX1414" fmla="*/ 455471 w 844871"/>
                  <a:gd name="connsiteY1414" fmla="*/ 789059 h 844871"/>
                  <a:gd name="connsiteX1415" fmla="*/ 454953 w 844871"/>
                  <a:gd name="connsiteY1415" fmla="*/ 789473 h 844871"/>
                  <a:gd name="connsiteX1416" fmla="*/ 454436 w 844871"/>
                  <a:gd name="connsiteY1416" fmla="*/ 789576 h 844871"/>
                  <a:gd name="connsiteX1417" fmla="*/ 453815 w 844871"/>
                  <a:gd name="connsiteY1417" fmla="*/ 789679 h 844871"/>
                  <a:gd name="connsiteX1418" fmla="*/ 453297 w 844871"/>
                  <a:gd name="connsiteY1418" fmla="*/ 789680 h 844871"/>
                  <a:gd name="connsiteX1419" fmla="*/ 452729 w 844871"/>
                  <a:gd name="connsiteY1419" fmla="*/ 789629 h 844871"/>
                  <a:gd name="connsiteX1420" fmla="*/ 452003 w 844871"/>
                  <a:gd name="connsiteY1420" fmla="*/ 789422 h 844871"/>
                  <a:gd name="connsiteX1421" fmla="*/ 450762 w 844871"/>
                  <a:gd name="connsiteY1421" fmla="*/ 788904 h 844871"/>
                  <a:gd name="connsiteX1422" fmla="*/ 449572 w 844871"/>
                  <a:gd name="connsiteY1422" fmla="*/ 788233 h 844871"/>
                  <a:gd name="connsiteX1423" fmla="*/ 448382 w 844871"/>
                  <a:gd name="connsiteY1423" fmla="*/ 787352 h 844871"/>
                  <a:gd name="connsiteX1424" fmla="*/ 447141 w 844871"/>
                  <a:gd name="connsiteY1424" fmla="*/ 786319 h 844871"/>
                  <a:gd name="connsiteX1425" fmla="*/ 291483 w 844871"/>
                  <a:gd name="connsiteY1425" fmla="*/ 631179 h 844871"/>
                  <a:gd name="connsiteX1426" fmla="*/ 290137 w 844871"/>
                  <a:gd name="connsiteY1426" fmla="*/ 629833 h 844871"/>
                  <a:gd name="connsiteX1427" fmla="*/ 289104 w 844871"/>
                  <a:gd name="connsiteY1427" fmla="*/ 628385 h 844871"/>
                  <a:gd name="connsiteX1428" fmla="*/ 288431 w 844871"/>
                  <a:gd name="connsiteY1428" fmla="*/ 627195 h 844871"/>
                  <a:gd name="connsiteX1429" fmla="*/ 287966 w 844871"/>
                  <a:gd name="connsiteY1429" fmla="*/ 626212 h 844871"/>
                  <a:gd name="connsiteX1430" fmla="*/ 287862 w 844871"/>
                  <a:gd name="connsiteY1430" fmla="*/ 625281 h 844871"/>
                  <a:gd name="connsiteX1431" fmla="*/ 287759 w 844871"/>
                  <a:gd name="connsiteY1431" fmla="*/ 624349 h 844871"/>
                  <a:gd name="connsiteX1432" fmla="*/ 287966 w 844871"/>
                  <a:gd name="connsiteY1432" fmla="*/ 623314 h 844871"/>
                  <a:gd name="connsiteX1433" fmla="*/ 288122 w 844871"/>
                  <a:gd name="connsiteY1433" fmla="*/ 622124 h 844871"/>
                  <a:gd name="connsiteX1434" fmla="*/ 288382 w 844871"/>
                  <a:gd name="connsiteY1434" fmla="*/ 620105 h 844871"/>
                  <a:gd name="connsiteX1435" fmla="*/ 288382 w 844871"/>
                  <a:gd name="connsiteY1435" fmla="*/ 617828 h 844871"/>
                  <a:gd name="connsiteX1436" fmla="*/ 288228 w 844871"/>
                  <a:gd name="connsiteY1436" fmla="*/ 615396 h 844871"/>
                  <a:gd name="connsiteX1437" fmla="*/ 287866 w 844871"/>
                  <a:gd name="connsiteY1437" fmla="*/ 612861 h 844871"/>
                  <a:gd name="connsiteX1438" fmla="*/ 287608 w 844871"/>
                  <a:gd name="connsiteY1438" fmla="*/ 611568 h 844871"/>
                  <a:gd name="connsiteX1439" fmla="*/ 287194 w 844871"/>
                  <a:gd name="connsiteY1439" fmla="*/ 610222 h 844871"/>
                  <a:gd name="connsiteX1440" fmla="*/ 286677 w 844871"/>
                  <a:gd name="connsiteY1440" fmla="*/ 608877 h 844871"/>
                  <a:gd name="connsiteX1441" fmla="*/ 285953 w 844871"/>
                  <a:gd name="connsiteY1441" fmla="*/ 607635 h 844871"/>
                  <a:gd name="connsiteX1442" fmla="*/ 285177 w 844871"/>
                  <a:gd name="connsiteY1442" fmla="*/ 606342 h 844871"/>
                  <a:gd name="connsiteX1443" fmla="*/ 284350 w 844871"/>
                  <a:gd name="connsiteY1443" fmla="*/ 605101 h 844871"/>
                  <a:gd name="connsiteX1444" fmla="*/ 283263 w 844871"/>
                  <a:gd name="connsiteY1444" fmla="*/ 603910 h 844871"/>
                  <a:gd name="connsiteX1445" fmla="*/ 282281 w 844871"/>
                  <a:gd name="connsiteY1445" fmla="*/ 602720 h 844871"/>
                  <a:gd name="connsiteX1446" fmla="*/ 273797 w 844871"/>
                  <a:gd name="connsiteY1446" fmla="*/ 594237 h 844871"/>
                  <a:gd name="connsiteX1447" fmla="*/ 226590 w 844871"/>
                  <a:gd name="connsiteY1447" fmla="*/ 641444 h 844871"/>
                  <a:gd name="connsiteX1448" fmla="*/ 235074 w 844871"/>
                  <a:gd name="connsiteY1448" fmla="*/ 649928 h 844871"/>
                  <a:gd name="connsiteX1449" fmla="*/ 236160 w 844871"/>
                  <a:gd name="connsiteY1449" fmla="*/ 651014 h 844871"/>
                  <a:gd name="connsiteX1450" fmla="*/ 237402 w 844871"/>
                  <a:gd name="connsiteY1450" fmla="*/ 652048 h 844871"/>
                  <a:gd name="connsiteX1451" fmla="*/ 238695 w 844871"/>
                  <a:gd name="connsiteY1451" fmla="*/ 652824 h 844871"/>
                  <a:gd name="connsiteX1452" fmla="*/ 239885 w 844871"/>
                  <a:gd name="connsiteY1452" fmla="*/ 653703 h 844871"/>
                  <a:gd name="connsiteX1453" fmla="*/ 241230 w 844871"/>
                  <a:gd name="connsiteY1453" fmla="*/ 654324 h 844871"/>
                  <a:gd name="connsiteX1454" fmla="*/ 242472 w 844871"/>
                  <a:gd name="connsiteY1454" fmla="*/ 654944 h 844871"/>
                  <a:gd name="connsiteX1455" fmla="*/ 243869 w 844871"/>
                  <a:gd name="connsiteY1455" fmla="*/ 655307 h 844871"/>
                  <a:gd name="connsiteX1456" fmla="*/ 245163 w 844871"/>
                  <a:gd name="connsiteY1456" fmla="*/ 655565 h 844871"/>
                  <a:gd name="connsiteX1457" fmla="*/ 247750 w 844871"/>
                  <a:gd name="connsiteY1457" fmla="*/ 655874 h 844871"/>
                  <a:gd name="connsiteX1458" fmla="*/ 250182 w 844871"/>
                  <a:gd name="connsiteY1458" fmla="*/ 656028 h 844871"/>
                  <a:gd name="connsiteX1459" fmla="*/ 252459 w 844871"/>
                  <a:gd name="connsiteY1459" fmla="*/ 656028 h 844871"/>
                  <a:gd name="connsiteX1460" fmla="*/ 254426 w 844871"/>
                  <a:gd name="connsiteY1460" fmla="*/ 655821 h 844871"/>
                  <a:gd name="connsiteX1461" fmla="*/ 255667 w 844871"/>
                  <a:gd name="connsiteY1461" fmla="*/ 655613 h 844871"/>
                  <a:gd name="connsiteX1462" fmla="*/ 256702 w 844871"/>
                  <a:gd name="connsiteY1462" fmla="*/ 655406 h 844871"/>
                  <a:gd name="connsiteX1463" fmla="*/ 257737 w 844871"/>
                  <a:gd name="connsiteY1463" fmla="*/ 655406 h 844871"/>
                  <a:gd name="connsiteX1464" fmla="*/ 258669 w 844871"/>
                  <a:gd name="connsiteY1464" fmla="*/ 655509 h 844871"/>
                  <a:gd name="connsiteX1465" fmla="*/ 259290 w 844871"/>
                  <a:gd name="connsiteY1465" fmla="*/ 655612 h 844871"/>
                  <a:gd name="connsiteX1466" fmla="*/ 259807 w 844871"/>
                  <a:gd name="connsiteY1466" fmla="*/ 655819 h 844871"/>
                  <a:gd name="connsiteX1467" fmla="*/ 260997 w 844871"/>
                  <a:gd name="connsiteY1467" fmla="*/ 656492 h 844871"/>
                  <a:gd name="connsiteX1468" fmla="*/ 262342 w 844871"/>
                  <a:gd name="connsiteY1468" fmla="*/ 657629 h 844871"/>
                  <a:gd name="connsiteX1469" fmla="*/ 263791 w 844871"/>
                  <a:gd name="connsiteY1469" fmla="*/ 658871 h 844871"/>
                  <a:gd name="connsiteX1470" fmla="*/ 419810 w 844871"/>
                  <a:gd name="connsiteY1470" fmla="*/ 814891 h 844871"/>
                  <a:gd name="connsiteX1471" fmla="*/ 420638 w 844871"/>
                  <a:gd name="connsiteY1471" fmla="*/ 815925 h 844871"/>
                  <a:gd name="connsiteX1472" fmla="*/ 421258 w 844871"/>
                  <a:gd name="connsiteY1472" fmla="*/ 817063 h 844871"/>
                  <a:gd name="connsiteX1473" fmla="*/ 421775 w 844871"/>
                  <a:gd name="connsiteY1473" fmla="*/ 818305 h 844871"/>
                  <a:gd name="connsiteX1474" fmla="*/ 421879 w 844871"/>
                  <a:gd name="connsiteY1474" fmla="*/ 819547 h 844871"/>
                  <a:gd name="connsiteX1475" fmla="*/ 421982 w 844871"/>
                  <a:gd name="connsiteY1475" fmla="*/ 820892 h 844871"/>
                  <a:gd name="connsiteX1476" fmla="*/ 421826 w 844871"/>
                  <a:gd name="connsiteY1476" fmla="*/ 822083 h 844871"/>
                  <a:gd name="connsiteX1477" fmla="*/ 421515 w 844871"/>
                  <a:gd name="connsiteY1477" fmla="*/ 823221 h 844871"/>
                  <a:gd name="connsiteX1478" fmla="*/ 421204 w 844871"/>
                  <a:gd name="connsiteY1478" fmla="*/ 824256 h 844871"/>
                  <a:gd name="connsiteX1479" fmla="*/ 420790 w 844871"/>
                  <a:gd name="connsiteY1479" fmla="*/ 825291 h 844871"/>
                  <a:gd name="connsiteX1480" fmla="*/ 420686 w 844871"/>
                  <a:gd name="connsiteY1480" fmla="*/ 826327 h 844871"/>
                  <a:gd name="connsiteX1481" fmla="*/ 420582 w 844871"/>
                  <a:gd name="connsiteY1481" fmla="*/ 827464 h 844871"/>
                  <a:gd name="connsiteX1482" fmla="*/ 420582 w 844871"/>
                  <a:gd name="connsiteY1482" fmla="*/ 828706 h 844871"/>
                  <a:gd name="connsiteX1483" fmla="*/ 420634 w 844871"/>
                  <a:gd name="connsiteY1483" fmla="*/ 829793 h 844871"/>
                  <a:gd name="connsiteX1484" fmla="*/ 420840 w 844871"/>
                  <a:gd name="connsiteY1484" fmla="*/ 830828 h 844871"/>
                  <a:gd name="connsiteX1485" fmla="*/ 421099 w 844871"/>
                  <a:gd name="connsiteY1485" fmla="*/ 832121 h 844871"/>
                  <a:gd name="connsiteX1486" fmla="*/ 421513 w 844871"/>
                  <a:gd name="connsiteY1486" fmla="*/ 833260 h 844871"/>
                  <a:gd name="connsiteX1487" fmla="*/ 422029 w 844871"/>
                  <a:gd name="connsiteY1487" fmla="*/ 834502 h 844871"/>
                  <a:gd name="connsiteX1488" fmla="*/ 422650 w 844871"/>
                  <a:gd name="connsiteY1488" fmla="*/ 835743 h 844871"/>
                  <a:gd name="connsiteX1489" fmla="*/ 423426 w 844871"/>
                  <a:gd name="connsiteY1489" fmla="*/ 837036 h 844871"/>
                  <a:gd name="connsiteX1490" fmla="*/ 424305 w 844871"/>
                  <a:gd name="connsiteY1490" fmla="*/ 838434 h 844871"/>
                  <a:gd name="connsiteX1491" fmla="*/ 425287 w 844871"/>
                  <a:gd name="connsiteY1491" fmla="*/ 839830 h 844871"/>
                  <a:gd name="connsiteX1492" fmla="*/ 426581 w 844871"/>
                  <a:gd name="connsiteY1492" fmla="*/ 841228 h 844871"/>
                  <a:gd name="connsiteX1493" fmla="*/ 429374 w 844871"/>
                  <a:gd name="connsiteY1493" fmla="*/ 844228 h 844871"/>
                  <a:gd name="connsiteX1494" fmla="*/ 430017 w 844871"/>
                  <a:gd name="connsiteY1494" fmla="*/ 844871 h 844871"/>
                  <a:gd name="connsiteX1495" fmla="*/ 140814 w 844871"/>
                  <a:gd name="connsiteY1495" fmla="*/ 844871 h 844871"/>
                  <a:gd name="connsiteX1496" fmla="*/ 0 w 844871"/>
                  <a:gd name="connsiteY1496" fmla="*/ 704057 h 844871"/>
                  <a:gd name="connsiteX1497" fmla="*/ 0 w 844871"/>
                  <a:gd name="connsiteY1497" fmla="*/ 460991 h 844871"/>
                  <a:gd name="connsiteX1498" fmla="*/ 19 w 844871"/>
                  <a:gd name="connsiteY1498" fmla="*/ 461003 h 844871"/>
                  <a:gd name="connsiteX1499" fmla="*/ 4879 w 844871"/>
                  <a:gd name="connsiteY1499" fmla="*/ 463383 h 844871"/>
                  <a:gd name="connsiteX1500" fmla="*/ 11964 w 844871"/>
                  <a:gd name="connsiteY1500" fmla="*/ 467056 h 844871"/>
                  <a:gd name="connsiteX1501" fmla="*/ 20702 w 844871"/>
                  <a:gd name="connsiteY1501" fmla="*/ 471661 h 844871"/>
                  <a:gd name="connsiteX1502" fmla="*/ 42679 w 844871"/>
                  <a:gd name="connsiteY1502" fmla="*/ 483197 h 844871"/>
                  <a:gd name="connsiteX1503" fmla="*/ 55193 w 844871"/>
                  <a:gd name="connsiteY1503" fmla="*/ 489716 h 844871"/>
                  <a:gd name="connsiteX1504" fmla="*/ 67913 w 844871"/>
                  <a:gd name="connsiteY1504" fmla="*/ 496234 h 844871"/>
                  <a:gd name="connsiteX1505" fmla="*/ 99921 w 844871"/>
                  <a:gd name="connsiteY1505" fmla="*/ 512841 h 844871"/>
                  <a:gd name="connsiteX1506" fmla="*/ 135963 w 844871"/>
                  <a:gd name="connsiteY1506" fmla="*/ 531518 h 844871"/>
                  <a:gd name="connsiteX1507" fmla="*/ 189905 w 844871"/>
                  <a:gd name="connsiteY1507" fmla="*/ 585459 h 844871"/>
                  <a:gd name="connsiteX1508" fmla="*/ 190991 w 844871"/>
                  <a:gd name="connsiteY1508" fmla="*/ 586752 h 844871"/>
                  <a:gd name="connsiteX1509" fmla="*/ 191922 w 844871"/>
                  <a:gd name="connsiteY1509" fmla="*/ 587890 h 844871"/>
                  <a:gd name="connsiteX1510" fmla="*/ 192439 w 844871"/>
                  <a:gd name="connsiteY1510" fmla="*/ 588924 h 844871"/>
                  <a:gd name="connsiteX1511" fmla="*/ 192905 w 844871"/>
                  <a:gd name="connsiteY1511" fmla="*/ 589906 h 844871"/>
                  <a:gd name="connsiteX1512" fmla="*/ 193009 w 844871"/>
                  <a:gd name="connsiteY1512" fmla="*/ 590837 h 844871"/>
                  <a:gd name="connsiteX1513" fmla="*/ 193009 w 844871"/>
                  <a:gd name="connsiteY1513" fmla="*/ 591871 h 844871"/>
                  <a:gd name="connsiteX1514" fmla="*/ 193009 w 844871"/>
                  <a:gd name="connsiteY1514" fmla="*/ 592905 h 844871"/>
                  <a:gd name="connsiteX1515" fmla="*/ 192700 w 844871"/>
                  <a:gd name="connsiteY1515" fmla="*/ 594042 h 844871"/>
                  <a:gd name="connsiteX1516" fmla="*/ 192494 w 844871"/>
                  <a:gd name="connsiteY1516" fmla="*/ 596007 h 844871"/>
                  <a:gd name="connsiteX1517" fmla="*/ 192494 w 844871"/>
                  <a:gd name="connsiteY1517" fmla="*/ 598282 h 844871"/>
                  <a:gd name="connsiteX1518" fmla="*/ 192650 w 844871"/>
                  <a:gd name="connsiteY1518" fmla="*/ 600712 h 844871"/>
                  <a:gd name="connsiteX1519" fmla="*/ 192961 w 844871"/>
                  <a:gd name="connsiteY1519" fmla="*/ 603297 h 844871"/>
                  <a:gd name="connsiteX1520" fmla="*/ 193220 w 844871"/>
                  <a:gd name="connsiteY1520" fmla="*/ 604589 h 844871"/>
                  <a:gd name="connsiteX1521" fmla="*/ 193687 w 844871"/>
                  <a:gd name="connsiteY1521" fmla="*/ 605882 h 844871"/>
                  <a:gd name="connsiteX1522" fmla="*/ 194204 w 844871"/>
                  <a:gd name="connsiteY1522" fmla="*/ 607226 h 844871"/>
                  <a:gd name="connsiteX1523" fmla="*/ 194824 w 844871"/>
                  <a:gd name="connsiteY1523" fmla="*/ 608571 h 844871"/>
                  <a:gd name="connsiteX1524" fmla="*/ 195704 w 844871"/>
                  <a:gd name="connsiteY1524" fmla="*/ 609760 h 844871"/>
                  <a:gd name="connsiteX1525" fmla="*/ 196480 w 844871"/>
                  <a:gd name="connsiteY1525" fmla="*/ 611054 h 844871"/>
                  <a:gd name="connsiteX1526" fmla="*/ 197514 w 844871"/>
                  <a:gd name="connsiteY1526" fmla="*/ 612295 h 844871"/>
                  <a:gd name="connsiteX1527" fmla="*/ 198704 w 844871"/>
                  <a:gd name="connsiteY1527" fmla="*/ 613484 h 844871"/>
                  <a:gd name="connsiteX1528" fmla="*/ 207082 w 844871"/>
                  <a:gd name="connsiteY1528" fmla="*/ 621862 h 844871"/>
                  <a:gd name="connsiteX1529" fmla="*/ 254217 w 844871"/>
                  <a:gd name="connsiteY1529" fmla="*/ 574727 h 844871"/>
                  <a:gd name="connsiteX1530" fmla="*/ 245839 w 844871"/>
                  <a:gd name="connsiteY1530" fmla="*/ 566349 h 844871"/>
                  <a:gd name="connsiteX1531" fmla="*/ 244546 w 844871"/>
                  <a:gd name="connsiteY1531" fmla="*/ 565263 h 844871"/>
                  <a:gd name="connsiteX1532" fmla="*/ 243357 w 844871"/>
                  <a:gd name="connsiteY1532" fmla="*/ 564177 h 844871"/>
                  <a:gd name="connsiteX1533" fmla="*/ 242116 w 844871"/>
                  <a:gd name="connsiteY1533" fmla="*/ 563349 h 844871"/>
                  <a:gd name="connsiteX1534" fmla="*/ 240822 w 844871"/>
                  <a:gd name="connsiteY1534" fmla="*/ 562573 h 844871"/>
                  <a:gd name="connsiteX1535" fmla="*/ 239581 w 844871"/>
                  <a:gd name="connsiteY1535" fmla="*/ 561848 h 844871"/>
                  <a:gd name="connsiteX1536" fmla="*/ 238237 w 844871"/>
                  <a:gd name="connsiteY1536" fmla="*/ 561331 h 844871"/>
                  <a:gd name="connsiteX1537" fmla="*/ 236892 w 844871"/>
                  <a:gd name="connsiteY1537" fmla="*/ 560917 h 844871"/>
                  <a:gd name="connsiteX1538" fmla="*/ 235600 w 844871"/>
                  <a:gd name="connsiteY1538" fmla="*/ 560658 h 844871"/>
                  <a:gd name="connsiteX1539" fmla="*/ 233066 w 844871"/>
                  <a:gd name="connsiteY1539" fmla="*/ 560295 h 844871"/>
                  <a:gd name="connsiteX1540" fmla="*/ 230637 w 844871"/>
                  <a:gd name="connsiteY1540" fmla="*/ 560140 h 844871"/>
                  <a:gd name="connsiteX1541" fmla="*/ 228362 w 844871"/>
                  <a:gd name="connsiteY1541" fmla="*/ 560139 h 844871"/>
                  <a:gd name="connsiteX1542" fmla="*/ 226345 w 844871"/>
                  <a:gd name="connsiteY1542" fmla="*/ 560397 h 844871"/>
                  <a:gd name="connsiteX1543" fmla="*/ 225260 w 844871"/>
                  <a:gd name="connsiteY1543" fmla="*/ 560655 h 844871"/>
                  <a:gd name="connsiteX1544" fmla="*/ 224123 w 844871"/>
                  <a:gd name="connsiteY1544" fmla="*/ 560758 h 844871"/>
                  <a:gd name="connsiteX1545" fmla="*/ 223191 w 844871"/>
                  <a:gd name="connsiteY1545" fmla="*/ 560654 h 844871"/>
                  <a:gd name="connsiteX1546" fmla="*/ 222262 w 844871"/>
                  <a:gd name="connsiteY1546" fmla="*/ 560550 h 844871"/>
                  <a:gd name="connsiteX1547" fmla="*/ 221279 w 844871"/>
                  <a:gd name="connsiteY1547" fmla="*/ 560085 h 844871"/>
                  <a:gd name="connsiteX1548" fmla="*/ 220142 w 844871"/>
                  <a:gd name="connsiteY1548" fmla="*/ 559464 h 844871"/>
                  <a:gd name="connsiteX1549" fmla="*/ 218848 w 844871"/>
                  <a:gd name="connsiteY1549" fmla="*/ 558585 h 844871"/>
                  <a:gd name="connsiteX1550" fmla="*/ 217555 w 844871"/>
                  <a:gd name="connsiteY1550" fmla="*/ 557292 h 844871"/>
                  <a:gd name="connsiteX1551" fmla="*/ 217296 w 844871"/>
                  <a:gd name="connsiteY1551" fmla="*/ 557033 h 844871"/>
                  <a:gd name="connsiteX1552" fmla="*/ 163872 w 844871"/>
                  <a:gd name="connsiteY1552" fmla="*/ 503609 h 844871"/>
                  <a:gd name="connsiteX1553" fmla="*/ 145610 w 844871"/>
                  <a:gd name="connsiteY1553" fmla="*/ 468187 h 844871"/>
                  <a:gd name="connsiteX1554" fmla="*/ 129313 w 844871"/>
                  <a:gd name="connsiteY1554" fmla="*/ 436386 h 844871"/>
                  <a:gd name="connsiteX1555" fmla="*/ 116535 w 844871"/>
                  <a:gd name="connsiteY1555" fmla="*/ 411410 h 844871"/>
                  <a:gd name="connsiteX1556" fmla="*/ 105102 w 844871"/>
                  <a:gd name="connsiteY1556" fmla="*/ 389434 h 844871"/>
                  <a:gd name="connsiteX1557" fmla="*/ 96773 w 844871"/>
                  <a:gd name="connsiteY1557" fmla="*/ 373558 h 844871"/>
                  <a:gd name="connsiteX1558" fmla="*/ 94289 w 844871"/>
                  <a:gd name="connsiteY1558" fmla="*/ 368594 h 844871"/>
                  <a:gd name="connsiteX1559" fmla="*/ 93203 w 844871"/>
                  <a:gd name="connsiteY1559" fmla="*/ 366371 h 844871"/>
                  <a:gd name="connsiteX1560" fmla="*/ 92531 w 844871"/>
                  <a:gd name="connsiteY1560" fmla="*/ 364975 h 844871"/>
                  <a:gd name="connsiteX1561" fmla="*/ 92116 w 844871"/>
                  <a:gd name="connsiteY1561" fmla="*/ 363527 h 844871"/>
                  <a:gd name="connsiteX1562" fmla="*/ 91961 w 844871"/>
                  <a:gd name="connsiteY1562" fmla="*/ 362131 h 844871"/>
                  <a:gd name="connsiteX1563" fmla="*/ 92115 w 844871"/>
                  <a:gd name="connsiteY1563" fmla="*/ 360735 h 844871"/>
                  <a:gd name="connsiteX1564" fmla="*/ 92528 w 844871"/>
                  <a:gd name="connsiteY1564" fmla="*/ 358047 h 844871"/>
                  <a:gd name="connsiteX1565" fmla="*/ 92993 w 844871"/>
                  <a:gd name="connsiteY1565" fmla="*/ 355927 h 844871"/>
                  <a:gd name="connsiteX1566" fmla="*/ 93251 w 844871"/>
                  <a:gd name="connsiteY1566" fmla="*/ 353911 h 844871"/>
                  <a:gd name="connsiteX1567" fmla="*/ 93302 w 844871"/>
                  <a:gd name="connsiteY1567" fmla="*/ 351895 h 844871"/>
                  <a:gd name="connsiteX1568" fmla="*/ 93042 w 844871"/>
                  <a:gd name="connsiteY1568" fmla="*/ 349568 h 844871"/>
                  <a:gd name="connsiteX1569" fmla="*/ 92680 w 844871"/>
                  <a:gd name="connsiteY1569" fmla="*/ 347138 h 844871"/>
                  <a:gd name="connsiteX1570" fmla="*/ 92317 w 844871"/>
                  <a:gd name="connsiteY1570" fmla="*/ 345845 h 844871"/>
                  <a:gd name="connsiteX1571" fmla="*/ 91851 w 844871"/>
                  <a:gd name="connsiteY1571" fmla="*/ 344553 h 844871"/>
                  <a:gd name="connsiteX1572" fmla="*/ 91334 w 844871"/>
                  <a:gd name="connsiteY1572" fmla="*/ 343311 h 844871"/>
                  <a:gd name="connsiteX1573" fmla="*/ 90661 w 844871"/>
                  <a:gd name="connsiteY1573" fmla="*/ 342123 h 844871"/>
                  <a:gd name="connsiteX1574" fmla="*/ 89782 w 844871"/>
                  <a:gd name="connsiteY1574" fmla="*/ 340932 h 844871"/>
                  <a:gd name="connsiteX1575" fmla="*/ 88903 w 844871"/>
                  <a:gd name="connsiteY1575" fmla="*/ 339743 h 844871"/>
                  <a:gd name="connsiteX1576" fmla="*/ 87868 w 844871"/>
                  <a:gd name="connsiteY1576" fmla="*/ 338502 h 844871"/>
                  <a:gd name="connsiteX1577" fmla="*/ 86782 w 844871"/>
                  <a:gd name="connsiteY1577" fmla="*/ 337210 h 844871"/>
                  <a:gd name="connsiteX1578" fmla="*/ 78300 w 844871"/>
                  <a:gd name="connsiteY1578" fmla="*/ 328728 h 844871"/>
                  <a:gd name="connsiteX1579" fmla="*/ 32251 w 844871"/>
                  <a:gd name="connsiteY1579" fmla="*/ 374777 h 844871"/>
                  <a:gd name="connsiteX1580" fmla="*/ 40732 w 844871"/>
                  <a:gd name="connsiteY1580" fmla="*/ 383259 h 844871"/>
                  <a:gd name="connsiteX1581" fmla="*/ 42026 w 844871"/>
                  <a:gd name="connsiteY1581" fmla="*/ 384552 h 844871"/>
                  <a:gd name="connsiteX1582" fmla="*/ 43215 w 844871"/>
                  <a:gd name="connsiteY1582" fmla="*/ 385535 h 844871"/>
                  <a:gd name="connsiteX1583" fmla="*/ 44508 w 844871"/>
                  <a:gd name="connsiteY1583" fmla="*/ 386518 h 844871"/>
                  <a:gd name="connsiteX1584" fmla="*/ 45749 w 844871"/>
                  <a:gd name="connsiteY1584" fmla="*/ 387345 h 844871"/>
                  <a:gd name="connsiteX1585" fmla="*/ 47041 w 844871"/>
                  <a:gd name="connsiteY1585" fmla="*/ 388018 h 844871"/>
                  <a:gd name="connsiteX1586" fmla="*/ 48231 w 844871"/>
                  <a:gd name="connsiteY1586" fmla="*/ 388690 h 844871"/>
                  <a:gd name="connsiteX1587" fmla="*/ 49472 w 844871"/>
                  <a:gd name="connsiteY1587" fmla="*/ 389001 h 844871"/>
                  <a:gd name="connsiteX1588" fmla="*/ 50661 w 844871"/>
                  <a:gd name="connsiteY1588" fmla="*/ 389364 h 844871"/>
                  <a:gd name="connsiteX1589" fmla="*/ 53091 w 844871"/>
                  <a:gd name="connsiteY1589" fmla="*/ 389726 h 844871"/>
                  <a:gd name="connsiteX1590" fmla="*/ 55314 w 844871"/>
                  <a:gd name="connsiteY1590" fmla="*/ 389882 h 844871"/>
                  <a:gd name="connsiteX1591" fmla="*/ 57486 w 844871"/>
                  <a:gd name="connsiteY1591" fmla="*/ 389779 h 844871"/>
                  <a:gd name="connsiteX1592" fmla="*/ 59347 w 844871"/>
                  <a:gd name="connsiteY1592" fmla="*/ 389573 h 844871"/>
                  <a:gd name="connsiteX1593" fmla="*/ 64259 w 844871"/>
                  <a:gd name="connsiteY1593" fmla="*/ 389109 h 844871"/>
                  <a:gd name="connsiteX1594" fmla="*/ 64879 w 844871"/>
                  <a:gd name="connsiteY1594" fmla="*/ 389007 h 844871"/>
                  <a:gd name="connsiteX1595" fmla="*/ 65396 w 844871"/>
                  <a:gd name="connsiteY1595" fmla="*/ 389214 h 844871"/>
                  <a:gd name="connsiteX1596" fmla="*/ 65965 w 844871"/>
                  <a:gd name="connsiteY1596" fmla="*/ 389472 h 844871"/>
                  <a:gd name="connsiteX1597" fmla="*/ 66533 w 844871"/>
                  <a:gd name="connsiteY1597" fmla="*/ 389627 h 844871"/>
                  <a:gd name="connsiteX1598" fmla="*/ 66999 w 844871"/>
                  <a:gd name="connsiteY1598" fmla="*/ 389989 h 844871"/>
                  <a:gd name="connsiteX1599" fmla="*/ 67515 w 844871"/>
                  <a:gd name="connsiteY1599" fmla="*/ 390506 h 844871"/>
                  <a:gd name="connsiteX1600" fmla="*/ 68395 w 844871"/>
                  <a:gd name="connsiteY1600" fmla="*/ 391696 h 844871"/>
                  <a:gd name="connsiteX1601" fmla="*/ 68757 w 844871"/>
                  <a:gd name="connsiteY1601" fmla="*/ 392264 h 844871"/>
                  <a:gd name="connsiteX1602" fmla="*/ 69274 w 844871"/>
                  <a:gd name="connsiteY1602" fmla="*/ 393299 h 844871"/>
                  <a:gd name="connsiteX1603" fmla="*/ 71085 w 844871"/>
                  <a:gd name="connsiteY1603" fmla="*/ 396660 h 844871"/>
                  <a:gd name="connsiteX1604" fmla="*/ 73517 w 844871"/>
                  <a:gd name="connsiteY1604" fmla="*/ 401676 h 844871"/>
                  <a:gd name="connsiteX1605" fmla="*/ 76776 w 844871"/>
                  <a:gd name="connsiteY1605" fmla="*/ 407623 h 844871"/>
                  <a:gd name="connsiteX1606" fmla="*/ 84536 w 844871"/>
                  <a:gd name="connsiteY1606" fmla="*/ 422515 h 844871"/>
                  <a:gd name="connsiteX1607" fmla="*/ 93021 w 844871"/>
                  <a:gd name="connsiteY1607" fmla="*/ 438959 h 844871"/>
                  <a:gd name="connsiteX1608" fmla="*/ 116094 w 844871"/>
                  <a:gd name="connsiteY1608" fmla="*/ 483532 h 844871"/>
                  <a:gd name="connsiteX1609" fmla="*/ 114388 w 844871"/>
                  <a:gd name="connsiteY1609" fmla="*/ 485237 h 844871"/>
                  <a:gd name="connsiteX1610" fmla="*/ 91895 w 844871"/>
                  <a:gd name="connsiteY1610" fmla="*/ 472460 h 844871"/>
                  <a:gd name="connsiteX1611" fmla="*/ 71572 w 844871"/>
                  <a:gd name="connsiteY1611" fmla="*/ 460924 h 844871"/>
                  <a:gd name="connsiteX1612" fmla="*/ 63557 w 844871"/>
                  <a:gd name="connsiteY1612" fmla="*/ 456423 h 844871"/>
                  <a:gd name="connsiteX1613" fmla="*/ 55541 w 844871"/>
                  <a:gd name="connsiteY1613" fmla="*/ 452026 h 844871"/>
                  <a:gd name="connsiteX1614" fmla="*/ 41012 w 844871"/>
                  <a:gd name="connsiteY1614" fmla="*/ 444007 h 844871"/>
                  <a:gd name="connsiteX1615" fmla="*/ 30204 w 844871"/>
                  <a:gd name="connsiteY1615" fmla="*/ 437851 h 844871"/>
                  <a:gd name="connsiteX1616" fmla="*/ 26688 w 844871"/>
                  <a:gd name="connsiteY1616" fmla="*/ 435990 h 844871"/>
                  <a:gd name="connsiteX1617" fmla="*/ 25705 w 844871"/>
                  <a:gd name="connsiteY1617" fmla="*/ 435316 h 844871"/>
                  <a:gd name="connsiteX1618" fmla="*/ 25136 w 844871"/>
                  <a:gd name="connsiteY1618" fmla="*/ 434954 h 844871"/>
                  <a:gd name="connsiteX1619" fmla="*/ 24568 w 844871"/>
                  <a:gd name="connsiteY1619" fmla="*/ 434489 h 844871"/>
                  <a:gd name="connsiteX1620" fmla="*/ 23946 w 844871"/>
                  <a:gd name="connsiteY1620" fmla="*/ 434075 h 844871"/>
                  <a:gd name="connsiteX1621" fmla="*/ 23533 w 844871"/>
                  <a:gd name="connsiteY1621" fmla="*/ 433455 h 844871"/>
                  <a:gd name="connsiteX1622" fmla="*/ 23120 w 844871"/>
                  <a:gd name="connsiteY1622" fmla="*/ 433041 h 844871"/>
                  <a:gd name="connsiteX1623" fmla="*/ 22913 w 844871"/>
                  <a:gd name="connsiteY1623" fmla="*/ 432524 h 844871"/>
                  <a:gd name="connsiteX1624" fmla="*/ 22654 w 844871"/>
                  <a:gd name="connsiteY1624" fmla="*/ 431956 h 844871"/>
                  <a:gd name="connsiteX1625" fmla="*/ 22602 w 844871"/>
                  <a:gd name="connsiteY1625" fmla="*/ 431283 h 844871"/>
                  <a:gd name="connsiteX1626" fmla="*/ 22653 w 844871"/>
                  <a:gd name="connsiteY1626" fmla="*/ 430715 h 844871"/>
                  <a:gd name="connsiteX1627" fmla="*/ 23272 w 844871"/>
                  <a:gd name="connsiteY1627" fmla="*/ 425648 h 844871"/>
                  <a:gd name="connsiteX1628" fmla="*/ 23530 w 844871"/>
                  <a:gd name="connsiteY1628" fmla="*/ 423735 h 844871"/>
                  <a:gd name="connsiteX1629" fmla="*/ 23684 w 844871"/>
                  <a:gd name="connsiteY1629" fmla="*/ 421719 h 844871"/>
                  <a:gd name="connsiteX1630" fmla="*/ 23632 w 844871"/>
                  <a:gd name="connsiteY1630" fmla="*/ 419702 h 844871"/>
                  <a:gd name="connsiteX1631" fmla="*/ 23372 w 844871"/>
                  <a:gd name="connsiteY1631" fmla="*/ 417583 h 844871"/>
                  <a:gd name="connsiteX1632" fmla="*/ 23062 w 844871"/>
                  <a:gd name="connsiteY1632" fmla="*/ 416445 h 844871"/>
                  <a:gd name="connsiteX1633" fmla="*/ 22751 w 844871"/>
                  <a:gd name="connsiteY1633" fmla="*/ 415411 h 844871"/>
                  <a:gd name="connsiteX1634" fmla="*/ 22234 w 844871"/>
                  <a:gd name="connsiteY1634" fmla="*/ 414170 h 844871"/>
                  <a:gd name="connsiteX1635" fmla="*/ 21561 w 844871"/>
                  <a:gd name="connsiteY1635" fmla="*/ 412980 h 844871"/>
                  <a:gd name="connsiteX1636" fmla="*/ 20734 w 844871"/>
                  <a:gd name="connsiteY1636" fmla="*/ 411843 h 844871"/>
                  <a:gd name="connsiteX1637" fmla="*/ 19907 w 844871"/>
                  <a:gd name="connsiteY1637" fmla="*/ 410602 h 844871"/>
                  <a:gd name="connsiteX1638" fmla="*/ 18769 w 844871"/>
                  <a:gd name="connsiteY1638" fmla="*/ 409361 h 844871"/>
                  <a:gd name="connsiteX1639" fmla="*/ 17527 w 844871"/>
                  <a:gd name="connsiteY1639" fmla="*/ 408119 h 844871"/>
                  <a:gd name="connsiteX1640" fmla="*/ 8218 w 844871"/>
                  <a:gd name="connsiteY1640" fmla="*/ 398810 h 844871"/>
                  <a:gd name="connsiteX1641" fmla="*/ 0 w 844871"/>
                  <a:gd name="connsiteY1641" fmla="*/ 407029 h 844871"/>
                  <a:gd name="connsiteX1642" fmla="*/ 0 w 844871"/>
                  <a:gd name="connsiteY1642" fmla="*/ 140814 h 844871"/>
                  <a:gd name="connsiteX1643" fmla="*/ 41244 w 844871"/>
                  <a:gd name="connsiteY1643" fmla="*/ 41244 h 844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</a:cxnLst>
                <a:rect l="l" t="t" r="r" b="b"/>
                <a:pathLst>
                  <a:path w="844871" h="844871">
                    <a:moveTo>
                      <a:pt x="643523" y="266288"/>
                    </a:moveTo>
                    <a:lnTo>
                      <a:pt x="645594" y="264425"/>
                    </a:lnTo>
                    <a:lnTo>
                      <a:pt x="647768" y="262561"/>
                    </a:lnTo>
                    <a:lnTo>
                      <a:pt x="650097" y="261059"/>
                    </a:lnTo>
                    <a:lnTo>
                      <a:pt x="652478" y="259609"/>
                    </a:lnTo>
                    <a:lnTo>
                      <a:pt x="655014" y="258418"/>
                    </a:lnTo>
                    <a:lnTo>
                      <a:pt x="657549" y="257434"/>
                    </a:lnTo>
                    <a:lnTo>
                      <a:pt x="660240" y="256708"/>
                    </a:lnTo>
                    <a:lnTo>
                      <a:pt x="662878" y="256240"/>
                    </a:lnTo>
                    <a:lnTo>
                      <a:pt x="664276" y="256084"/>
                    </a:lnTo>
                    <a:lnTo>
                      <a:pt x="665673" y="256031"/>
                    </a:lnTo>
                    <a:lnTo>
                      <a:pt x="667069" y="256082"/>
                    </a:lnTo>
                    <a:lnTo>
                      <a:pt x="668570" y="256134"/>
                    </a:lnTo>
                    <a:lnTo>
                      <a:pt x="669915" y="256340"/>
                    </a:lnTo>
                    <a:lnTo>
                      <a:pt x="671415" y="256597"/>
                    </a:lnTo>
                    <a:lnTo>
                      <a:pt x="672760" y="256907"/>
                    </a:lnTo>
                    <a:lnTo>
                      <a:pt x="674260" y="257372"/>
                    </a:lnTo>
                    <a:lnTo>
                      <a:pt x="675656" y="257836"/>
                    </a:lnTo>
                    <a:lnTo>
                      <a:pt x="677105" y="258456"/>
                    </a:lnTo>
                    <a:lnTo>
                      <a:pt x="678605" y="259232"/>
                    </a:lnTo>
                    <a:lnTo>
                      <a:pt x="680001" y="260110"/>
                    </a:lnTo>
                    <a:lnTo>
                      <a:pt x="681346" y="261144"/>
                    </a:lnTo>
                    <a:lnTo>
                      <a:pt x="682794" y="262281"/>
                    </a:lnTo>
                    <a:lnTo>
                      <a:pt x="684190" y="263471"/>
                    </a:lnTo>
                    <a:lnTo>
                      <a:pt x="685690" y="264763"/>
                    </a:lnTo>
                    <a:lnTo>
                      <a:pt x="814540" y="393613"/>
                    </a:lnTo>
                    <a:lnTo>
                      <a:pt x="815832" y="395113"/>
                    </a:lnTo>
                    <a:lnTo>
                      <a:pt x="817021" y="396508"/>
                    </a:lnTo>
                    <a:lnTo>
                      <a:pt x="818055" y="397853"/>
                    </a:lnTo>
                    <a:lnTo>
                      <a:pt x="819140" y="399249"/>
                    </a:lnTo>
                    <a:lnTo>
                      <a:pt x="820071" y="400698"/>
                    </a:lnTo>
                    <a:lnTo>
                      <a:pt x="820743" y="402094"/>
                    </a:lnTo>
                    <a:lnTo>
                      <a:pt x="821466" y="403646"/>
                    </a:lnTo>
                    <a:lnTo>
                      <a:pt x="821931" y="405043"/>
                    </a:lnTo>
                    <a:lnTo>
                      <a:pt x="822395" y="406542"/>
                    </a:lnTo>
                    <a:lnTo>
                      <a:pt x="822705" y="407887"/>
                    </a:lnTo>
                    <a:lnTo>
                      <a:pt x="822962" y="409387"/>
                    </a:lnTo>
                    <a:lnTo>
                      <a:pt x="823169" y="410733"/>
                    </a:lnTo>
                    <a:lnTo>
                      <a:pt x="823220" y="412233"/>
                    </a:lnTo>
                    <a:lnTo>
                      <a:pt x="823271" y="413629"/>
                    </a:lnTo>
                    <a:lnTo>
                      <a:pt x="823115" y="414923"/>
                    </a:lnTo>
                    <a:lnTo>
                      <a:pt x="823062" y="416424"/>
                    </a:lnTo>
                    <a:lnTo>
                      <a:pt x="822646" y="419114"/>
                    </a:lnTo>
                    <a:lnTo>
                      <a:pt x="821869" y="421754"/>
                    </a:lnTo>
                    <a:lnTo>
                      <a:pt x="820884" y="424288"/>
                    </a:lnTo>
                    <a:lnTo>
                      <a:pt x="819642" y="426773"/>
                    </a:lnTo>
                    <a:lnTo>
                      <a:pt x="818243" y="429205"/>
                    </a:lnTo>
                    <a:lnTo>
                      <a:pt x="816638" y="431431"/>
                    </a:lnTo>
                    <a:lnTo>
                      <a:pt x="814878" y="433709"/>
                    </a:lnTo>
                    <a:lnTo>
                      <a:pt x="812911" y="435676"/>
                    </a:lnTo>
                    <a:lnTo>
                      <a:pt x="810892" y="437695"/>
                    </a:lnTo>
                    <a:lnTo>
                      <a:pt x="808769" y="439299"/>
                    </a:lnTo>
                    <a:lnTo>
                      <a:pt x="806440" y="441008"/>
                    </a:lnTo>
                    <a:lnTo>
                      <a:pt x="803956" y="442458"/>
                    </a:lnTo>
                    <a:lnTo>
                      <a:pt x="801420" y="443753"/>
                    </a:lnTo>
                    <a:lnTo>
                      <a:pt x="798833" y="444790"/>
                    </a:lnTo>
                    <a:lnTo>
                      <a:pt x="796142" y="445619"/>
                    </a:lnTo>
                    <a:lnTo>
                      <a:pt x="793348" y="446138"/>
                    </a:lnTo>
                    <a:lnTo>
                      <a:pt x="791951" y="446087"/>
                    </a:lnTo>
                    <a:lnTo>
                      <a:pt x="790606" y="446295"/>
                    </a:lnTo>
                    <a:lnTo>
                      <a:pt x="789208" y="446244"/>
                    </a:lnTo>
                    <a:lnTo>
                      <a:pt x="787812" y="446089"/>
                    </a:lnTo>
                    <a:lnTo>
                      <a:pt x="786415" y="445935"/>
                    </a:lnTo>
                    <a:lnTo>
                      <a:pt x="784915" y="445677"/>
                    </a:lnTo>
                    <a:lnTo>
                      <a:pt x="783570" y="445367"/>
                    </a:lnTo>
                    <a:lnTo>
                      <a:pt x="782070" y="444904"/>
                    </a:lnTo>
                    <a:lnTo>
                      <a:pt x="780621" y="444490"/>
                    </a:lnTo>
                    <a:lnTo>
                      <a:pt x="779173" y="443663"/>
                    </a:lnTo>
                    <a:lnTo>
                      <a:pt x="777777" y="442992"/>
                    </a:lnTo>
                    <a:lnTo>
                      <a:pt x="776225" y="442165"/>
                    </a:lnTo>
                    <a:lnTo>
                      <a:pt x="774829" y="441078"/>
                    </a:lnTo>
                    <a:lnTo>
                      <a:pt x="773485" y="440045"/>
                    </a:lnTo>
                    <a:lnTo>
                      <a:pt x="772089" y="438856"/>
                    </a:lnTo>
                    <a:lnTo>
                      <a:pt x="770693" y="437460"/>
                    </a:lnTo>
                    <a:lnTo>
                      <a:pt x="641843" y="308610"/>
                    </a:lnTo>
                    <a:lnTo>
                      <a:pt x="640447" y="307214"/>
                    </a:lnTo>
                    <a:lnTo>
                      <a:pt x="639257" y="305818"/>
                    </a:lnTo>
                    <a:lnTo>
                      <a:pt x="638120" y="304369"/>
                    </a:lnTo>
                    <a:lnTo>
                      <a:pt x="637086" y="303024"/>
                    </a:lnTo>
                    <a:lnTo>
                      <a:pt x="636311" y="301526"/>
                    </a:lnTo>
                    <a:lnTo>
                      <a:pt x="635536" y="300026"/>
                    </a:lnTo>
                    <a:lnTo>
                      <a:pt x="634812" y="298681"/>
                    </a:lnTo>
                    <a:lnTo>
                      <a:pt x="634399" y="297233"/>
                    </a:lnTo>
                    <a:lnTo>
                      <a:pt x="633935" y="295732"/>
                    </a:lnTo>
                    <a:lnTo>
                      <a:pt x="633625" y="294387"/>
                    </a:lnTo>
                    <a:lnTo>
                      <a:pt x="633367" y="292888"/>
                    </a:lnTo>
                    <a:lnTo>
                      <a:pt x="633213" y="291490"/>
                    </a:lnTo>
                    <a:lnTo>
                      <a:pt x="633058" y="290094"/>
                    </a:lnTo>
                    <a:lnTo>
                      <a:pt x="633007" y="288697"/>
                    </a:lnTo>
                    <a:lnTo>
                      <a:pt x="633112" y="287249"/>
                    </a:lnTo>
                    <a:lnTo>
                      <a:pt x="633164" y="285954"/>
                    </a:lnTo>
                    <a:lnTo>
                      <a:pt x="633736" y="283211"/>
                    </a:lnTo>
                    <a:lnTo>
                      <a:pt x="634513" y="280470"/>
                    </a:lnTo>
                    <a:lnTo>
                      <a:pt x="635549" y="277883"/>
                    </a:lnTo>
                    <a:lnTo>
                      <a:pt x="636792" y="275295"/>
                    </a:lnTo>
                    <a:lnTo>
                      <a:pt x="638294" y="272862"/>
                    </a:lnTo>
                    <a:lnTo>
                      <a:pt x="639899" y="270429"/>
                    </a:lnTo>
                    <a:lnTo>
                      <a:pt x="641608" y="268411"/>
                    </a:lnTo>
                    <a:close/>
                    <a:moveTo>
                      <a:pt x="492929" y="369934"/>
                    </a:moveTo>
                    <a:lnTo>
                      <a:pt x="490447" y="372622"/>
                    </a:lnTo>
                    <a:lnTo>
                      <a:pt x="488017" y="375259"/>
                    </a:lnTo>
                    <a:lnTo>
                      <a:pt x="485691" y="377896"/>
                    </a:lnTo>
                    <a:lnTo>
                      <a:pt x="483622" y="380688"/>
                    </a:lnTo>
                    <a:lnTo>
                      <a:pt x="481502" y="383429"/>
                    </a:lnTo>
                    <a:lnTo>
                      <a:pt x="479641" y="386221"/>
                    </a:lnTo>
                    <a:lnTo>
                      <a:pt x="477830" y="389065"/>
                    </a:lnTo>
                    <a:lnTo>
                      <a:pt x="476279" y="391856"/>
                    </a:lnTo>
                    <a:lnTo>
                      <a:pt x="474572" y="394700"/>
                    </a:lnTo>
                    <a:lnTo>
                      <a:pt x="473280" y="397543"/>
                    </a:lnTo>
                    <a:lnTo>
                      <a:pt x="472194" y="400387"/>
                    </a:lnTo>
                    <a:lnTo>
                      <a:pt x="471160" y="403386"/>
                    </a:lnTo>
                    <a:lnTo>
                      <a:pt x="470177" y="406230"/>
                    </a:lnTo>
                    <a:lnTo>
                      <a:pt x="469608" y="409074"/>
                    </a:lnTo>
                    <a:lnTo>
                      <a:pt x="469090" y="411968"/>
                    </a:lnTo>
                    <a:lnTo>
                      <a:pt x="468676" y="414864"/>
                    </a:lnTo>
                    <a:lnTo>
                      <a:pt x="468470" y="417759"/>
                    </a:lnTo>
                    <a:lnTo>
                      <a:pt x="468572" y="420655"/>
                    </a:lnTo>
                    <a:lnTo>
                      <a:pt x="468624" y="423498"/>
                    </a:lnTo>
                    <a:lnTo>
                      <a:pt x="468985" y="426444"/>
                    </a:lnTo>
                    <a:lnTo>
                      <a:pt x="469501" y="429339"/>
                    </a:lnTo>
                    <a:lnTo>
                      <a:pt x="470122" y="432235"/>
                    </a:lnTo>
                    <a:lnTo>
                      <a:pt x="471052" y="435130"/>
                    </a:lnTo>
                    <a:lnTo>
                      <a:pt x="472086" y="438025"/>
                    </a:lnTo>
                    <a:lnTo>
                      <a:pt x="473275" y="440971"/>
                    </a:lnTo>
                    <a:lnTo>
                      <a:pt x="474721" y="443763"/>
                    </a:lnTo>
                    <a:lnTo>
                      <a:pt x="476324" y="446607"/>
                    </a:lnTo>
                    <a:lnTo>
                      <a:pt x="478133" y="449450"/>
                    </a:lnTo>
                    <a:lnTo>
                      <a:pt x="480097" y="452138"/>
                    </a:lnTo>
                    <a:lnTo>
                      <a:pt x="482372" y="454929"/>
                    </a:lnTo>
                    <a:lnTo>
                      <a:pt x="484697" y="457565"/>
                    </a:lnTo>
                    <a:lnTo>
                      <a:pt x="487282" y="460357"/>
                    </a:lnTo>
                    <a:lnTo>
                      <a:pt x="618272" y="591347"/>
                    </a:lnTo>
                    <a:lnTo>
                      <a:pt x="621063" y="593932"/>
                    </a:lnTo>
                    <a:lnTo>
                      <a:pt x="623753" y="596413"/>
                    </a:lnTo>
                    <a:lnTo>
                      <a:pt x="626544" y="598688"/>
                    </a:lnTo>
                    <a:lnTo>
                      <a:pt x="629232" y="600755"/>
                    </a:lnTo>
                    <a:lnTo>
                      <a:pt x="632075" y="602667"/>
                    </a:lnTo>
                    <a:lnTo>
                      <a:pt x="634711" y="604270"/>
                    </a:lnTo>
                    <a:lnTo>
                      <a:pt x="637555" y="605769"/>
                    </a:lnTo>
                    <a:lnTo>
                      <a:pt x="640346" y="607112"/>
                    </a:lnTo>
                    <a:lnTo>
                      <a:pt x="643190" y="608301"/>
                    </a:lnTo>
                    <a:lnTo>
                      <a:pt x="645878" y="609231"/>
                    </a:lnTo>
                    <a:lnTo>
                      <a:pt x="648721" y="610007"/>
                    </a:lnTo>
                    <a:lnTo>
                      <a:pt x="651616" y="610627"/>
                    </a:lnTo>
                    <a:lnTo>
                      <a:pt x="654408" y="611040"/>
                    </a:lnTo>
                    <a:lnTo>
                      <a:pt x="657200" y="611247"/>
                    </a:lnTo>
                    <a:lnTo>
                      <a:pt x="660043" y="611298"/>
                    </a:lnTo>
                    <a:lnTo>
                      <a:pt x="662887" y="611039"/>
                    </a:lnTo>
                    <a:lnTo>
                      <a:pt x="665782" y="610832"/>
                    </a:lnTo>
                    <a:lnTo>
                      <a:pt x="668626" y="610366"/>
                    </a:lnTo>
                    <a:lnTo>
                      <a:pt x="671417" y="609642"/>
                    </a:lnTo>
                    <a:lnTo>
                      <a:pt x="674157" y="608969"/>
                    </a:lnTo>
                    <a:lnTo>
                      <a:pt x="676950" y="608142"/>
                    </a:lnTo>
                    <a:lnTo>
                      <a:pt x="679690" y="607056"/>
                    </a:lnTo>
                    <a:lnTo>
                      <a:pt x="682378" y="605919"/>
                    </a:lnTo>
                    <a:lnTo>
                      <a:pt x="685067" y="604677"/>
                    </a:lnTo>
                    <a:lnTo>
                      <a:pt x="687755" y="603126"/>
                    </a:lnTo>
                    <a:lnTo>
                      <a:pt x="690443" y="601574"/>
                    </a:lnTo>
                    <a:lnTo>
                      <a:pt x="693029" y="599816"/>
                    </a:lnTo>
                    <a:lnTo>
                      <a:pt x="695718" y="597954"/>
                    </a:lnTo>
                    <a:lnTo>
                      <a:pt x="698200" y="595990"/>
                    </a:lnTo>
                    <a:lnTo>
                      <a:pt x="700836" y="593766"/>
                    </a:lnTo>
                    <a:lnTo>
                      <a:pt x="703422" y="591491"/>
                    </a:lnTo>
                    <a:lnTo>
                      <a:pt x="705852" y="589061"/>
                    </a:lnTo>
                    <a:lnTo>
                      <a:pt x="708023" y="586889"/>
                    </a:lnTo>
                    <a:lnTo>
                      <a:pt x="710092" y="584614"/>
                    </a:lnTo>
                    <a:lnTo>
                      <a:pt x="714332" y="579754"/>
                    </a:lnTo>
                    <a:lnTo>
                      <a:pt x="718520" y="574532"/>
                    </a:lnTo>
                    <a:lnTo>
                      <a:pt x="720485" y="571843"/>
                    </a:lnTo>
                    <a:lnTo>
                      <a:pt x="722450" y="569155"/>
                    </a:lnTo>
                    <a:lnTo>
                      <a:pt x="726018" y="563726"/>
                    </a:lnTo>
                    <a:lnTo>
                      <a:pt x="727673" y="561037"/>
                    </a:lnTo>
                    <a:lnTo>
                      <a:pt x="729224" y="558452"/>
                    </a:lnTo>
                    <a:lnTo>
                      <a:pt x="730569" y="555867"/>
                    </a:lnTo>
                    <a:lnTo>
                      <a:pt x="731655" y="553437"/>
                    </a:lnTo>
                    <a:lnTo>
                      <a:pt x="732586" y="550955"/>
                    </a:lnTo>
                    <a:lnTo>
                      <a:pt x="733258" y="548628"/>
                    </a:lnTo>
                    <a:lnTo>
                      <a:pt x="733827" y="546922"/>
                    </a:lnTo>
                    <a:lnTo>
                      <a:pt x="734551" y="545268"/>
                    </a:lnTo>
                    <a:lnTo>
                      <a:pt x="735585" y="543924"/>
                    </a:lnTo>
                    <a:lnTo>
                      <a:pt x="736723" y="542580"/>
                    </a:lnTo>
                    <a:lnTo>
                      <a:pt x="737602" y="542114"/>
                    </a:lnTo>
                    <a:lnTo>
                      <a:pt x="738481" y="541752"/>
                    </a:lnTo>
                    <a:lnTo>
                      <a:pt x="739463" y="541389"/>
                    </a:lnTo>
                    <a:lnTo>
                      <a:pt x="740600" y="541286"/>
                    </a:lnTo>
                    <a:lnTo>
                      <a:pt x="741996" y="541338"/>
                    </a:lnTo>
                    <a:lnTo>
                      <a:pt x="743599" y="541493"/>
                    </a:lnTo>
                    <a:lnTo>
                      <a:pt x="745201" y="541751"/>
                    </a:lnTo>
                    <a:lnTo>
                      <a:pt x="747063" y="542164"/>
                    </a:lnTo>
                    <a:lnTo>
                      <a:pt x="748045" y="542319"/>
                    </a:lnTo>
                    <a:lnTo>
                      <a:pt x="749389" y="542422"/>
                    </a:lnTo>
                    <a:lnTo>
                      <a:pt x="750061" y="542474"/>
                    </a:lnTo>
                    <a:lnTo>
                      <a:pt x="750733" y="542111"/>
                    </a:lnTo>
                    <a:lnTo>
                      <a:pt x="751509" y="541647"/>
                    </a:lnTo>
                    <a:lnTo>
                      <a:pt x="752130" y="541026"/>
                    </a:lnTo>
                    <a:lnTo>
                      <a:pt x="754715" y="538441"/>
                    </a:lnTo>
                    <a:lnTo>
                      <a:pt x="755491" y="537665"/>
                    </a:lnTo>
                    <a:lnTo>
                      <a:pt x="756007" y="536838"/>
                    </a:lnTo>
                    <a:lnTo>
                      <a:pt x="756421" y="536114"/>
                    </a:lnTo>
                    <a:lnTo>
                      <a:pt x="756576" y="535235"/>
                    </a:lnTo>
                    <a:lnTo>
                      <a:pt x="756525" y="534563"/>
                    </a:lnTo>
                    <a:lnTo>
                      <a:pt x="756267" y="533788"/>
                    </a:lnTo>
                    <a:lnTo>
                      <a:pt x="755853" y="532960"/>
                    </a:lnTo>
                    <a:lnTo>
                      <a:pt x="755336" y="532340"/>
                    </a:lnTo>
                    <a:lnTo>
                      <a:pt x="655310" y="432314"/>
                    </a:lnTo>
                    <a:lnTo>
                      <a:pt x="654328" y="431435"/>
                    </a:lnTo>
                    <a:lnTo>
                      <a:pt x="653242" y="430557"/>
                    </a:lnTo>
                    <a:lnTo>
                      <a:pt x="652156" y="429988"/>
                    </a:lnTo>
                    <a:lnTo>
                      <a:pt x="651174" y="429523"/>
                    </a:lnTo>
                    <a:lnTo>
                      <a:pt x="650140" y="429213"/>
                    </a:lnTo>
                    <a:lnTo>
                      <a:pt x="649107" y="429213"/>
                    </a:lnTo>
                    <a:lnTo>
                      <a:pt x="648124" y="429265"/>
                    </a:lnTo>
                    <a:lnTo>
                      <a:pt x="647193" y="429575"/>
                    </a:lnTo>
                    <a:lnTo>
                      <a:pt x="645280" y="430248"/>
                    </a:lnTo>
                    <a:lnTo>
                      <a:pt x="643833" y="430971"/>
                    </a:lnTo>
                    <a:lnTo>
                      <a:pt x="642489" y="431799"/>
                    </a:lnTo>
                    <a:lnTo>
                      <a:pt x="641506" y="432677"/>
                    </a:lnTo>
                    <a:lnTo>
                      <a:pt x="607949" y="466235"/>
                    </a:lnTo>
                    <a:lnTo>
                      <a:pt x="614669" y="472955"/>
                    </a:lnTo>
                    <a:lnTo>
                      <a:pt x="616582" y="474868"/>
                    </a:lnTo>
                    <a:lnTo>
                      <a:pt x="618443" y="476626"/>
                    </a:lnTo>
                    <a:lnTo>
                      <a:pt x="620200" y="477970"/>
                    </a:lnTo>
                    <a:lnTo>
                      <a:pt x="621958" y="479210"/>
                    </a:lnTo>
                    <a:lnTo>
                      <a:pt x="623508" y="480244"/>
                    </a:lnTo>
                    <a:lnTo>
                      <a:pt x="625059" y="480968"/>
                    </a:lnTo>
                    <a:lnTo>
                      <a:pt x="626455" y="481640"/>
                    </a:lnTo>
                    <a:lnTo>
                      <a:pt x="627799" y="481950"/>
                    </a:lnTo>
                    <a:lnTo>
                      <a:pt x="629144" y="482053"/>
                    </a:lnTo>
                    <a:lnTo>
                      <a:pt x="630384" y="482156"/>
                    </a:lnTo>
                    <a:lnTo>
                      <a:pt x="631729" y="482053"/>
                    </a:lnTo>
                    <a:lnTo>
                      <a:pt x="632918" y="481897"/>
                    </a:lnTo>
                    <a:lnTo>
                      <a:pt x="634107" y="481534"/>
                    </a:lnTo>
                    <a:lnTo>
                      <a:pt x="635451" y="481121"/>
                    </a:lnTo>
                    <a:lnTo>
                      <a:pt x="636589" y="480501"/>
                    </a:lnTo>
                    <a:lnTo>
                      <a:pt x="637777" y="479828"/>
                    </a:lnTo>
                    <a:lnTo>
                      <a:pt x="639329" y="479104"/>
                    </a:lnTo>
                    <a:lnTo>
                      <a:pt x="640725" y="478742"/>
                    </a:lnTo>
                    <a:lnTo>
                      <a:pt x="642173" y="478639"/>
                    </a:lnTo>
                    <a:lnTo>
                      <a:pt x="643671" y="478794"/>
                    </a:lnTo>
                    <a:lnTo>
                      <a:pt x="645015" y="479310"/>
                    </a:lnTo>
                    <a:lnTo>
                      <a:pt x="646411" y="479982"/>
                    </a:lnTo>
                    <a:lnTo>
                      <a:pt x="647808" y="480861"/>
                    </a:lnTo>
                    <a:lnTo>
                      <a:pt x="649203" y="482050"/>
                    </a:lnTo>
                    <a:lnTo>
                      <a:pt x="686991" y="519838"/>
                    </a:lnTo>
                    <a:lnTo>
                      <a:pt x="688283" y="521337"/>
                    </a:lnTo>
                    <a:lnTo>
                      <a:pt x="689472" y="522732"/>
                    </a:lnTo>
                    <a:lnTo>
                      <a:pt x="690609" y="524180"/>
                    </a:lnTo>
                    <a:lnTo>
                      <a:pt x="691695" y="525576"/>
                    </a:lnTo>
                    <a:lnTo>
                      <a:pt x="692522" y="526920"/>
                    </a:lnTo>
                    <a:lnTo>
                      <a:pt x="693297" y="528419"/>
                    </a:lnTo>
                    <a:lnTo>
                      <a:pt x="693917" y="529866"/>
                    </a:lnTo>
                    <a:lnTo>
                      <a:pt x="694434" y="531314"/>
                    </a:lnTo>
                    <a:lnTo>
                      <a:pt x="694847" y="532761"/>
                    </a:lnTo>
                    <a:lnTo>
                      <a:pt x="695157" y="534210"/>
                    </a:lnTo>
                    <a:lnTo>
                      <a:pt x="695467" y="535554"/>
                    </a:lnTo>
                    <a:lnTo>
                      <a:pt x="695571" y="537104"/>
                    </a:lnTo>
                    <a:lnTo>
                      <a:pt x="695674" y="538552"/>
                    </a:lnTo>
                    <a:lnTo>
                      <a:pt x="695621" y="539948"/>
                    </a:lnTo>
                    <a:lnTo>
                      <a:pt x="695622" y="541292"/>
                    </a:lnTo>
                    <a:lnTo>
                      <a:pt x="695363" y="542791"/>
                    </a:lnTo>
                    <a:lnTo>
                      <a:pt x="694846" y="545583"/>
                    </a:lnTo>
                    <a:lnTo>
                      <a:pt x="694069" y="548220"/>
                    </a:lnTo>
                    <a:lnTo>
                      <a:pt x="693036" y="550805"/>
                    </a:lnTo>
                    <a:lnTo>
                      <a:pt x="691742" y="553545"/>
                    </a:lnTo>
                    <a:lnTo>
                      <a:pt x="690398" y="555923"/>
                    </a:lnTo>
                    <a:lnTo>
                      <a:pt x="688692" y="558250"/>
                    </a:lnTo>
                    <a:lnTo>
                      <a:pt x="686985" y="560370"/>
                    </a:lnTo>
                    <a:lnTo>
                      <a:pt x="685227" y="562231"/>
                    </a:lnTo>
                    <a:lnTo>
                      <a:pt x="683263" y="564093"/>
                    </a:lnTo>
                    <a:lnTo>
                      <a:pt x="681143" y="565800"/>
                    </a:lnTo>
                    <a:lnTo>
                      <a:pt x="678971" y="567351"/>
                    </a:lnTo>
                    <a:lnTo>
                      <a:pt x="676696" y="568592"/>
                    </a:lnTo>
                    <a:lnTo>
                      <a:pt x="674369" y="569678"/>
                    </a:lnTo>
                    <a:lnTo>
                      <a:pt x="671939" y="570557"/>
                    </a:lnTo>
                    <a:lnTo>
                      <a:pt x="669354" y="571281"/>
                    </a:lnTo>
                    <a:lnTo>
                      <a:pt x="666717" y="571747"/>
                    </a:lnTo>
                    <a:lnTo>
                      <a:pt x="665477" y="571850"/>
                    </a:lnTo>
                    <a:lnTo>
                      <a:pt x="664029" y="571851"/>
                    </a:lnTo>
                    <a:lnTo>
                      <a:pt x="662788" y="571747"/>
                    </a:lnTo>
                    <a:lnTo>
                      <a:pt x="661496" y="571696"/>
                    </a:lnTo>
                    <a:lnTo>
                      <a:pt x="659997" y="571437"/>
                    </a:lnTo>
                    <a:lnTo>
                      <a:pt x="658807" y="571075"/>
                    </a:lnTo>
                    <a:lnTo>
                      <a:pt x="657360" y="570558"/>
                    </a:lnTo>
                    <a:lnTo>
                      <a:pt x="656016" y="570042"/>
                    </a:lnTo>
                    <a:lnTo>
                      <a:pt x="654620" y="569370"/>
                    </a:lnTo>
                    <a:lnTo>
                      <a:pt x="653276" y="568646"/>
                    </a:lnTo>
                    <a:lnTo>
                      <a:pt x="651880" y="567768"/>
                    </a:lnTo>
                    <a:lnTo>
                      <a:pt x="650485" y="566786"/>
                    </a:lnTo>
                    <a:lnTo>
                      <a:pt x="649089" y="565700"/>
                    </a:lnTo>
                    <a:lnTo>
                      <a:pt x="647641" y="564563"/>
                    </a:lnTo>
                    <a:lnTo>
                      <a:pt x="644850" y="561978"/>
                    </a:lnTo>
                    <a:lnTo>
                      <a:pt x="516393" y="433521"/>
                    </a:lnTo>
                    <a:lnTo>
                      <a:pt x="513808" y="430730"/>
                    </a:lnTo>
                    <a:lnTo>
                      <a:pt x="512671" y="429282"/>
                    </a:lnTo>
                    <a:lnTo>
                      <a:pt x="511637" y="427938"/>
                    </a:lnTo>
                    <a:lnTo>
                      <a:pt x="510603" y="426491"/>
                    </a:lnTo>
                    <a:lnTo>
                      <a:pt x="509776" y="425147"/>
                    </a:lnTo>
                    <a:lnTo>
                      <a:pt x="509001" y="423751"/>
                    </a:lnTo>
                    <a:lnTo>
                      <a:pt x="508329" y="422355"/>
                    </a:lnTo>
                    <a:lnTo>
                      <a:pt x="507813" y="421011"/>
                    </a:lnTo>
                    <a:lnTo>
                      <a:pt x="507347" y="419615"/>
                    </a:lnTo>
                    <a:lnTo>
                      <a:pt x="506882" y="418322"/>
                    </a:lnTo>
                    <a:lnTo>
                      <a:pt x="506727" y="416927"/>
                    </a:lnTo>
                    <a:lnTo>
                      <a:pt x="506572" y="415531"/>
                    </a:lnTo>
                    <a:lnTo>
                      <a:pt x="506417" y="414238"/>
                    </a:lnTo>
                    <a:lnTo>
                      <a:pt x="506572" y="412946"/>
                    </a:lnTo>
                    <a:lnTo>
                      <a:pt x="506624" y="411654"/>
                    </a:lnTo>
                    <a:lnTo>
                      <a:pt x="507141" y="409069"/>
                    </a:lnTo>
                    <a:lnTo>
                      <a:pt x="507814" y="406432"/>
                    </a:lnTo>
                    <a:lnTo>
                      <a:pt x="508693" y="404001"/>
                    </a:lnTo>
                    <a:lnTo>
                      <a:pt x="509831" y="401727"/>
                    </a:lnTo>
                    <a:lnTo>
                      <a:pt x="511072" y="399452"/>
                    </a:lnTo>
                    <a:lnTo>
                      <a:pt x="512572" y="397229"/>
                    </a:lnTo>
                    <a:lnTo>
                      <a:pt x="514330" y="395160"/>
                    </a:lnTo>
                    <a:lnTo>
                      <a:pt x="516139" y="393144"/>
                    </a:lnTo>
                    <a:lnTo>
                      <a:pt x="518259" y="391230"/>
                    </a:lnTo>
                    <a:lnTo>
                      <a:pt x="520380" y="389421"/>
                    </a:lnTo>
                    <a:lnTo>
                      <a:pt x="522757" y="387766"/>
                    </a:lnTo>
                    <a:lnTo>
                      <a:pt x="525136" y="386421"/>
                    </a:lnTo>
                    <a:lnTo>
                      <a:pt x="527721" y="384973"/>
                    </a:lnTo>
                    <a:lnTo>
                      <a:pt x="530410" y="384043"/>
                    </a:lnTo>
                    <a:lnTo>
                      <a:pt x="532995" y="383319"/>
                    </a:lnTo>
                    <a:lnTo>
                      <a:pt x="535786" y="382801"/>
                    </a:lnTo>
                    <a:lnTo>
                      <a:pt x="537183" y="382646"/>
                    </a:lnTo>
                    <a:lnTo>
                      <a:pt x="538526" y="382646"/>
                    </a:lnTo>
                    <a:lnTo>
                      <a:pt x="539923" y="382698"/>
                    </a:lnTo>
                    <a:lnTo>
                      <a:pt x="541422" y="382749"/>
                    </a:lnTo>
                    <a:lnTo>
                      <a:pt x="542818" y="382904"/>
                    </a:lnTo>
                    <a:lnTo>
                      <a:pt x="544265" y="383213"/>
                    </a:lnTo>
                    <a:lnTo>
                      <a:pt x="545609" y="383524"/>
                    </a:lnTo>
                    <a:lnTo>
                      <a:pt x="547109" y="383989"/>
                    </a:lnTo>
                    <a:lnTo>
                      <a:pt x="548504" y="384454"/>
                    </a:lnTo>
                    <a:lnTo>
                      <a:pt x="549952" y="385074"/>
                    </a:lnTo>
                    <a:lnTo>
                      <a:pt x="551451" y="385849"/>
                    </a:lnTo>
                    <a:lnTo>
                      <a:pt x="552847" y="386728"/>
                    </a:lnTo>
                    <a:lnTo>
                      <a:pt x="554191" y="387762"/>
                    </a:lnTo>
                    <a:lnTo>
                      <a:pt x="555639" y="388899"/>
                    </a:lnTo>
                    <a:lnTo>
                      <a:pt x="557034" y="390088"/>
                    </a:lnTo>
                    <a:lnTo>
                      <a:pt x="558533" y="391380"/>
                    </a:lnTo>
                    <a:lnTo>
                      <a:pt x="564168" y="397015"/>
                    </a:lnTo>
                    <a:lnTo>
                      <a:pt x="564943" y="397790"/>
                    </a:lnTo>
                    <a:lnTo>
                      <a:pt x="565771" y="398514"/>
                    </a:lnTo>
                    <a:lnTo>
                      <a:pt x="566649" y="398980"/>
                    </a:lnTo>
                    <a:lnTo>
                      <a:pt x="567528" y="399548"/>
                    </a:lnTo>
                    <a:lnTo>
                      <a:pt x="568407" y="399910"/>
                    </a:lnTo>
                    <a:lnTo>
                      <a:pt x="569440" y="400220"/>
                    </a:lnTo>
                    <a:lnTo>
                      <a:pt x="570423" y="400479"/>
                    </a:lnTo>
                    <a:lnTo>
                      <a:pt x="571354" y="400582"/>
                    </a:lnTo>
                    <a:lnTo>
                      <a:pt x="573370" y="400737"/>
                    </a:lnTo>
                    <a:lnTo>
                      <a:pt x="575386" y="400684"/>
                    </a:lnTo>
                    <a:lnTo>
                      <a:pt x="577402" y="400530"/>
                    </a:lnTo>
                    <a:lnTo>
                      <a:pt x="579367" y="400115"/>
                    </a:lnTo>
                    <a:lnTo>
                      <a:pt x="581332" y="399702"/>
                    </a:lnTo>
                    <a:lnTo>
                      <a:pt x="583193" y="399081"/>
                    </a:lnTo>
                    <a:lnTo>
                      <a:pt x="585106" y="398408"/>
                    </a:lnTo>
                    <a:lnTo>
                      <a:pt x="586916" y="397425"/>
                    </a:lnTo>
                    <a:lnTo>
                      <a:pt x="588467" y="396599"/>
                    </a:lnTo>
                    <a:lnTo>
                      <a:pt x="589966" y="395616"/>
                    </a:lnTo>
                    <a:lnTo>
                      <a:pt x="591156" y="394737"/>
                    </a:lnTo>
                    <a:lnTo>
                      <a:pt x="592086" y="394013"/>
                    </a:lnTo>
                    <a:lnTo>
                      <a:pt x="604548" y="381552"/>
                    </a:lnTo>
                    <a:lnTo>
                      <a:pt x="585318" y="362322"/>
                    </a:lnTo>
                    <a:lnTo>
                      <a:pt x="582578" y="359685"/>
                    </a:lnTo>
                    <a:lnTo>
                      <a:pt x="579889" y="357411"/>
                    </a:lnTo>
                    <a:lnTo>
                      <a:pt x="577046" y="355188"/>
                    </a:lnTo>
                    <a:lnTo>
                      <a:pt x="574255" y="353328"/>
                    </a:lnTo>
                    <a:lnTo>
                      <a:pt x="571412" y="351519"/>
                    </a:lnTo>
                    <a:lnTo>
                      <a:pt x="568516" y="349968"/>
                    </a:lnTo>
                    <a:lnTo>
                      <a:pt x="565622" y="348624"/>
                    </a:lnTo>
                    <a:lnTo>
                      <a:pt x="562572" y="347539"/>
                    </a:lnTo>
                    <a:lnTo>
                      <a:pt x="559573" y="346608"/>
                    </a:lnTo>
                    <a:lnTo>
                      <a:pt x="556523" y="345833"/>
                    </a:lnTo>
                    <a:lnTo>
                      <a:pt x="553576" y="345265"/>
                    </a:lnTo>
                    <a:lnTo>
                      <a:pt x="550578" y="344852"/>
                    </a:lnTo>
                    <a:lnTo>
                      <a:pt x="547528" y="344594"/>
                    </a:lnTo>
                    <a:lnTo>
                      <a:pt x="544632" y="344595"/>
                    </a:lnTo>
                    <a:lnTo>
                      <a:pt x="541583" y="344646"/>
                    </a:lnTo>
                    <a:lnTo>
                      <a:pt x="538584" y="344957"/>
                    </a:lnTo>
                    <a:lnTo>
                      <a:pt x="535584" y="345474"/>
                    </a:lnTo>
                    <a:lnTo>
                      <a:pt x="532586" y="346095"/>
                    </a:lnTo>
                    <a:lnTo>
                      <a:pt x="529639" y="346768"/>
                    </a:lnTo>
                    <a:lnTo>
                      <a:pt x="526744" y="347802"/>
                    </a:lnTo>
                    <a:lnTo>
                      <a:pt x="523745" y="348837"/>
                    </a:lnTo>
                    <a:lnTo>
                      <a:pt x="520798" y="350026"/>
                    </a:lnTo>
                    <a:lnTo>
                      <a:pt x="517851" y="351422"/>
                    </a:lnTo>
                    <a:lnTo>
                      <a:pt x="515059" y="353076"/>
                    </a:lnTo>
                    <a:lnTo>
                      <a:pt x="512163" y="354732"/>
                    </a:lnTo>
                    <a:lnTo>
                      <a:pt x="509320" y="356541"/>
                    </a:lnTo>
                    <a:lnTo>
                      <a:pt x="506528" y="358403"/>
                    </a:lnTo>
                    <a:lnTo>
                      <a:pt x="503787" y="360523"/>
                    </a:lnTo>
                    <a:lnTo>
                      <a:pt x="500892" y="362695"/>
                    </a:lnTo>
                    <a:lnTo>
                      <a:pt x="498255" y="365021"/>
                    </a:lnTo>
                    <a:lnTo>
                      <a:pt x="495618" y="367452"/>
                    </a:lnTo>
                    <a:close/>
                    <a:moveTo>
                      <a:pt x="303763" y="427562"/>
                    </a:moveTo>
                    <a:lnTo>
                      <a:pt x="300711" y="430717"/>
                    </a:lnTo>
                    <a:lnTo>
                      <a:pt x="297865" y="433976"/>
                    </a:lnTo>
                    <a:lnTo>
                      <a:pt x="295072" y="437286"/>
                    </a:lnTo>
                    <a:lnTo>
                      <a:pt x="292641" y="440546"/>
                    </a:lnTo>
                    <a:lnTo>
                      <a:pt x="317670" y="465576"/>
                    </a:lnTo>
                    <a:lnTo>
                      <a:pt x="318188" y="464127"/>
                    </a:lnTo>
                    <a:lnTo>
                      <a:pt x="318705" y="462576"/>
                    </a:lnTo>
                    <a:lnTo>
                      <a:pt x="319378" y="461180"/>
                    </a:lnTo>
                    <a:lnTo>
                      <a:pt x="320102" y="459835"/>
                    </a:lnTo>
                    <a:lnTo>
                      <a:pt x="321551" y="457351"/>
                    </a:lnTo>
                    <a:lnTo>
                      <a:pt x="323207" y="454972"/>
                    </a:lnTo>
                    <a:lnTo>
                      <a:pt x="325017" y="452851"/>
                    </a:lnTo>
                    <a:lnTo>
                      <a:pt x="326931" y="450730"/>
                    </a:lnTo>
                    <a:lnTo>
                      <a:pt x="328948" y="448919"/>
                    </a:lnTo>
                    <a:lnTo>
                      <a:pt x="331070" y="447108"/>
                    </a:lnTo>
                    <a:lnTo>
                      <a:pt x="333346" y="445555"/>
                    </a:lnTo>
                    <a:lnTo>
                      <a:pt x="335778" y="444159"/>
                    </a:lnTo>
                    <a:lnTo>
                      <a:pt x="338313" y="442865"/>
                    </a:lnTo>
                    <a:lnTo>
                      <a:pt x="340950" y="441883"/>
                    </a:lnTo>
                    <a:lnTo>
                      <a:pt x="343588" y="441209"/>
                    </a:lnTo>
                    <a:lnTo>
                      <a:pt x="346226" y="440743"/>
                    </a:lnTo>
                    <a:lnTo>
                      <a:pt x="347623" y="440588"/>
                    </a:lnTo>
                    <a:lnTo>
                      <a:pt x="349123" y="440536"/>
                    </a:lnTo>
                    <a:lnTo>
                      <a:pt x="350467" y="440536"/>
                    </a:lnTo>
                    <a:lnTo>
                      <a:pt x="351760" y="440587"/>
                    </a:lnTo>
                    <a:lnTo>
                      <a:pt x="353260" y="440845"/>
                    </a:lnTo>
                    <a:lnTo>
                      <a:pt x="354605" y="441052"/>
                    </a:lnTo>
                    <a:lnTo>
                      <a:pt x="356053" y="441466"/>
                    </a:lnTo>
                    <a:lnTo>
                      <a:pt x="357450" y="441827"/>
                    </a:lnTo>
                    <a:lnTo>
                      <a:pt x="359002" y="442344"/>
                    </a:lnTo>
                    <a:lnTo>
                      <a:pt x="360398" y="443017"/>
                    </a:lnTo>
                    <a:lnTo>
                      <a:pt x="361794" y="443689"/>
                    </a:lnTo>
                    <a:lnTo>
                      <a:pt x="363295" y="444671"/>
                    </a:lnTo>
                    <a:lnTo>
                      <a:pt x="364743" y="445602"/>
                    </a:lnTo>
                    <a:lnTo>
                      <a:pt x="366139" y="446688"/>
                    </a:lnTo>
                    <a:lnTo>
                      <a:pt x="367638" y="447981"/>
                    </a:lnTo>
                    <a:lnTo>
                      <a:pt x="368983" y="449326"/>
                    </a:lnTo>
                    <a:lnTo>
                      <a:pt x="563896" y="644239"/>
                    </a:lnTo>
                    <a:lnTo>
                      <a:pt x="565293" y="645635"/>
                    </a:lnTo>
                    <a:lnTo>
                      <a:pt x="566482" y="647031"/>
                    </a:lnTo>
                    <a:lnTo>
                      <a:pt x="567517" y="648376"/>
                    </a:lnTo>
                    <a:lnTo>
                      <a:pt x="568499" y="649876"/>
                    </a:lnTo>
                    <a:lnTo>
                      <a:pt x="569430" y="651324"/>
                    </a:lnTo>
                    <a:lnTo>
                      <a:pt x="570102" y="652721"/>
                    </a:lnTo>
                    <a:lnTo>
                      <a:pt x="570878" y="654220"/>
                    </a:lnTo>
                    <a:lnTo>
                      <a:pt x="571291" y="655669"/>
                    </a:lnTo>
                    <a:lnTo>
                      <a:pt x="571756" y="657169"/>
                    </a:lnTo>
                    <a:lnTo>
                      <a:pt x="572067" y="658513"/>
                    </a:lnTo>
                    <a:lnTo>
                      <a:pt x="572376" y="659961"/>
                    </a:lnTo>
                    <a:lnTo>
                      <a:pt x="572531" y="661358"/>
                    </a:lnTo>
                    <a:lnTo>
                      <a:pt x="572686" y="662754"/>
                    </a:lnTo>
                    <a:lnTo>
                      <a:pt x="572738" y="664151"/>
                    </a:lnTo>
                    <a:lnTo>
                      <a:pt x="572531" y="665496"/>
                    </a:lnTo>
                    <a:lnTo>
                      <a:pt x="572479" y="666996"/>
                    </a:lnTo>
                    <a:lnTo>
                      <a:pt x="572064" y="669686"/>
                    </a:lnTo>
                    <a:lnTo>
                      <a:pt x="571340" y="672272"/>
                    </a:lnTo>
                    <a:lnTo>
                      <a:pt x="570305" y="674858"/>
                    </a:lnTo>
                    <a:lnTo>
                      <a:pt x="569012" y="677393"/>
                    </a:lnTo>
                    <a:lnTo>
                      <a:pt x="567615" y="679824"/>
                    </a:lnTo>
                    <a:lnTo>
                      <a:pt x="566011" y="682049"/>
                    </a:lnTo>
                    <a:lnTo>
                      <a:pt x="564303" y="684273"/>
                    </a:lnTo>
                    <a:lnTo>
                      <a:pt x="562388" y="686187"/>
                    </a:lnTo>
                    <a:lnTo>
                      <a:pt x="560371" y="688205"/>
                    </a:lnTo>
                    <a:lnTo>
                      <a:pt x="558147" y="689912"/>
                    </a:lnTo>
                    <a:lnTo>
                      <a:pt x="555819" y="691619"/>
                    </a:lnTo>
                    <a:lnTo>
                      <a:pt x="553336" y="693069"/>
                    </a:lnTo>
                    <a:lnTo>
                      <a:pt x="550802" y="694361"/>
                    </a:lnTo>
                    <a:lnTo>
                      <a:pt x="548215" y="695397"/>
                    </a:lnTo>
                    <a:lnTo>
                      <a:pt x="545525" y="696225"/>
                    </a:lnTo>
                    <a:lnTo>
                      <a:pt x="542836" y="696640"/>
                    </a:lnTo>
                    <a:lnTo>
                      <a:pt x="541336" y="696691"/>
                    </a:lnTo>
                    <a:lnTo>
                      <a:pt x="540094" y="696795"/>
                    </a:lnTo>
                    <a:lnTo>
                      <a:pt x="538698" y="696743"/>
                    </a:lnTo>
                    <a:lnTo>
                      <a:pt x="537198" y="696691"/>
                    </a:lnTo>
                    <a:lnTo>
                      <a:pt x="535801" y="696536"/>
                    </a:lnTo>
                    <a:lnTo>
                      <a:pt x="534353" y="696227"/>
                    </a:lnTo>
                    <a:lnTo>
                      <a:pt x="533008" y="695917"/>
                    </a:lnTo>
                    <a:lnTo>
                      <a:pt x="531508" y="695451"/>
                    </a:lnTo>
                    <a:lnTo>
                      <a:pt x="530112" y="694987"/>
                    </a:lnTo>
                    <a:lnTo>
                      <a:pt x="528560" y="694262"/>
                    </a:lnTo>
                    <a:lnTo>
                      <a:pt x="527164" y="693590"/>
                    </a:lnTo>
                    <a:lnTo>
                      <a:pt x="525716" y="692659"/>
                    </a:lnTo>
                    <a:lnTo>
                      <a:pt x="524216" y="691677"/>
                    </a:lnTo>
                    <a:lnTo>
                      <a:pt x="522974" y="690539"/>
                    </a:lnTo>
                    <a:lnTo>
                      <a:pt x="521578" y="689349"/>
                    </a:lnTo>
                    <a:lnTo>
                      <a:pt x="520078" y="688057"/>
                    </a:lnTo>
                    <a:lnTo>
                      <a:pt x="406202" y="574181"/>
                    </a:lnTo>
                    <a:lnTo>
                      <a:pt x="406047" y="574336"/>
                    </a:lnTo>
                    <a:lnTo>
                      <a:pt x="402478" y="576147"/>
                    </a:lnTo>
                    <a:lnTo>
                      <a:pt x="399012" y="577855"/>
                    </a:lnTo>
                    <a:lnTo>
                      <a:pt x="395443" y="579355"/>
                    </a:lnTo>
                    <a:lnTo>
                      <a:pt x="391771" y="580649"/>
                    </a:lnTo>
                    <a:lnTo>
                      <a:pt x="388149" y="581684"/>
                    </a:lnTo>
                    <a:lnTo>
                      <a:pt x="384425" y="582719"/>
                    </a:lnTo>
                    <a:lnTo>
                      <a:pt x="380701" y="583341"/>
                    </a:lnTo>
                    <a:lnTo>
                      <a:pt x="377028" y="583911"/>
                    </a:lnTo>
                    <a:lnTo>
                      <a:pt x="372839" y="584273"/>
                    </a:lnTo>
                    <a:lnTo>
                      <a:pt x="368701" y="584273"/>
                    </a:lnTo>
                    <a:lnTo>
                      <a:pt x="364511" y="584119"/>
                    </a:lnTo>
                    <a:lnTo>
                      <a:pt x="360321" y="583654"/>
                    </a:lnTo>
                    <a:lnTo>
                      <a:pt x="493539" y="716871"/>
                    </a:lnTo>
                    <a:lnTo>
                      <a:pt x="496176" y="719406"/>
                    </a:lnTo>
                    <a:lnTo>
                      <a:pt x="498969" y="721785"/>
                    </a:lnTo>
                    <a:lnTo>
                      <a:pt x="501709" y="723905"/>
                    </a:lnTo>
                    <a:lnTo>
                      <a:pt x="504503" y="725973"/>
                    </a:lnTo>
                    <a:lnTo>
                      <a:pt x="507348" y="727576"/>
                    </a:lnTo>
                    <a:lnTo>
                      <a:pt x="510244" y="729232"/>
                    </a:lnTo>
                    <a:lnTo>
                      <a:pt x="513191" y="730627"/>
                    </a:lnTo>
                    <a:lnTo>
                      <a:pt x="516088" y="731868"/>
                    </a:lnTo>
                    <a:lnTo>
                      <a:pt x="519036" y="732747"/>
                    </a:lnTo>
                    <a:lnTo>
                      <a:pt x="522036" y="733471"/>
                    </a:lnTo>
                    <a:lnTo>
                      <a:pt x="525036" y="734194"/>
                    </a:lnTo>
                    <a:lnTo>
                      <a:pt x="528036" y="734607"/>
                    </a:lnTo>
                    <a:lnTo>
                      <a:pt x="531087" y="734865"/>
                    </a:lnTo>
                    <a:lnTo>
                      <a:pt x="534087" y="734968"/>
                    </a:lnTo>
                    <a:lnTo>
                      <a:pt x="537087" y="734864"/>
                    </a:lnTo>
                    <a:lnTo>
                      <a:pt x="540139" y="734605"/>
                    </a:lnTo>
                    <a:lnTo>
                      <a:pt x="543190" y="734139"/>
                    </a:lnTo>
                    <a:lnTo>
                      <a:pt x="546243" y="733570"/>
                    </a:lnTo>
                    <a:lnTo>
                      <a:pt x="549139" y="732844"/>
                    </a:lnTo>
                    <a:lnTo>
                      <a:pt x="552088" y="731861"/>
                    </a:lnTo>
                    <a:lnTo>
                      <a:pt x="555036" y="730775"/>
                    </a:lnTo>
                    <a:lnTo>
                      <a:pt x="557985" y="729585"/>
                    </a:lnTo>
                    <a:lnTo>
                      <a:pt x="560933" y="728188"/>
                    </a:lnTo>
                    <a:lnTo>
                      <a:pt x="563830" y="726635"/>
                    </a:lnTo>
                    <a:lnTo>
                      <a:pt x="566727" y="724980"/>
                    </a:lnTo>
                    <a:lnTo>
                      <a:pt x="569573" y="723169"/>
                    </a:lnTo>
                    <a:lnTo>
                      <a:pt x="572366" y="721306"/>
                    </a:lnTo>
                    <a:lnTo>
                      <a:pt x="575108" y="719185"/>
                    </a:lnTo>
                    <a:lnTo>
                      <a:pt x="577797" y="717012"/>
                    </a:lnTo>
                    <a:lnTo>
                      <a:pt x="580539" y="714788"/>
                    </a:lnTo>
                    <a:lnTo>
                      <a:pt x="583281" y="712253"/>
                    </a:lnTo>
                    <a:lnTo>
                      <a:pt x="585867" y="709666"/>
                    </a:lnTo>
                    <a:lnTo>
                      <a:pt x="588454" y="707079"/>
                    </a:lnTo>
                    <a:lnTo>
                      <a:pt x="590886" y="704441"/>
                    </a:lnTo>
                    <a:lnTo>
                      <a:pt x="593110" y="701699"/>
                    </a:lnTo>
                    <a:lnTo>
                      <a:pt x="595284" y="699009"/>
                    </a:lnTo>
                    <a:lnTo>
                      <a:pt x="597404" y="696268"/>
                    </a:lnTo>
                    <a:lnTo>
                      <a:pt x="599371" y="693371"/>
                    </a:lnTo>
                    <a:lnTo>
                      <a:pt x="601181" y="690525"/>
                    </a:lnTo>
                    <a:lnTo>
                      <a:pt x="602785" y="687680"/>
                    </a:lnTo>
                    <a:lnTo>
                      <a:pt x="604389" y="684732"/>
                    </a:lnTo>
                    <a:lnTo>
                      <a:pt x="605683" y="681887"/>
                    </a:lnTo>
                    <a:lnTo>
                      <a:pt x="606873" y="678938"/>
                    </a:lnTo>
                    <a:lnTo>
                      <a:pt x="607960" y="675989"/>
                    </a:lnTo>
                    <a:lnTo>
                      <a:pt x="608943" y="673041"/>
                    </a:lnTo>
                    <a:lnTo>
                      <a:pt x="609668" y="670145"/>
                    </a:lnTo>
                    <a:lnTo>
                      <a:pt x="610185" y="667144"/>
                    </a:lnTo>
                    <a:lnTo>
                      <a:pt x="610600" y="664145"/>
                    </a:lnTo>
                    <a:lnTo>
                      <a:pt x="610858" y="661093"/>
                    </a:lnTo>
                    <a:lnTo>
                      <a:pt x="610859" y="658196"/>
                    </a:lnTo>
                    <a:lnTo>
                      <a:pt x="610808" y="655144"/>
                    </a:lnTo>
                    <a:lnTo>
                      <a:pt x="610550" y="652093"/>
                    </a:lnTo>
                    <a:lnTo>
                      <a:pt x="610034" y="649196"/>
                    </a:lnTo>
                    <a:lnTo>
                      <a:pt x="609414" y="646093"/>
                    </a:lnTo>
                    <a:lnTo>
                      <a:pt x="608587" y="643197"/>
                    </a:lnTo>
                    <a:lnTo>
                      <a:pt x="607708" y="640249"/>
                    </a:lnTo>
                    <a:lnTo>
                      <a:pt x="606467" y="637352"/>
                    </a:lnTo>
                    <a:lnTo>
                      <a:pt x="605122" y="634353"/>
                    </a:lnTo>
                    <a:lnTo>
                      <a:pt x="603519" y="631405"/>
                    </a:lnTo>
                    <a:lnTo>
                      <a:pt x="601813" y="628663"/>
                    </a:lnTo>
                    <a:lnTo>
                      <a:pt x="599797" y="625818"/>
                    </a:lnTo>
                    <a:lnTo>
                      <a:pt x="597624" y="623130"/>
                    </a:lnTo>
                    <a:lnTo>
                      <a:pt x="595246" y="620337"/>
                    </a:lnTo>
                    <a:lnTo>
                      <a:pt x="592711" y="617699"/>
                    </a:lnTo>
                    <a:lnTo>
                      <a:pt x="395574" y="420562"/>
                    </a:lnTo>
                    <a:lnTo>
                      <a:pt x="392833" y="417924"/>
                    </a:lnTo>
                    <a:lnTo>
                      <a:pt x="390093" y="415598"/>
                    </a:lnTo>
                    <a:lnTo>
                      <a:pt x="387352" y="413373"/>
                    </a:lnTo>
                    <a:lnTo>
                      <a:pt x="384507" y="411357"/>
                    </a:lnTo>
                    <a:lnTo>
                      <a:pt x="381714" y="409600"/>
                    </a:lnTo>
                    <a:lnTo>
                      <a:pt x="378818" y="408048"/>
                    </a:lnTo>
                    <a:lnTo>
                      <a:pt x="375818" y="406703"/>
                    </a:lnTo>
                    <a:lnTo>
                      <a:pt x="372974" y="405515"/>
                    </a:lnTo>
                    <a:lnTo>
                      <a:pt x="369974" y="404584"/>
                    </a:lnTo>
                    <a:lnTo>
                      <a:pt x="367026" y="403705"/>
                    </a:lnTo>
                    <a:lnTo>
                      <a:pt x="364077" y="403240"/>
                    </a:lnTo>
                    <a:lnTo>
                      <a:pt x="361130" y="402672"/>
                    </a:lnTo>
                    <a:lnTo>
                      <a:pt x="358078" y="402413"/>
                    </a:lnTo>
                    <a:lnTo>
                      <a:pt x="355130" y="402466"/>
                    </a:lnTo>
                    <a:lnTo>
                      <a:pt x="352181" y="402415"/>
                    </a:lnTo>
                    <a:lnTo>
                      <a:pt x="349181" y="402726"/>
                    </a:lnTo>
                    <a:lnTo>
                      <a:pt x="346233" y="403192"/>
                    </a:lnTo>
                    <a:lnTo>
                      <a:pt x="343284" y="403762"/>
                    </a:lnTo>
                    <a:lnTo>
                      <a:pt x="340336" y="404434"/>
                    </a:lnTo>
                    <a:lnTo>
                      <a:pt x="337439" y="405469"/>
                    </a:lnTo>
                    <a:lnTo>
                      <a:pt x="334439" y="406505"/>
                    </a:lnTo>
                    <a:lnTo>
                      <a:pt x="331542" y="407746"/>
                    </a:lnTo>
                    <a:lnTo>
                      <a:pt x="328645" y="408988"/>
                    </a:lnTo>
                    <a:lnTo>
                      <a:pt x="325697" y="410592"/>
                    </a:lnTo>
                    <a:lnTo>
                      <a:pt x="322955" y="412299"/>
                    </a:lnTo>
                    <a:lnTo>
                      <a:pt x="320110" y="414110"/>
                    </a:lnTo>
                    <a:lnTo>
                      <a:pt x="317265" y="416128"/>
                    </a:lnTo>
                    <a:lnTo>
                      <a:pt x="314368" y="418093"/>
                    </a:lnTo>
                    <a:lnTo>
                      <a:pt x="311678" y="420267"/>
                    </a:lnTo>
                    <a:lnTo>
                      <a:pt x="309039" y="422595"/>
                    </a:lnTo>
                    <a:lnTo>
                      <a:pt x="306401" y="425027"/>
                    </a:lnTo>
                    <a:close/>
                    <a:moveTo>
                      <a:pt x="400592" y="53385"/>
                    </a:moveTo>
                    <a:lnTo>
                      <a:pt x="417213" y="36766"/>
                    </a:lnTo>
                    <a:lnTo>
                      <a:pt x="419593" y="34590"/>
                    </a:lnTo>
                    <a:lnTo>
                      <a:pt x="421820" y="32882"/>
                    </a:lnTo>
                    <a:lnTo>
                      <a:pt x="423010" y="32208"/>
                    </a:lnTo>
                    <a:lnTo>
                      <a:pt x="424252" y="31483"/>
                    </a:lnTo>
                    <a:lnTo>
                      <a:pt x="425392" y="30862"/>
                    </a:lnTo>
                    <a:lnTo>
                      <a:pt x="426478" y="30394"/>
                    </a:lnTo>
                    <a:lnTo>
                      <a:pt x="427669" y="29929"/>
                    </a:lnTo>
                    <a:lnTo>
                      <a:pt x="428911" y="29617"/>
                    </a:lnTo>
                    <a:lnTo>
                      <a:pt x="430153" y="29409"/>
                    </a:lnTo>
                    <a:lnTo>
                      <a:pt x="431343" y="29253"/>
                    </a:lnTo>
                    <a:lnTo>
                      <a:pt x="432481" y="29149"/>
                    </a:lnTo>
                    <a:lnTo>
                      <a:pt x="433671" y="29096"/>
                    </a:lnTo>
                    <a:lnTo>
                      <a:pt x="434965" y="29250"/>
                    </a:lnTo>
                    <a:lnTo>
                      <a:pt x="436155" y="29405"/>
                    </a:lnTo>
                    <a:lnTo>
                      <a:pt x="438689" y="29972"/>
                    </a:lnTo>
                    <a:lnTo>
                      <a:pt x="441225" y="30747"/>
                    </a:lnTo>
                    <a:lnTo>
                      <a:pt x="443655" y="31831"/>
                    </a:lnTo>
                    <a:lnTo>
                      <a:pt x="446138" y="33072"/>
                    </a:lnTo>
                    <a:lnTo>
                      <a:pt x="448569" y="34674"/>
                    </a:lnTo>
                    <a:lnTo>
                      <a:pt x="450999" y="36587"/>
                    </a:lnTo>
                    <a:lnTo>
                      <a:pt x="453482" y="38552"/>
                    </a:lnTo>
                    <a:lnTo>
                      <a:pt x="455912" y="40982"/>
                    </a:lnTo>
                    <a:lnTo>
                      <a:pt x="486985" y="72057"/>
                    </a:lnTo>
                    <a:lnTo>
                      <a:pt x="489417" y="74487"/>
                    </a:lnTo>
                    <a:lnTo>
                      <a:pt x="491484" y="77072"/>
                    </a:lnTo>
                    <a:lnTo>
                      <a:pt x="493398" y="79503"/>
                    </a:lnTo>
                    <a:lnTo>
                      <a:pt x="494948" y="81882"/>
                    </a:lnTo>
                    <a:lnTo>
                      <a:pt x="496240" y="84416"/>
                    </a:lnTo>
                    <a:lnTo>
                      <a:pt x="497377" y="86899"/>
                    </a:lnTo>
                    <a:lnTo>
                      <a:pt x="498151" y="89434"/>
                    </a:lnTo>
                    <a:lnTo>
                      <a:pt x="498719" y="91969"/>
                    </a:lnTo>
                    <a:lnTo>
                      <a:pt x="498873" y="93158"/>
                    </a:lnTo>
                    <a:lnTo>
                      <a:pt x="499027" y="94452"/>
                    </a:lnTo>
                    <a:lnTo>
                      <a:pt x="499026" y="95694"/>
                    </a:lnTo>
                    <a:lnTo>
                      <a:pt x="498974" y="96884"/>
                    </a:lnTo>
                    <a:lnTo>
                      <a:pt x="498818" y="98074"/>
                    </a:lnTo>
                    <a:lnTo>
                      <a:pt x="498609" y="99315"/>
                    </a:lnTo>
                    <a:lnTo>
                      <a:pt x="498298" y="100558"/>
                    </a:lnTo>
                    <a:lnTo>
                      <a:pt x="497780" y="101696"/>
                    </a:lnTo>
                    <a:lnTo>
                      <a:pt x="497365" y="102835"/>
                    </a:lnTo>
                    <a:lnTo>
                      <a:pt x="496848" y="104077"/>
                    </a:lnTo>
                    <a:lnTo>
                      <a:pt x="496120" y="105320"/>
                    </a:lnTo>
                    <a:lnTo>
                      <a:pt x="495345" y="106407"/>
                    </a:lnTo>
                    <a:lnTo>
                      <a:pt x="493740" y="108736"/>
                    </a:lnTo>
                    <a:lnTo>
                      <a:pt x="491565" y="111118"/>
                    </a:lnTo>
                    <a:lnTo>
                      <a:pt x="473806" y="128877"/>
                    </a:lnTo>
                    <a:lnTo>
                      <a:pt x="473081" y="129395"/>
                    </a:lnTo>
                    <a:lnTo>
                      <a:pt x="472408" y="129757"/>
                    </a:lnTo>
                    <a:lnTo>
                      <a:pt x="471528" y="130017"/>
                    </a:lnTo>
                    <a:lnTo>
                      <a:pt x="470699" y="130225"/>
                    </a:lnTo>
                    <a:lnTo>
                      <a:pt x="469665" y="130328"/>
                    </a:lnTo>
                    <a:lnTo>
                      <a:pt x="468785" y="130071"/>
                    </a:lnTo>
                    <a:lnTo>
                      <a:pt x="467907" y="129708"/>
                    </a:lnTo>
                    <a:lnTo>
                      <a:pt x="467285" y="129088"/>
                    </a:lnTo>
                    <a:lnTo>
                      <a:pt x="400070" y="61871"/>
                    </a:lnTo>
                    <a:lnTo>
                      <a:pt x="399139" y="60940"/>
                    </a:lnTo>
                    <a:lnTo>
                      <a:pt x="398621" y="59906"/>
                    </a:lnTo>
                    <a:lnTo>
                      <a:pt x="398209" y="58872"/>
                    </a:lnTo>
                    <a:lnTo>
                      <a:pt x="398261" y="57785"/>
                    </a:lnTo>
                    <a:lnTo>
                      <a:pt x="398417" y="56801"/>
                    </a:lnTo>
                    <a:lnTo>
                      <a:pt x="398830" y="55663"/>
                    </a:lnTo>
                    <a:lnTo>
                      <a:pt x="399557" y="54628"/>
                    </a:lnTo>
                    <a:close/>
                    <a:moveTo>
                      <a:pt x="207153" y="199462"/>
                    </a:moveTo>
                    <a:lnTo>
                      <a:pt x="215632" y="207942"/>
                    </a:lnTo>
                    <a:lnTo>
                      <a:pt x="216873" y="209079"/>
                    </a:lnTo>
                    <a:lnTo>
                      <a:pt x="218011" y="210010"/>
                    </a:lnTo>
                    <a:lnTo>
                      <a:pt x="219304" y="210992"/>
                    </a:lnTo>
                    <a:lnTo>
                      <a:pt x="220596" y="211767"/>
                    </a:lnTo>
                    <a:lnTo>
                      <a:pt x="221785" y="212440"/>
                    </a:lnTo>
                    <a:lnTo>
                      <a:pt x="223130" y="212853"/>
                    </a:lnTo>
                    <a:lnTo>
                      <a:pt x="224422" y="213318"/>
                    </a:lnTo>
                    <a:lnTo>
                      <a:pt x="225716" y="213576"/>
                    </a:lnTo>
                    <a:lnTo>
                      <a:pt x="228302" y="213887"/>
                    </a:lnTo>
                    <a:lnTo>
                      <a:pt x="230733" y="214041"/>
                    </a:lnTo>
                    <a:lnTo>
                      <a:pt x="232956" y="214092"/>
                    </a:lnTo>
                    <a:lnTo>
                      <a:pt x="235180" y="213833"/>
                    </a:lnTo>
                    <a:lnTo>
                      <a:pt x="236215" y="213626"/>
                    </a:lnTo>
                    <a:lnTo>
                      <a:pt x="237197" y="213471"/>
                    </a:lnTo>
                    <a:lnTo>
                      <a:pt x="238180" y="213522"/>
                    </a:lnTo>
                    <a:lnTo>
                      <a:pt x="239214" y="213728"/>
                    </a:lnTo>
                    <a:lnTo>
                      <a:pt x="240197" y="213987"/>
                    </a:lnTo>
                    <a:lnTo>
                      <a:pt x="241283" y="214762"/>
                    </a:lnTo>
                    <a:lnTo>
                      <a:pt x="242472" y="215642"/>
                    </a:lnTo>
                    <a:lnTo>
                      <a:pt x="243765" y="216934"/>
                    </a:lnTo>
                    <a:lnTo>
                      <a:pt x="244126" y="217296"/>
                    </a:lnTo>
                    <a:lnTo>
                      <a:pt x="387247" y="360416"/>
                    </a:lnTo>
                    <a:lnTo>
                      <a:pt x="390039" y="363002"/>
                    </a:lnTo>
                    <a:lnTo>
                      <a:pt x="392780" y="365432"/>
                    </a:lnTo>
                    <a:lnTo>
                      <a:pt x="395468" y="367604"/>
                    </a:lnTo>
                    <a:lnTo>
                      <a:pt x="398364" y="369567"/>
                    </a:lnTo>
                    <a:lnTo>
                      <a:pt x="401104" y="371274"/>
                    </a:lnTo>
                    <a:lnTo>
                      <a:pt x="404052" y="372877"/>
                    </a:lnTo>
                    <a:lnTo>
                      <a:pt x="407000" y="374272"/>
                    </a:lnTo>
                    <a:lnTo>
                      <a:pt x="409844" y="375358"/>
                    </a:lnTo>
                    <a:lnTo>
                      <a:pt x="412843" y="376289"/>
                    </a:lnTo>
                    <a:lnTo>
                      <a:pt x="415791" y="377166"/>
                    </a:lnTo>
                    <a:lnTo>
                      <a:pt x="418842" y="377734"/>
                    </a:lnTo>
                    <a:lnTo>
                      <a:pt x="421789" y="378096"/>
                    </a:lnTo>
                    <a:lnTo>
                      <a:pt x="424789" y="378406"/>
                    </a:lnTo>
                    <a:lnTo>
                      <a:pt x="427841" y="378457"/>
                    </a:lnTo>
                    <a:lnTo>
                      <a:pt x="430789" y="378300"/>
                    </a:lnTo>
                    <a:lnTo>
                      <a:pt x="433841" y="378041"/>
                    </a:lnTo>
                    <a:lnTo>
                      <a:pt x="436736" y="377523"/>
                    </a:lnTo>
                    <a:lnTo>
                      <a:pt x="439736" y="377006"/>
                    </a:lnTo>
                    <a:lnTo>
                      <a:pt x="442736" y="376178"/>
                    </a:lnTo>
                    <a:lnTo>
                      <a:pt x="445632" y="375349"/>
                    </a:lnTo>
                    <a:lnTo>
                      <a:pt x="448632" y="374107"/>
                    </a:lnTo>
                    <a:lnTo>
                      <a:pt x="451580" y="372917"/>
                    </a:lnTo>
                    <a:lnTo>
                      <a:pt x="454528" y="371520"/>
                    </a:lnTo>
                    <a:lnTo>
                      <a:pt x="457322" y="370072"/>
                    </a:lnTo>
                    <a:lnTo>
                      <a:pt x="460321" y="368312"/>
                    </a:lnTo>
                    <a:lnTo>
                      <a:pt x="463063" y="366398"/>
                    </a:lnTo>
                    <a:lnTo>
                      <a:pt x="465907" y="364587"/>
                    </a:lnTo>
                    <a:lnTo>
                      <a:pt x="468701" y="362518"/>
                    </a:lnTo>
                    <a:lnTo>
                      <a:pt x="471391" y="360345"/>
                    </a:lnTo>
                    <a:lnTo>
                      <a:pt x="474080" y="358069"/>
                    </a:lnTo>
                    <a:lnTo>
                      <a:pt x="476822" y="355638"/>
                    </a:lnTo>
                    <a:lnTo>
                      <a:pt x="479460" y="353000"/>
                    </a:lnTo>
                    <a:lnTo>
                      <a:pt x="482047" y="350413"/>
                    </a:lnTo>
                    <a:lnTo>
                      <a:pt x="484374" y="347775"/>
                    </a:lnTo>
                    <a:lnTo>
                      <a:pt x="486703" y="345034"/>
                    </a:lnTo>
                    <a:lnTo>
                      <a:pt x="488875" y="342344"/>
                    </a:lnTo>
                    <a:lnTo>
                      <a:pt x="490944" y="339550"/>
                    </a:lnTo>
                    <a:lnTo>
                      <a:pt x="492755" y="336705"/>
                    </a:lnTo>
                    <a:lnTo>
                      <a:pt x="494566" y="334068"/>
                    </a:lnTo>
                    <a:lnTo>
                      <a:pt x="496222" y="331172"/>
                    </a:lnTo>
                    <a:lnTo>
                      <a:pt x="497722" y="328326"/>
                    </a:lnTo>
                    <a:lnTo>
                      <a:pt x="499067" y="325430"/>
                    </a:lnTo>
                    <a:lnTo>
                      <a:pt x="500309" y="322430"/>
                    </a:lnTo>
                    <a:lnTo>
                      <a:pt x="501292" y="319689"/>
                    </a:lnTo>
                    <a:lnTo>
                      <a:pt x="502173" y="316741"/>
                    </a:lnTo>
                    <a:lnTo>
                      <a:pt x="503001" y="313741"/>
                    </a:lnTo>
                    <a:lnTo>
                      <a:pt x="503467" y="310793"/>
                    </a:lnTo>
                    <a:lnTo>
                      <a:pt x="504037" y="307846"/>
                    </a:lnTo>
                    <a:lnTo>
                      <a:pt x="504192" y="304897"/>
                    </a:lnTo>
                    <a:lnTo>
                      <a:pt x="504348" y="301949"/>
                    </a:lnTo>
                    <a:lnTo>
                      <a:pt x="504297" y="298898"/>
                    </a:lnTo>
                    <a:lnTo>
                      <a:pt x="503935" y="295950"/>
                    </a:lnTo>
                    <a:lnTo>
                      <a:pt x="503574" y="293002"/>
                    </a:lnTo>
                    <a:lnTo>
                      <a:pt x="502902" y="290055"/>
                    </a:lnTo>
                    <a:lnTo>
                      <a:pt x="502076" y="287055"/>
                    </a:lnTo>
                    <a:lnTo>
                      <a:pt x="501094" y="284107"/>
                    </a:lnTo>
                    <a:lnTo>
                      <a:pt x="500060" y="281211"/>
                    </a:lnTo>
                    <a:lnTo>
                      <a:pt x="498665" y="278264"/>
                    </a:lnTo>
                    <a:lnTo>
                      <a:pt x="497011" y="275368"/>
                    </a:lnTo>
                    <a:lnTo>
                      <a:pt x="495408" y="272523"/>
                    </a:lnTo>
                    <a:lnTo>
                      <a:pt x="493289" y="269783"/>
                    </a:lnTo>
                    <a:lnTo>
                      <a:pt x="491220" y="266991"/>
                    </a:lnTo>
                    <a:lnTo>
                      <a:pt x="488790" y="264251"/>
                    </a:lnTo>
                    <a:lnTo>
                      <a:pt x="486204" y="261459"/>
                    </a:lnTo>
                    <a:lnTo>
                      <a:pt x="342463" y="117718"/>
                    </a:lnTo>
                    <a:lnTo>
                      <a:pt x="341946" y="117201"/>
                    </a:lnTo>
                    <a:lnTo>
                      <a:pt x="340913" y="115959"/>
                    </a:lnTo>
                    <a:lnTo>
                      <a:pt x="340343" y="114874"/>
                    </a:lnTo>
                    <a:lnTo>
                      <a:pt x="339878" y="113891"/>
                    </a:lnTo>
                    <a:lnTo>
                      <a:pt x="339620" y="113012"/>
                    </a:lnTo>
                    <a:lnTo>
                      <a:pt x="339465" y="112133"/>
                    </a:lnTo>
                    <a:lnTo>
                      <a:pt x="339466" y="111202"/>
                    </a:lnTo>
                    <a:lnTo>
                      <a:pt x="339673" y="109340"/>
                    </a:lnTo>
                    <a:lnTo>
                      <a:pt x="339776" y="107271"/>
                    </a:lnTo>
                    <a:lnTo>
                      <a:pt x="339674" y="105100"/>
                    </a:lnTo>
                    <a:lnTo>
                      <a:pt x="339416" y="102773"/>
                    </a:lnTo>
                    <a:lnTo>
                      <a:pt x="338847" y="100445"/>
                    </a:lnTo>
                    <a:lnTo>
                      <a:pt x="338537" y="99204"/>
                    </a:lnTo>
                    <a:lnTo>
                      <a:pt x="338072" y="97910"/>
                    </a:lnTo>
                    <a:lnTo>
                      <a:pt x="337451" y="96773"/>
                    </a:lnTo>
                    <a:lnTo>
                      <a:pt x="336780" y="95584"/>
                    </a:lnTo>
                    <a:lnTo>
                      <a:pt x="336005" y="94291"/>
                    </a:lnTo>
                    <a:lnTo>
                      <a:pt x="334970" y="93051"/>
                    </a:lnTo>
                    <a:lnTo>
                      <a:pt x="333987" y="91964"/>
                    </a:lnTo>
                    <a:lnTo>
                      <a:pt x="332903" y="90672"/>
                    </a:lnTo>
                    <a:lnTo>
                      <a:pt x="324423" y="82192"/>
                    </a:lnTo>
                    <a:lnTo>
                      <a:pt x="278022" y="128593"/>
                    </a:lnTo>
                    <a:lnTo>
                      <a:pt x="286502" y="137073"/>
                    </a:lnTo>
                    <a:lnTo>
                      <a:pt x="287793" y="138158"/>
                    </a:lnTo>
                    <a:lnTo>
                      <a:pt x="288880" y="139141"/>
                    </a:lnTo>
                    <a:lnTo>
                      <a:pt x="290224" y="140072"/>
                    </a:lnTo>
                    <a:lnTo>
                      <a:pt x="291517" y="140847"/>
                    </a:lnTo>
                    <a:lnTo>
                      <a:pt x="292810" y="141415"/>
                    </a:lnTo>
                    <a:lnTo>
                      <a:pt x="293999" y="141984"/>
                    </a:lnTo>
                    <a:lnTo>
                      <a:pt x="295343" y="142397"/>
                    </a:lnTo>
                    <a:lnTo>
                      <a:pt x="296688" y="142604"/>
                    </a:lnTo>
                    <a:lnTo>
                      <a:pt x="299274" y="142914"/>
                    </a:lnTo>
                    <a:lnTo>
                      <a:pt x="301705" y="143068"/>
                    </a:lnTo>
                    <a:lnTo>
                      <a:pt x="303980" y="143068"/>
                    </a:lnTo>
                    <a:lnTo>
                      <a:pt x="306049" y="142964"/>
                    </a:lnTo>
                    <a:lnTo>
                      <a:pt x="307911" y="142757"/>
                    </a:lnTo>
                    <a:lnTo>
                      <a:pt x="309876" y="142756"/>
                    </a:lnTo>
                    <a:lnTo>
                      <a:pt x="310755" y="143015"/>
                    </a:lnTo>
                    <a:lnTo>
                      <a:pt x="311789" y="143428"/>
                    </a:lnTo>
                    <a:lnTo>
                      <a:pt x="312772" y="144100"/>
                    </a:lnTo>
                    <a:lnTo>
                      <a:pt x="313910" y="145238"/>
                    </a:lnTo>
                    <a:lnTo>
                      <a:pt x="314685" y="146014"/>
                    </a:lnTo>
                    <a:lnTo>
                      <a:pt x="315047" y="146375"/>
                    </a:lnTo>
                    <a:lnTo>
                      <a:pt x="455892" y="287221"/>
                    </a:lnTo>
                    <a:lnTo>
                      <a:pt x="457288" y="288616"/>
                    </a:lnTo>
                    <a:lnTo>
                      <a:pt x="458477" y="290013"/>
                    </a:lnTo>
                    <a:lnTo>
                      <a:pt x="459719" y="291358"/>
                    </a:lnTo>
                    <a:lnTo>
                      <a:pt x="460752" y="292805"/>
                    </a:lnTo>
                    <a:lnTo>
                      <a:pt x="461631" y="294201"/>
                    </a:lnTo>
                    <a:lnTo>
                      <a:pt x="462355" y="295649"/>
                    </a:lnTo>
                    <a:lnTo>
                      <a:pt x="463182" y="297097"/>
                    </a:lnTo>
                    <a:lnTo>
                      <a:pt x="463855" y="298493"/>
                    </a:lnTo>
                    <a:lnTo>
                      <a:pt x="464422" y="299890"/>
                    </a:lnTo>
                    <a:lnTo>
                      <a:pt x="464836" y="301337"/>
                    </a:lnTo>
                    <a:lnTo>
                      <a:pt x="465146" y="302889"/>
                    </a:lnTo>
                    <a:lnTo>
                      <a:pt x="465404" y="304389"/>
                    </a:lnTo>
                    <a:lnTo>
                      <a:pt x="465610" y="305733"/>
                    </a:lnTo>
                    <a:lnTo>
                      <a:pt x="465559" y="307336"/>
                    </a:lnTo>
                    <a:lnTo>
                      <a:pt x="465610" y="308733"/>
                    </a:lnTo>
                    <a:lnTo>
                      <a:pt x="465403" y="310285"/>
                    </a:lnTo>
                    <a:lnTo>
                      <a:pt x="464885" y="313181"/>
                    </a:lnTo>
                    <a:lnTo>
                      <a:pt x="464161" y="315974"/>
                    </a:lnTo>
                    <a:lnTo>
                      <a:pt x="463436" y="318663"/>
                    </a:lnTo>
                    <a:lnTo>
                      <a:pt x="462297" y="321146"/>
                    </a:lnTo>
                    <a:lnTo>
                      <a:pt x="461107" y="323577"/>
                    </a:lnTo>
                    <a:lnTo>
                      <a:pt x="459710" y="325801"/>
                    </a:lnTo>
                    <a:lnTo>
                      <a:pt x="458004" y="327922"/>
                    </a:lnTo>
                    <a:lnTo>
                      <a:pt x="456245" y="329784"/>
                    </a:lnTo>
                    <a:lnTo>
                      <a:pt x="454176" y="331750"/>
                    </a:lnTo>
                    <a:lnTo>
                      <a:pt x="452054" y="333457"/>
                    </a:lnTo>
                    <a:lnTo>
                      <a:pt x="449727" y="334957"/>
                    </a:lnTo>
                    <a:lnTo>
                      <a:pt x="447245" y="336199"/>
                    </a:lnTo>
                    <a:lnTo>
                      <a:pt x="444710" y="337389"/>
                    </a:lnTo>
                    <a:lnTo>
                      <a:pt x="441917" y="338217"/>
                    </a:lnTo>
                    <a:lnTo>
                      <a:pt x="439072" y="338994"/>
                    </a:lnTo>
                    <a:lnTo>
                      <a:pt x="436176" y="339512"/>
                    </a:lnTo>
                    <a:lnTo>
                      <a:pt x="434728" y="339615"/>
                    </a:lnTo>
                    <a:lnTo>
                      <a:pt x="433228" y="339667"/>
                    </a:lnTo>
                    <a:lnTo>
                      <a:pt x="431676" y="339667"/>
                    </a:lnTo>
                    <a:lnTo>
                      <a:pt x="430177" y="339617"/>
                    </a:lnTo>
                    <a:lnTo>
                      <a:pt x="428677" y="339358"/>
                    </a:lnTo>
                    <a:lnTo>
                      <a:pt x="427229" y="338944"/>
                    </a:lnTo>
                    <a:lnTo>
                      <a:pt x="425781" y="338531"/>
                    </a:lnTo>
                    <a:lnTo>
                      <a:pt x="424281" y="338067"/>
                    </a:lnTo>
                    <a:lnTo>
                      <a:pt x="422936" y="337342"/>
                    </a:lnTo>
                    <a:lnTo>
                      <a:pt x="421437" y="336568"/>
                    </a:lnTo>
                    <a:lnTo>
                      <a:pt x="419989" y="335843"/>
                    </a:lnTo>
                    <a:lnTo>
                      <a:pt x="418593" y="334964"/>
                    </a:lnTo>
                    <a:lnTo>
                      <a:pt x="417197" y="333879"/>
                    </a:lnTo>
                    <a:lnTo>
                      <a:pt x="415801" y="332689"/>
                    </a:lnTo>
                    <a:lnTo>
                      <a:pt x="414457" y="331448"/>
                    </a:lnTo>
                    <a:lnTo>
                      <a:pt x="412957" y="330156"/>
                    </a:lnTo>
                    <a:lnTo>
                      <a:pt x="271750" y="188949"/>
                    </a:lnTo>
                    <a:lnTo>
                      <a:pt x="270561" y="187553"/>
                    </a:lnTo>
                    <a:lnTo>
                      <a:pt x="269578" y="186466"/>
                    </a:lnTo>
                    <a:lnTo>
                      <a:pt x="268907" y="185277"/>
                    </a:lnTo>
                    <a:lnTo>
                      <a:pt x="268544" y="184398"/>
                    </a:lnTo>
                    <a:lnTo>
                      <a:pt x="268390" y="183312"/>
                    </a:lnTo>
                    <a:lnTo>
                      <a:pt x="268390" y="182278"/>
                    </a:lnTo>
                    <a:lnTo>
                      <a:pt x="268494" y="181347"/>
                    </a:lnTo>
                    <a:lnTo>
                      <a:pt x="268752" y="180261"/>
                    </a:lnTo>
                    <a:lnTo>
                      <a:pt x="268907" y="178140"/>
                    </a:lnTo>
                    <a:lnTo>
                      <a:pt x="268960" y="175813"/>
                    </a:lnTo>
                    <a:lnTo>
                      <a:pt x="268961" y="173227"/>
                    </a:lnTo>
                    <a:lnTo>
                      <a:pt x="268806" y="170486"/>
                    </a:lnTo>
                    <a:lnTo>
                      <a:pt x="268651" y="169089"/>
                    </a:lnTo>
                    <a:lnTo>
                      <a:pt x="268393" y="167589"/>
                    </a:lnTo>
                    <a:lnTo>
                      <a:pt x="267928" y="166297"/>
                    </a:lnTo>
                    <a:lnTo>
                      <a:pt x="267359" y="165004"/>
                    </a:lnTo>
                    <a:lnTo>
                      <a:pt x="266688" y="163608"/>
                    </a:lnTo>
                    <a:lnTo>
                      <a:pt x="265705" y="162316"/>
                    </a:lnTo>
                    <a:lnTo>
                      <a:pt x="264826" y="161126"/>
                    </a:lnTo>
                    <a:lnTo>
                      <a:pt x="263637" y="159937"/>
                    </a:lnTo>
                    <a:lnTo>
                      <a:pt x="255158" y="151458"/>
                    </a:lnTo>
                    <a:close/>
                    <a:moveTo>
                      <a:pt x="136546" y="265518"/>
                    </a:moveTo>
                    <a:lnTo>
                      <a:pt x="134063" y="268312"/>
                    </a:lnTo>
                    <a:lnTo>
                      <a:pt x="131787" y="271002"/>
                    </a:lnTo>
                    <a:lnTo>
                      <a:pt x="129614" y="273692"/>
                    </a:lnTo>
                    <a:lnTo>
                      <a:pt x="127493" y="276434"/>
                    </a:lnTo>
                    <a:lnTo>
                      <a:pt x="125630" y="279227"/>
                    </a:lnTo>
                    <a:lnTo>
                      <a:pt x="123819" y="282072"/>
                    </a:lnTo>
                    <a:lnTo>
                      <a:pt x="122164" y="284969"/>
                    </a:lnTo>
                    <a:lnTo>
                      <a:pt x="120611" y="287866"/>
                    </a:lnTo>
                    <a:lnTo>
                      <a:pt x="119215" y="290814"/>
                    </a:lnTo>
                    <a:lnTo>
                      <a:pt x="118024" y="293763"/>
                    </a:lnTo>
                    <a:lnTo>
                      <a:pt x="116834" y="296607"/>
                    </a:lnTo>
                    <a:lnTo>
                      <a:pt x="115954" y="299659"/>
                    </a:lnTo>
                    <a:lnTo>
                      <a:pt x="115230" y="302556"/>
                    </a:lnTo>
                    <a:lnTo>
                      <a:pt x="114556" y="305505"/>
                    </a:lnTo>
                    <a:lnTo>
                      <a:pt x="114090" y="308556"/>
                    </a:lnTo>
                    <a:lnTo>
                      <a:pt x="113832" y="311608"/>
                    </a:lnTo>
                    <a:lnTo>
                      <a:pt x="113676" y="314557"/>
                    </a:lnTo>
                    <a:lnTo>
                      <a:pt x="113779" y="317557"/>
                    </a:lnTo>
                    <a:lnTo>
                      <a:pt x="114037" y="320608"/>
                    </a:lnTo>
                    <a:lnTo>
                      <a:pt x="114346" y="323504"/>
                    </a:lnTo>
                    <a:lnTo>
                      <a:pt x="115070" y="326505"/>
                    </a:lnTo>
                    <a:lnTo>
                      <a:pt x="115794" y="329504"/>
                    </a:lnTo>
                    <a:lnTo>
                      <a:pt x="116672" y="332453"/>
                    </a:lnTo>
                    <a:lnTo>
                      <a:pt x="117913" y="335348"/>
                    </a:lnTo>
                    <a:lnTo>
                      <a:pt x="119309" y="338297"/>
                    </a:lnTo>
                    <a:lnTo>
                      <a:pt x="120964" y="341193"/>
                    </a:lnTo>
                    <a:lnTo>
                      <a:pt x="122567" y="344037"/>
                    </a:lnTo>
                    <a:lnTo>
                      <a:pt x="124635" y="346830"/>
                    </a:lnTo>
                    <a:lnTo>
                      <a:pt x="126755" y="349572"/>
                    </a:lnTo>
                    <a:lnTo>
                      <a:pt x="129134" y="352364"/>
                    </a:lnTo>
                    <a:lnTo>
                      <a:pt x="131772" y="355105"/>
                    </a:lnTo>
                    <a:lnTo>
                      <a:pt x="328806" y="552138"/>
                    </a:lnTo>
                    <a:lnTo>
                      <a:pt x="331546" y="554776"/>
                    </a:lnTo>
                    <a:lnTo>
                      <a:pt x="334287" y="557104"/>
                    </a:lnTo>
                    <a:lnTo>
                      <a:pt x="337079" y="559275"/>
                    </a:lnTo>
                    <a:lnTo>
                      <a:pt x="339873" y="561343"/>
                    </a:lnTo>
                    <a:lnTo>
                      <a:pt x="342770" y="562998"/>
                    </a:lnTo>
                    <a:lnTo>
                      <a:pt x="345614" y="564602"/>
                    </a:lnTo>
                    <a:lnTo>
                      <a:pt x="348561" y="565997"/>
                    </a:lnTo>
                    <a:lnTo>
                      <a:pt x="351406" y="567187"/>
                    </a:lnTo>
                    <a:lnTo>
                      <a:pt x="354406" y="568117"/>
                    </a:lnTo>
                    <a:lnTo>
                      <a:pt x="357458" y="568892"/>
                    </a:lnTo>
                    <a:lnTo>
                      <a:pt x="360406" y="569564"/>
                    </a:lnTo>
                    <a:lnTo>
                      <a:pt x="363406" y="569977"/>
                    </a:lnTo>
                    <a:lnTo>
                      <a:pt x="366457" y="570235"/>
                    </a:lnTo>
                    <a:lnTo>
                      <a:pt x="369458" y="570338"/>
                    </a:lnTo>
                    <a:lnTo>
                      <a:pt x="372406" y="570182"/>
                    </a:lnTo>
                    <a:lnTo>
                      <a:pt x="375458" y="569923"/>
                    </a:lnTo>
                    <a:lnTo>
                      <a:pt x="378509" y="569457"/>
                    </a:lnTo>
                    <a:lnTo>
                      <a:pt x="381509" y="568836"/>
                    </a:lnTo>
                    <a:lnTo>
                      <a:pt x="384458" y="568163"/>
                    </a:lnTo>
                    <a:lnTo>
                      <a:pt x="387458" y="567231"/>
                    </a:lnTo>
                    <a:lnTo>
                      <a:pt x="390458" y="566197"/>
                    </a:lnTo>
                    <a:lnTo>
                      <a:pt x="393355" y="564955"/>
                    </a:lnTo>
                    <a:lnTo>
                      <a:pt x="396355" y="563610"/>
                    </a:lnTo>
                    <a:lnTo>
                      <a:pt x="399252" y="562058"/>
                    </a:lnTo>
                    <a:lnTo>
                      <a:pt x="402148" y="560401"/>
                    </a:lnTo>
                    <a:lnTo>
                      <a:pt x="404994" y="558591"/>
                    </a:lnTo>
                    <a:lnTo>
                      <a:pt x="407736" y="556676"/>
                    </a:lnTo>
                    <a:lnTo>
                      <a:pt x="410529" y="554607"/>
                    </a:lnTo>
                    <a:lnTo>
                      <a:pt x="413219" y="552434"/>
                    </a:lnTo>
                    <a:lnTo>
                      <a:pt x="415858" y="550106"/>
                    </a:lnTo>
                    <a:lnTo>
                      <a:pt x="418651" y="547623"/>
                    </a:lnTo>
                    <a:lnTo>
                      <a:pt x="421237" y="545036"/>
                    </a:lnTo>
                    <a:lnTo>
                      <a:pt x="424238" y="542035"/>
                    </a:lnTo>
                    <a:lnTo>
                      <a:pt x="426929" y="538828"/>
                    </a:lnTo>
                    <a:lnTo>
                      <a:pt x="429619" y="535621"/>
                    </a:lnTo>
                    <a:lnTo>
                      <a:pt x="432153" y="532465"/>
                    </a:lnTo>
                    <a:lnTo>
                      <a:pt x="406761" y="507073"/>
                    </a:lnTo>
                    <a:lnTo>
                      <a:pt x="405778" y="510022"/>
                    </a:lnTo>
                    <a:lnTo>
                      <a:pt x="405158" y="511263"/>
                    </a:lnTo>
                    <a:lnTo>
                      <a:pt x="404382" y="512763"/>
                    </a:lnTo>
                    <a:lnTo>
                      <a:pt x="402985" y="515194"/>
                    </a:lnTo>
                    <a:lnTo>
                      <a:pt x="401433" y="517470"/>
                    </a:lnTo>
                    <a:lnTo>
                      <a:pt x="399725" y="519695"/>
                    </a:lnTo>
                    <a:lnTo>
                      <a:pt x="397811" y="521610"/>
                    </a:lnTo>
                    <a:lnTo>
                      <a:pt x="395793" y="523627"/>
                    </a:lnTo>
                    <a:lnTo>
                      <a:pt x="393569" y="525334"/>
                    </a:lnTo>
                    <a:lnTo>
                      <a:pt x="391189" y="526989"/>
                    </a:lnTo>
                    <a:lnTo>
                      <a:pt x="388706" y="528439"/>
                    </a:lnTo>
                    <a:lnTo>
                      <a:pt x="386172" y="529731"/>
                    </a:lnTo>
                    <a:lnTo>
                      <a:pt x="383585" y="530767"/>
                    </a:lnTo>
                    <a:lnTo>
                      <a:pt x="380791" y="531491"/>
                    </a:lnTo>
                    <a:lnTo>
                      <a:pt x="378154" y="531958"/>
                    </a:lnTo>
                    <a:lnTo>
                      <a:pt x="376757" y="532113"/>
                    </a:lnTo>
                    <a:lnTo>
                      <a:pt x="375464" y="532165"/>
                    </a:lnTo>
                    <a:lnTo>
                      <a:pt x="374016" y="532061"/>
                    </a:lnTo>
                    <a:lnTo>
                      <a:pt x="372619" y="532113"/>
                    </a:lnTo>
                    <a:lnTo>
                      <a:pt x="371120" y="531855"/>
                    </a:lnTo>
                    <a:lnTo>
                      <a:pt x="369775" y="531648"/>
                    </a:lnTo>
                    <a:lnTo>
                      <a:pt x="368275" y="531184"/>
                    </a:lnTo>
                    <a:lnTo>
                      <a:pt x="366930" y="530873"/>
                    </a:lnTo>
                    <a:lnTo>
                      <a:pt x="365430" y="530305"/>
                    </a:lnTo>
                    <a:lnTo>
                      <a:pt x="363982" y="529684"/>
                    </a:lnTo>
                    <a:lnTo>
                      <a:pt x="362585" y="529012"/>
                    </a:lnTo>
                    <a:lnTo>
                      <a:pt x="361086" y="528029"/>
                    </a:lnTo>
                    <a:lnTo>
                      <a:pt x="359638" y="527099"/>
                    </a:lnTo>
                    <a:lnTo>
                      <a:pt x="358345" y="525910"/>
                    </a:lnTo>
                    <a:lnTo>
                      <a:pt x="356845" y="524616"/>
                    </a:lnTo>
                    <a:lnTo>
                      <a:pt x="355396" y="523375"/>
                    </a:lnTo>
                    <a:lnTo>
                      <a:pt x="160587" y="328566"/>
                    </a:lnTo>
                    <a:lnTo>
                      <a:pt x="159294" y="327065"/>
                    </a:lnTo>
                    <a:lnTo>
                      <a:pt x="158001" y="325566"/>
                    </a:lnTo>
                    <a:lnTo>
                      <a:pt x="156863" y="324325"/>
                    </a:lnTo>
                    <a:lnTo>
                      <a:pt x="155881" y="322825"/>
                    </a:lnTo>
                    <a:lnTo>
                      <a:pt x="154951" y="321377"/>
                    </a:lnTo>
                    <a:lnTo>
                      <a:pt x="154278" y="319980"/>
                    </a:lnTo>
                    <a:lnTo>
                      <a:pt x="153657" y="318532"/>
                    </a:lnTo>
                    <a:lnTo>
                      <a:pt x="153090" y="317032"/>
                    </a:lnTo>
                    <a:lnTo>
                      <a:pt x="152624" y="315532"/>
                    </a:lnTo>
                    <a:lnTo>
                      <a:pt x="152314" y="314188"/>
                    </a:lnTo>
                    <a:lnTo>
                      <a:pt x="152056" y="312791"/>
                    </a:lnTo>
                    <a:lnTo>
                      <a:pt x="151849" y="311342"/>
                    </a:lnTo>
                    <a:lnTo>
                      <a:pt x="151849" y="309895"/>
                    </a:lnTo>
                    <a:lnTo>
                      <a:pt x="151746" y="308447"/>
                    </a:lnTo>
                    <a:lnTo>
                      <a:pt x="151849" y="307205"/>
                    </a:lnTo>
                    <a:lnTo>
                      <a:pt x="151901" y="305705"/>
                    </a:lnTo>
                    <a:lnTo>
                      <a:pt x="152419" y="303119"/>
                    </a:lnTo>
                    <a:lnTo>
                      <a:pt x="153144" y="300325"/>
                    </a:lnTo>
                    <a:lnTo>
                      <a:pt x="154179" y="297739"/>
                    </a:lnTo>
                    <a:lnTo>
                      <a:pt x="155472" y="295205"/>
                    </a:lnTo>
                    <a:lnTo>
                      <a:pt x="156921" y="292721"/>
                    </a:lnTo>
                    <a:lnTo>
                      <a:pt x="158628" y="290393"/>
                    </a:lnTo>
                    <a:lnTo>
                      <a:pt x="160284" y="288117"/>
                    </a:lnTo>
                    <a:lnTo>
                      <a:pt x="162301" y="286100"/>
                    </a:lnTo>
                    <a:lnTo>
                      <a:pt x="164215" y="284186"/>
                    </a:lnTo>
                    <a:lnTo>
                      <a:pt x="166492" y="282530"/>
                    </a:lnTo>
                    <a:lnTo>
                      <a:pt x="168717" y="280926"/>
                    </a:lnTo>
                    <a:lnTo>
                      <a:pt x="171148" y="279529"/>
                    </a:lnTo>
                    <a:lnTo>
                      <a:pt x="173683" y="278235"/>
                    </a:lnTo>
                    <a:lnTo>
                      <a:pt x="176269" y="277201"/>
                    </a:lnTo>
                    <a:lnTo>
                      <a:pt x="178958" y="276579"/>
                    </a:lnTo>
                    <a:lnTo>
                      <a:pt x="181544" y="276062"/>
                    </a:lnTo>
                    <a:lnTo>
                      <a:pt x="183045" y="276009"/>
                    </a:lnTo>
                    <a:lnTo>
                      <a:pt x="184390" y="275803"/>
                    </a:lnTo>
                    <a:lnTo>
                      <a:pt x="185838" y="275906"/>
                    </a:lnTo>
                    <a:lnTo>
                      <a:pt x="187182" y="276009"/>
                    </a:lnTo>
                    <a:lnTo>
                      <a:pt x="188631" y="276216"/>
                    </a:lnTo>
                    <a:lnTo>
                      <a:pt x="190027" y="276474"/>
                    </a:lnTo>
                    <a:lnTo>
                      <a:pt x="191372" y="276784"/>
                    </a:lnTo>
                    <a:lnTo>
                      <a:pt x="192872" y="277250"/>
                    </a:lnTo>
                    <a:lnTo>
                      <a:pt x="194423" y="277766"/>
                    </a:lnTo>
                    <a:lnTo>
                      <a:pt x="195820" y="278438"/>
                    </a:lnTo>
                    <a:lnTo>
                      <a:pt x="197217" y="279111"/>
                    </a:lnTo>
                    <a:lnTo>
                      <a:pt x="198665" y="280041"/>
                    </a:lnTo>
                    <a:lnTo>
                      <a:pt x="200164" y="281024"/>
                    </a:lnTo>
                    <a:lnTo>
                      <a:pt x="201509" y="282058"/>
                    </a:lnTo>
                    <a:lnTo>
                      <a:pt x="203008" y="283351"/>
                    </a:lnTo>
                    <a:lnTo>
                      <a:pt x="204405" y="284748"/>
                    </a:lnTo>
                    <a:lnTo>
                      <a:pt x="318384" y="398727"/>
                    </a:lnTo>
                    <a:lnTo>
                      <a:pt x="318850" y="398364"/>
                    </a:lnTo>
                    <a:lnTo>
                      <a:pt x="322419" y="396553"/>
                    </a:lnTo>
                    <a:lnTo>
                      <a:pt x="325937" y="394898"/>
                    </a:lnTo>
                    <a:lnTo>
                      <a:pt x="329662" y="393345"/>
                    </a:lnTo>
                    <a:lnTo>
                      <a:pt x="333127" y="392052"/>
                    </a:lnTo>
                    <a:lnTo>
                      <a:pt x="336748" y="390914"/>
                    </a:lnTo>
                    <a:lnTo>
                      <a:pt x="340369" y="390086"/>
                    </a:lnTo>
                    <a:lnTo>
                      <a:pt x="343989" y="389360"/>
                    </a:lnTo>
                    <a:lnTo>
                      <a:pt x="347610" y="388842"/>
                    </a:lnTo>
                    <a:lnTo>
                      <a:pt x="351697" y="388376"/>
                    </a:lnTo>
                    <a:lnTo>
                      <a:pt x="355835" y="388376"/>
                    </a:lnTo>
                    <a:lnTo>
                      <a:pt x="359920" y="388530"/>
                    </a:lnTo>
                    <a:lnTo>
                      <a:pt x="364058" y="389046"/>
                    </a:lnTo>
                    <a:lnTo>
                      <a:pt x="230945" y="255933"/>
                    </a:lnTo>
                    <a:lnTo>
                      <a:pt x="228203" y="253294"/>
                    </a:lnTo>
                    <a:lnTo>
                      <a:pt x="225411" y="250916"/>
                    </a:lnTo>
                    <a:lnTo>
                      <a:pt x="222722" y="248743"/>
                    </a:lnTo>
                    <a:lnTo>
                      <a:pt x="219877" y="246727"/>
                    </a:lnTo>
                    <a:lnTo>
                      <a:pt x="217136" y="245021"/>
                    </a:lnTo>
                    <a:lnTo>
                      <a:pt x="214188" y="243418"/>
                    </a:lnTo>
                    <a:lnTo>
                      <a:pt x="211188" y="242073"/>
                    </a:lnTo>
                    <a:lnTo>
                      <a:pt x="208292" y="240833"/>
                    </a:lnTo>
                    <a:lnTo>
                      <a:pt x="205344" y="239954"/>
                    </a:lnTo>
                    <a:lnTo>
                      <a:pt x="202448" y="239127"/>
                    </a:lnTo>
                    <a:lnTo>
                      <a:pt x="199344" y="238507"/>
                    </a:lnTo>
                    <a:lnTo>
                      <a:pt x="196551" y="238094"/>
                    </a:lnTo>
                    <a:lnTo>
                      <a:pt x="193500" y="237836"/>
                    </a:lnTo>
                    <a:lnTo>
                      <a:pt x="190448" y="237785"/>
                    </a:lnTo>
                    <a:lnTo>
                      <a:pt x="187603" y="237837"/>
                    </a:lnTo>
                    <a:lnTo>
                      <a:pt x="184551" y="238096"/>
                    </a:lnTo>
                    <a:lnTo>
                      <a:pt x="181551" y="238510"/>
                    </a:lnTo>
                    <a:lnTo>
                      <a:pt x="178654" y="239132"/>
                    </a:lnTo>
                    <a:lnTo>
                      <a:pt x="175758" y="239856"/>
                    </a:lnTo>
                    <a:lnTo>
                      <a:pt x="172706" y="240735"/>
                    </a:lnTo>
                    <a:lnTo>
                      <a:pt x="169861" y="241926"/>
                    </a:lnTo>
                    <a:lnTo>
                      <a:pt x="166913" y="243116"/>
                    </a:lnTo>
                    <a:lnTo>
                      <a:pt x="164067" y="244410"/>
                    </a:lnTo>
                    <a:lnTo>
                      <a:pt x="161119" y="246014"/>
                    </a:lnTo>
                    <a:lnTo>
                      <a:pt x="158273" y="247618"/>
                    </a:lnTo>
                    <a:lnTo>
                      <a:pt x="155429" y="249429"/>
                    </a:lnTo>
                    <a:lnTo>
                      <a:pt x="152532" y="251395"/>
                    </a:lnTo>
                    <a:lnTo>
                      <a:pt x="149790" y="253516"/>
                    </a:lnTo>
                    <a:lnTo>
                      <a:pt x="147100" y="255689"/>
                    </a:lnTo>
                    <a:lnTo>
                      <a:pt x="144410" y="257966"/>
                    </a:lnTo>
                    <a:lnTo>
                      <a:pt x="141719" y="260345"/>
                    </a:lnTo>
                    <a:lnTo>
                      <a:pt x="139133" y="262932"/>
                    </a:lnTo>
                    <a:close/>
                    <a:moveTo>
                      <a:pt x="41244" y="41244"/>
                    </a:moveTo>
                    <a:cubicBezTo>
                      <a:pt x="66726" y="15761"/>
                      <a:pt x="101930" y="-1"/>
                      <a:pt x="140814" y="0"/>
                    </a:cubicBezTo>
                    <a:lnTo>
                      <a:pt x="409798" y="0"/>
                    </a:lnTo>
                    <a:lnTo>
                      <a:pt x="408581" y="722"/>
                    </a:lnTo>
                    <a:lnTo>
                      <a:pt x="405582" y="2688"/>
                    </a:lnTo>
                    <a:lnTo>
                      <a:pt x="402633" y="5016"/>
                    </a:lnTo>
                    <a:lnTo>
                      <a:pt x="399632" y="7499"/>
                    </a:lnTo>
                    <a:lnTo>
                      <a:pt x="396581" y="10137"/>
                    </a:lnTo>
                    <a:lnTo>
                      <a:pt x="393477" y="13138"/>
                    </a:lnTo>
                    <a:lnTo>
                      <a:pt x="335333" y="71282"/>
                    </a:lnTo>
                    <a:lnTo>
                      <a:pt x="343502" y="79451"/>
                    </a:lnTo>
                    <a:lnTo>
                      <a:pt x="344898" y="80847"/>
                    </a:lnTo>
                    <a:lnTo>
                      <a:pt x="346346" y="82192"/>
                    </a:lnTo>
                    <a:lnTo>
                      <a:pt x="347846" y="83278"/>
                    </a:lnTo>
                    <a:lnTo>
                      <a:pt x="349242" y="84156"/>
                    </a:lnTo>
                    <a:lnTo>
                      <a:pt x="350689" y="84984"/>
                    </a:lnTo>
                    <a:lnTo>
                      <a:pt x="351982" y="85552"/>
                    </a:lnTo>
                    <a:lnTo>
                      <a:pt x="353327" y="86069"/>
                    </a:lnTo>
                    <a:lnTo>
                      <a:pt x="354619" y="86431"/>
                    </a:lnTo>
                    <a:lnTo>
                      <a:pt x="357154" y="86792"/>
                    </a:lnTo>
                    <a:lnTo>
                      <a:pt x="359430" y="86895"/>
                    </a:lnTo>
                    <a:lnTo>
                      <a:pt x="361550" y="86843"/>
                    </a:lnTo>
                    <a:lnTo>
                      <a:pt x="363515" y="86532"/>
                    </a:lnTo>
                    <a:lnTo>
                      <a:pt x="364343" y="86325"/>
                    </a:lnTo>
                    <a:lnTo>
                      <a:pt x="365326" y="86273"/>
                    </a:lnTo>
                    <a:lnTo>
                      <a:pt x="366360" y="86272"/>
                    </a:lnTo>
                    <a:lnTo>
                      <a:pt x="367395" y="86376"/>
                    </a:lnTo>
                    <a:lnTo>
                      <a:pt x="368428" y="86789"/>
                    </a:lnTo>
                    <a:lnTo>
                      <a:pt x="369462" y="87307"/>
                    </a:lnTo>
                    <a:lnTo>
                      <a:pt x="370600" y="88030"/>
                    </a:lnTo>
                    <a:lnTo>
                      <a:pt x="371686" y="89013"/>
                    </a:lnTo>
                    <a:lnTo>
                      <a:pt x="528767" y="246094"/>
                    </a:lnTo>
                    <a:lnTo>
                      <a:pt x="530008" y="247438"/>
                    </a:lnTo>
                    <a:lnTo>
                      <a:pt x="530886" y="248731"/>
                    </a:lnTo>
                    <a:lnTo>
                      <a:pt x="531507" y="249868"/>
                    </a:lnTo>
                    <a:lnTo>
                      <a:pt x="531921" y="250902"/>
                    </a:lnTo>
                    <a:lnTo>
                      <a:pt x="532024" y="252971"/>
                    </a:lnTo>
                    <a:lnTo>
                      <a:pt x="532126" y="255143"/>
                    </a:lnTo>
                    <a:lnTo>
                      <a:pt x="531919" y="257212"/>
                    </a:lnTo>
                    <a:lnTo>
                      <a:pt x="531970" y="259436"/>
                    </a:lnTo>
                    <a:lnTo>
                      <a:pt x="532073" y="261815"/>
                    </a:lnTo>
                    <a:lnTo>
                      <a:pt x="532383" y="264401"/>
                    </a:lnTo>
                    <a:lnTo>
                      <a:pt x="532744" y="265797"/>
                    </a:lnTo>
                    <a:lnTo>
                      <a:pt x="533106" y="267193"/>
                    </a:lnTo>
                    <a:lnTo>
                      <a:pt x="533572" y="268383"/>
                    </a:lnTo>
                    <a:lnTo>
                      <a:pt x="534243" y="269675"/>
                    </a:lnTo>
                    <a:lnTo>
                      <a:pt x="535019" y="270969"/>
                    </a:lnTo>
                    <a:lnTo>
                      <a:pt x="535846" y="272209"/>
                    </a:lnTo>
                    <a:lnTo>
                      <a:pt x="536932" y="273399"/>
                    </a:lnTo>
                    <a:lnTo>
                      <a:pt x="538121" y="274588"/>
                    </a:lnTo>
                    <a:lnTo>
                      <a:pt x="546239" y="282706"/>
                    </a:lnTo>
                    <a:lnTo>
                      <a:pt x="593054" y="235890"/>
                    </a:lnTo>
                    <a:lnTo>
                      <a:pt x="584937" y="227773"/>
                    </a:lnTo>
                    <a:lnTo>
                      <a:pt x="583747" y="226583"/>
                    </a:lnTo>
                    <a:lnTo>
                      <a:pt x="582506" y="225549"/>
                    </a:lnTo>
                    <a:lnTo>
                      <a:pt x="581318" y="224670"/>
                    </a:lnTo>
                    <a:lnTo>
                      <a:pt x="580024" y="223894"/>
                    </a:lnTo>
                    <a:lnTo>
                      <a:pt x="578680" y="223274"/>
                    </a:lnTo>
                    <a:lnTo>
                      <a:pt x="577491" y="222809"/>
                    </a:lnTo>
                    <a:lnTo>
                      <a:pt x="576094" y="222448"/>
                    </a:lnTo>
                    <a:lnTo>
                      <a:pt x="574698" y="222085"/>
                    </a:lnTo>
                    <a:lnTo>
                      <a:pt x="572163" y="221724"/>
                    </a:lnTo>
                    <a:lnTo>
                      <a:pt x="569785" y="221621"/>
                    </a:lnTo>
                    <a:lnTo>
                      <a:pt x="567509" y="221622"/>
                    </a:lnTo>
                    <a:lnTo>
                      <a:pt x="565440" y="221829"/>
                    </a:lnTo>
                    <a:lnTo>
                      <a:pt x="563269" y="221726"/>
                    </a:lnTo>
                    <a:lnTo>
                      <a:pt x="561251" y="221571"/>
                    </a:lnTo>
                    <a:lnTo>
                      <a:pt x="560165" y="221209"/>
                    </a:lnTo>
                    <a:lnTo>
                      <a:pt x="559028" y="220589"/>
                    </a:lnTo>
                    <a:lnTo>
                      <a:pt x="557787" y="219659"/>
                    </a:lnTo>
                    <a:lnTo>
                      <a:pt x="556495" y="218366"/>
                    </a:lnTo>
                    <a:lnTo>
                      <a:pt x="497447" y="159318"/>
                    </a:lnTo>
                    <a:lnTo>
                      <a:pt x="496516" y="158388"/>
                    </a:lnTo>
                    <a:lnTo>
                      <a:pt x="495896" y="157457"/>
                    </a:lnTo>
                    <a:lnTo>
                      <a:pt x="495430" y="156474"/>
                    </a:lnTo>
                    <a:lnTo>
                      <a:pt x="495327" y="155544"/>
                    </a:lnTo>
                    <a:lnTo>
                      <a:pt x="495483" y="154561"/>
                    </a:lnTo>
                    <a:lnTo>
                      <a:pt x="495689" y="153630"/>
                    </a:lnTo>
                    <a:lnTo>
                      <a:pt x="496311" y="152699"/>
                    </a:lnTo>
                    <a:lnTo>
                      <a:pt x="497086" y="151716"/>
                    </a:lnTo>
                    <a:lnTo>
                      <a:pt x="514570" y="134232"/>
                    </a:lnTo>
                    <a:lnTo>
                      <a:pt x="516951" y="132059"/>
                    </a:lnTo>
                    <a:lnTo>
                      <a:pt x="519174" y="130352"/>
                    </a:lnTo>
                    <a:lnTo>
                      <a:pt x="521502" y="128851"/>
                    </a:lnTo>
                    <a:lnTo>
                      <a:pt x="522641" y="128230"/>
                    </a:lnTo>
                    <a:lnTo>
                      <a:pt x="523778" y="127817"/>
                    </a:lnTo>
                    <a:lnTo>
                      <a:pt x="524968" y="127351"/>
                    </a:lnTo>
                    <a:lnTo>
                      <a:pt x="526158" y="126989"/>
                    </a:lnTo>
                    <a:lnTo>
                      <a:pt x="527347" y="126730"/>
                    </a:lnTo>
                    <a:lnTo>
                      <a:pt x="528537" y="126574"/>
                    </a:lnTo>
                    <a:lnTo>
                      <a:pt x="529674" y="126471"/>
                    </a:lnTo>
                    <a:lnTo>
                      <a:pt x="530864" y="126419"/>
                    </a:lnTo>
                    <a:lnTo>
                      <a:pt x="532054" y="126470"/>
                    </a:lnTo>
                    <a:lnTo>
                      <a:pt x="533242" y="126625"/>
                    </a:lnTo>
                    <a:lnTo>
                      <a:pt x="535725" y="127142"/>
                    </a:lnTo>
                    <a:lnTo>
                      <a:pt x="538156" y="127813"/>
                    </a:lnTo>
                    <a:lnTo>
                      <a:pt x="540535" y="128847"/>
                    </a:lnTo>
                    <a:lnTo>
                      <a:pt x="543017" y="130087"/>
                    </a:lnTo>
                    <a:lnTo>
                      <a:pt x="545395" y="131639"/>
                    </a:lnTo>
                    <a:lnTo>
                      <a:pt x="547826" y="133551"/>
                    </a:lnTo>
                    <a:lnTo>
                      <a:pt x="550308" y="135516"/>
                    </a:lnTo>
                    <a:lnTo>
                      <a:pt x="552738" y="137946"/>
                    </a:lnTo>
                    <a:lnTo>
                      <a:pt x="608114" y="193323"/>
                    </a:lnTo>
                    <a:lnTo>
                      <a:pt x="609717" y="194719"/>
                    </a:lnTo>
                    <a:lnTo>
                      <a:pt x="611320" y="196011"/>
                    </a:lnTo>
                    <a:lnTo>
                      <a:pt x="612871" y="197045"/>
                    </a:lnTo>
                    <a:lnTo>
                      <a:pt x="614578" y="197924"/>
                    </a:lnTo>
                    <a:lnTo>
                      <a:pt x="616284" y="198699"/>
                    </a:lnTo>
                    <a:lnTo>
                      <a:pt x="618094" y="199268"/>
                    </a:lnTo>
                    <a:lnTo>
                      <a:pt x="619904" y="199527"/>
                    </a:lnTo>
                    <a:lnTo>
                      <a:pt x="621663" y="199732"/>
                    </a:lnTo>
                    <a:lnTo>
                      <a:pt x="623525" y="199732"/>
                    </a:lnTo>
                    <a:lnTo>
                      <a:pt x="625335" y="199473"/>
                    </a:lnTo>
                    <a:lnTo>
                      <a:pt x="627196" y="198852"/>
                    </a:lnTo>
                    <a:lnTo>
                      <a:pt x="629007" y="198076"/>
                    </a:lnTo>
                    <a:lnTo>
                      <a:pt x="630765" y="197144"/>
                    </a:lnTo>
                    <a:lnTo>
                      <a:pt x="632731" y="195903"/>
                    </a:lnTo>
                    <a:lnTo>
                      <a:pt x="634490" y="194455"/>
                    </a:lnTo>
                    <a:lnTo>
                      <a:pt x="636353" y="192592"/>
                    </a:lnTo>
                    <a:lnTo>
                      <a:pt x="659786" y="169159"/>
                    </a:lnTo>
                    <a:lnTo>
                      <a:pt x="648824" y="158197"/>
                    </a:lnTo>
                    <a:lnTo>
                      <a:pt x="647480" y="157059"/>
                    </a:lnTo>
                    <a:lnTo>
                      <a:pt x="646343" y="156025"/>
                    </a:lnTo>
                    <a:lnTo>
                      <a:pt x="645102" y="155198"/>
                    </a:lnTo>
                    <a:lnTo>
                      <a:pt x="643965" y="154371"/>
                    </a:lnTo>
                    <a:lnTo>
                      <a:pt x="642722" y="153854"/>
                    </a:lnTo>
                    <a:lnTo>
                      <a:pt x="641637" y="153389"/>
                    </a:lnTo>
                    <a:lnTo>
                      <a:pt x="640602" y="153285"/>
                    </a:lnTo>
                    <a:lnTo>
                      <a:pt x="639464" y="153183"/>
                    </a:lnTo>
                    <a:lnTo>
                      <a:pt x="637395" y="153183"/>
                    </a:lnTo>
                    <a:lnTo>
                      <a:pt x="635276" y="153338"/>
                    </a:lnTo>
                    <a:lnTo>
                      <a:pt x="633465" y="153597"/>
                    </a:lnTo>
                    <a:lnTo>
                      <a:pt x="631551" y="153960"/>
                    </a:lnTo>
                    <a:lnTo>
                      <a:pt x="629483" y="154478"/>
                    </a:lnTo>
                    <a:lnTo>
                      <a:pt x="627621" y="154789"/>
                    </a:lnTo>
                    <a:lnTo>
                      <a:pt x="627207" y="154892"/>
                    </a:lnTo>
                    <a:lnTo>
                      <a:pt x="626742" y="154840"/>
                    </a:lnTo>
                    <a:lnTo>
                      <a:pt x="626225" y="154634"/>
                    </a:lnTo>
                    <a:lnTo>
                      <a:pt x="625656" y="154375"/>
                    </a:lnTo>
                    <a:lnTo>
                      <a:pt x="624414" y="153548"/>
                    </a:lnTo>
                    <a:lnTo>
                      <a:pt x="623122" y="152255"/>
                    </a:lnTo>
                    <a:lnTo>
                      <a:pt x="581654" y="110788"/>
                    </a:lnTo>
                    <a:lnTo>
                      <a:pt x="579017" y="108254"/>
                    </a:lnTo>
                    <a:lnTo>
                      <a:pt x="576277" y="105928"/>
                    </a:lnTo>
                    <a:lnTo>
                      <a:pt x="573537" y="103704"/>
                    </a:lnTo>
                    <a:lnTo>
                      <a:pt x="570951" y="101636"/>
                    </a:lnTo>
                    <a:lnTo>
                      <a:pt x="568055" y="99775"/>
                    </a:lnTo>
                    <a:lnTo>
                      <a:pt x="565212" y="97966"/>
                    </a:lnTo>
                    <a:lnTo>
                      <a:pt x="562419" y="96414"/>
                    </a:lnTo>
                    <a:lnTo>
                      <a:pt x="559626" y="94967"/>
                    </a:lnTo>
                    <a:lnTo>
                      <a:pt x="556627" y="93727"/>
                    </a:lnTo>
                    <a:lnTo>
                      <a:pt x="553835" y="92797"/>
                    </a:lnTo>
                    <a:lnTo>
                      <a:pt x="550887" y="91918"/>
                    </a:lnTo>
                    <a:lnTo>
                      <a:pt x="548094" y="91401"/>
                    </a:lnTo>
                    <a:lnTo>
                      <a:pt x="545147" y="91040"/>
                    </a:lnTo>
                    <a:lnTo>
                      <a:pt x="542406" y="90885"/>
                    </a:lnTo>
                    <a:lnTo>
                      <a:pt x="539509" y="90990"/>
                    </a:lnTo>
                    <a:lnTo>
                      <a:pt x="536665" y="91250"/>
                    </a:lnTo>
                    <a:lnTo>
                      <a:pt x="535268" y="91198"/>
                    </a:lnTo>
                    <a:lnTo>
                      <a:pt x="533975" y="90939"/>
                    </a:lnTo>
                    <a:lnTo>
                      <a:pt x="532838" y="90525"/>
                    </a:lnTo>
                    <a:lnTo>
                      <a:pt x="532010" y="90009"/>
                    </a:lnTo>
                    <a:lnTo>
                      <a:pt x="531338" y="89337"/>
                    </a:lnTo>
                    <a:lnTo>
                      <a:pt x="530873" y="88354"/>
                    </a:lnTo>
                    <a:lnTo>
                      <a:pt x="530563" y="87423"/>
                    </a:lnTo>
                    <a:lnTo>
                      <a:pt x="530460" y="86182"/>
                    </a:lnTo>
                    <a:lnTo>
                      <a:pt x="530719" y="83545"/>
                    </a:lnTo>
                    <a:lnTo>
                      <a:pt x="530822" y="80855"/>
                    </a:lnTo>
                    <a:lnTo>
                      <a:pt x="530617" y="78063"/>
                    </a:lnTo>
                    <a:lnTo>
                      <a:pt x="530359" y="75425"/>
                    </a:lnTo>
                    <a:lnTo>
                      <a:pt x="530050" y="72632"/>
                    </a:lnTo>
                    <a:lnTo>
                      <a:pt x="529429" y="69943"/>
                    </a:lnTo>
                    <a:lnTo>
                      <a:pt x="528654" y="67099"/>
                    </a:lnTo>
                    <a:lnTo>
                      <a:pt x="527724" y="64306"/>
                    </a:lnTo>
                    <a:lnTo>
                      <a:pt x="526742" y="61566"/>
                    </a:lnTo>
                    <a:lnTo>
                      <a:pt x="525605" y="58876"/>
                    </a:lnTo>
                    <a:lnTo>
                      <a:pt x="524210" y="56239"/>
                    </a:lnTo>
                    <a:lnTo>
                      <a:pt x="522658" y="53654"/>
                    </a:lnTo>
                    <a:lnTo>
                      <a:pt x="521004" y="51171"/>
                    </a:lnTo>
                    <a:lnTo>
                      <a:pt x="519091" y="48742"/>
                    </a:lnTo>
                    <a:lnTo>
                      <a:pt x="517126" y="46362"/>
                    </a:lnTo>
                    <a:lnTo>
                      <a:pt x="514954" y="44088"/>
                    </a:lnTo>
                    <a:lnTo>
                      <a:pt x="485896" y="15029"/>
                    </a:lnTo>
                    <a:lnTo>
                      <a:pt x="483207" y="12444"/>
                    </a:lnTo>
                    <a:lnTo>
                      <a:pt x="480622" y="10065"/>
                    </a:lnTo>
                    <a:lnTo>
                      <a:pt x="477933" y="7894"/>
                    </a:lnTo>
                    <a:lnTo>
                      <a:pt x="475245" y="5723"/>
                    </a:lnTo>
                    <a:lnTo>
                      <a:pt x="472452" y="3655"/>
                    </a:lnTo>
                    <a:lnTo>
                      <a:pt x="469815" y="1845"/>
                    </a:lnTo>
                    <a:lnTo>
                      <a:pt x="467022" y="87"/>
                    </a:lnTo>
                    <a:lnTo>
                      <a:pt x="466866" y="0"/>
                    </a:lnTo>
                    <a:lnTo>
                      <a:pt x="704057" y="0"/>
                    </a:lnTo>
                    <a:cubicBezTo>
                      <a:pt x="781826" y="0"/>
                      <a:pt x="844871" y="63045"/>
                      <a:pt x="844871" y="140814"/>
                    </a:cubicBezTo>
                    <a:lnTo>
                      <a:pt x="844871" y="368636"/>
                    </a:lnTo>
                    <a:lnTo>
                      <a:pt x="843402" y="367045"/>
                    </a:lnTo>
                    <a:lnTo>
                      <a:pt x="712309" y="235952"/>
                    </a:lnTo>
                    <a:lnTo>
                      <a:pt x="709620" y="233470"/>
                    </a:lnTo>
                    <a:lnTo>
                      <a:pt x="706880" y="231041"/>
                    </a:lnTo>
                    <a:lnTo>
                      <a:pt x="703986" y="228869"/>
                    </a:lnTo>
                    <a:lnTo>
                      <a:pt x="701349" y="226854"/>
                    </a:lnTo>
                    <a:lnTo>
                      <a:pt x="698403" y="225149"/>
                    </a:lnTo>
                    <a:lnTo>
                      <a:pt x="695611" y="223597"/>
                    </a:lnTo>
                    <a:lnTo>
                      <a:pt x="692664" y="222202"/>
                    </a:lnTo>
                    <a:lnTo>
                      <a:pt x="689666" y="221065"/>
                    </a:lnTo>
                    <a:lnTo>
                      <a:pt x="686720" y="220083"/>
                    </a:lnTo>
                    <a:lnTo>
                      <a:pt x="683824" y="219360"/>
                    </a:lnTo>
                    <a:lnTo>
                      <a:pt x="680825" y="218636"/>
                    </a:lnTo>
                    <a:lnTo>
                      <a:pt x="677827" y="218223"/>
                    </a:lnTo>
                    <a:lnTo>
                      <a:pt x="674984" y="217965"/>
                    </a:lnTo>
                    <a:lnTo>
                      <a:pt x="671933" y="217914"/>
                    </a:lnTo>
                    <a:lnTo>
                      <a:pt x="668882" y="217966"/>
                    </a:lnTo>
                    <a:lnTo>
                      <a:pt x="666040" y="218225"/>
                    </a:lnTo>
                    <a:lnTo>
                      <a:pt x="663041" y="218638"/>
                    </a:lnTo>
                    <a:lnTo>
                      <a:pt x="660094" y="219208"/>
                    </a:lnTo>
                    <a:lnTo>
                      <a:pt x="657147" y="220087"/>
                    </a:lnTo>
                    <a:lnTo>
                      <a:pt x="654199" y="220966"/>
                    </a:lnTo>
                    <a:lnTo>
                      <a:pt x="651253" y="221949"/>
                    </a:lnTo>
                    <a:lnTo>
                      <a:pt x="648409" y="223242"/>
                    </a:lnTo>
                    <a:lnTo>
                      <a:pt x="645462" y="224637"/>
                    </a:lnTo>
                    <a:lnTo>
                      <a:pt x="642618" y="226138"/>
                    </a:lnTo>
                    <a:lnTo>
                      <a:pt x="639672" y="227844"/>
                    </a:lnTo>
                    <a:lnTo>
                      <a:pt x="636828" y="229654"/>
                    </a:lnTo>
                    <a:lnTo>
                      <a:pt x="634035" y="231516"/>
                    </a:lnTo>
                    <a:lnTo>
                      <a:pt x="631295" y="233635"/>
                    </a:lnTo>
                    <a:lnTo>
                      <a:pt x="628607" y="235808"/>
                    </a:lnTo>
                    <a:lnTo>
                      <a:pt x="625814" y="238082"/>
                    </a:lnTo>
                    <a:lnTo>
                      <a:pt x="623126" y="240564"/>
                    </a:lnTo>
                    <a:lnTo>
                      <a:pt x="620541" y="243149"/>
                    </a:lnTo>
                    <a:lnTo>
                      <a:pt x="617955" y="245735"/>
                    </a:lnTo>
                    <a:lnTo>
                      <a:pt x="615525" y="248372"/>
                    </a:lnTo>
                    <a:lnTo>
                      <a:pt x="613302" y="251113"/>
                    </a:lnTo>
                    <a:lnTo>
                      <a:pt x="611129" y="253801"/>
                    </a:lnTo>
                    <a:lnTo>
                      <a:pt x="609010" y="256541"/>
                    </a:lnTo>
                    <a:lnTo>
                      <a:pt x="607045" y="259437"/>
                    </a:lnTo>
                    <a:lnTo>
                      <a:pt x="605339" y="262177"/>
                    </a:lnTo>
                    <a:lnTo>
                      <a:pt x="603580" y="265176"/>
                    </a:lnTo>
                    <a:lnTo>
                      <a:pt x="602028" y="268071"/>
                    </a:lnTo>
                    <a:lnTo>
                      <a:pt x="600736" y="270915"/>
                    </a:lnTo>
                    <a:lnTo>
                      <a:pt x="599340" y="273863"/>
                    </a:lnTo>
                    <a:lnTo>
                      <a:pt x="598305" y="276861"/>
                    </a:lnTo>
                    <a:lnTo>
                      <a:pt x="597478" y="279756"/>
                    </a:lnTo>
                    <a:lnTo>
                      <a:pt x="596598" y="282704"/>
                    </a:lnTo>
                    <a:lnTo>
                      <a:pt x="595977" y="285702"/>
                    </a:lnTo>
                    <a:lnTo>
                      <a:pt x="595512" y="288752"/>
                    </a:lnTo>
                    <a:lnTo>
                      <a:pt x="595149" y="291699"/>
                    </a:lnTo>
                    <a:lnTo>
                      <a:pt x="595097" y="294749"/>
                    </a:lnTo>
                    <a:lnTo>
                      <a:pt x="595201" y="297748"/>
                    </a:lnTo>
                    <a:lnTo>
                      <a:pt x="595459" y="300591"/>
                    </a:lnTo>
                    <a:lnTo>
                      <a:pt x="595872" y="303589"/>
                    </a:lnTo>
                    <a:lnTo>
                      <a:pt x="596492" y="306692"/>
                    </a:lnTo>
                    <a:lnTo>
                      <a:pt x="597267" y="309536"/>
                    </a:lnTo>
                    <a:lnTo>
                      <a:pt x="598198" y="312534"/>
                    </a:lnTo>
                    <a:lnTo>
                      <a:pt x="599386" y="315480"/>
                    </a:lnTo>
                    <a:lnTo>
                      <a:pt x="600782" y="318427"/>
                    </a:lnTo>
                    <a:lnTo>
                      <a:pt x="602281" y="321271"/>
                    </a:lnTo>
                    <a:lnTo>
                      <a:pt x="604089" y="324113"/>
                    </a:lnTo>
                    <a:lnTo>
                      <a:pt x="605950" y="326905"/>
                    </a:lnTo>
                    <a:lnTo>
                      <a:pt x="608225" y="329697"/>
                    </a:lnTo>
                    <a:lnTo>
                      <a:pt x="610654" y="332436"/>
                    </a:lnTo>
                    <a:lnTo>
                      <a:pt x="613136" y="335124"/>
                    </a:lnTo>
                    <a:lnTo>
                      <a:pt x="744229" y="466218"/>
                    </a:lnTo>
                    <a:lnTo>
                      <a:pt x="746917" y="468699"/>
                    </a:lnTo>
                    <a:lnTo>
                      <a:pt x="749656" y="471129"/>
                    </a:lnTo>
                    <a:lnTo>
                      <a:pt x="752345" y="473299"/>
                    </a:lnTo>
                    <a:lnTo>
                      <a:pt x="755240" y="475264"/>
                    </a:lnTo>
                    <a:lnTo>
                      <a:pt x="757980" y="476970"/>
                    </a:lnTo>
                    <a:lnTo>
                      <a:pt x="760926" y="478572"/>
                    </a:lnTo>
                    <a:lnTo>
                      <a:pt x="763874" y="479967"/>
                    </a:lnTo>
                    <a:lnTo>
                      <a:pt x="766820" y="481156"/>
                    </a:lnTo>
                    <a:lnTo>
                      <a:pt x="769767" y="482035"/>
                    </a:lnTo>
                    <a:lnTo>
                      <a:pt x="772662" y="482862"/>
                    </a:lnTo>
                    <a:lnTo>
                      <a:pt x="775764" y="483481"/>
                    </a:lnTo>
                    <a:lnTo>
                      <a:pt x="778762" y="483895"/>
                    </a:lnTo>
                    <a:lnTo>
                      <a:pt x="781709" y="484256"/>
                    </a:lnTo>
                    <a:lnTo>
                      <a:pt x="784707" y="484359"/>
                    </a:lnTo>
                    <a:lnTo>
                      <a:pt x="787706" y="484255"/>
                    </a:lnTo>
                    <a:lnTo>
                      <a:pt x="790756" y="483996"/>
                    </a:lnTo>
                    <a:lnTo>
                      <a:pt x="793807" y="483531"/>
                    </a:lnTo>
                    <a:lnTo>
                      <a:pt x="796857" y="482962"/>
                    </a:lnTo>
                    <a:lnTo>
                      <a:pt x="799855" y="482134"/>
                    </a:lnTo>
                    <a:lnTo>
                      <a:pt x="802699" y="481255"/>
                    </a:lnTo>
                    <a:lnTo>
                      <a:pt x="805646" y="480169"/>
                    </a:lnTo>
                    <a:lnTo>
                      <a:pt x="808697" y="478876"/>
                    </a:lnTo>
                    <a:lnTo>
                      <a:pt x="811540" y="477584"/>
                    </a:lnTo>
                    <a:lnTo>
                      <a:pt x="814436" y="476032"/>
                    </a:lnTo>
                    <a:lnTo>
                      <a:pt x="817435" y="474273"/>
                    </a:lnTo>
                    <a:lnTo>
                      <a:pt x="820175" y="472567"/>
                    </a:lnTo>
                    <a:lnTo>
                      <a:pt x="823070" y="470602"/>
                    </a:lnTo>
                    <a:lnTo>
                      <a:pt x="825810" y="468483"/>
                    </a:lnTo>
                    <a:lnTo>
                      <a:pt x="828499" y="466310"/>
                    </a:lnTo>
                    <a:lnTo>
                      <a:pt x="831240" y="464087"/>
                    </a:lnTo>
                    <a:lnTo>
                      <a:pt x="833876" y="461657"/>
                    </a:lnTo>
                    <a:lnTo>
                      <a:pt x="836462" y="459071"/>
                    </a:lnTo>
                    <a:lnTo>
                      <a:pt x="839047" y="456486"/>
                    </a:lnTo>
                    <a:lnTo>
                      <a:pt x="841529" y="453797"/>
                    </a:lnTo>
                    <a:lnTo>
                      <a:pt x="843804" y="451005"/>
                    </a:lnTo>
                    <a:lnTo>
                      <a:pt x="844870" y="449685"/>
                    </a:lnTo>
                    <a:lnTo>
                      <a:pt x="844871" y="704056"/>
                    </a:lnTo>
                    <a:cubicBezTo>
                      <a:pt x="844871" y="781825"/>
                      <a:pt x="781825" y="844871"/>
                      <a:pt x="704056" y="844871"/>
                    </a:cubicBezTo>
                    <a:lnTo>
                      <a:pt x="445699" y="844871"/>
                    </a:lnTo>
                    <a:lnTo>
                      <a:pt x="522385" y="768185"/>
                    </a:lnTo>
                    <a:lnTo>
                      <a:pt x="528027" y="762543"/>
                    </a:lnTo>
                    <a:lnTo>
                      <a:pt x="528648" y="761921"/>
                    </a:lnTo>
                    <a:lnTo>
                      <a:pt x="529114" y="761352"/>
                    </a:lnTo>
                    <a:lnTo>
                      <a:pt x="529476" y="760576"/>
                    </a:lnTo>
                    <a:lnTo>
                      <a:pt x="529736" y="759800"/>
                    </a:lnTo>
                    <a:lnTo>
                      <a:pt x="530098" y="758920"/>
                    </a:lnTo>
                    <a:lnTo>
                      <a:pt x="530305" y="758092"/>
                    </a:lnTo>
                    <a:lnTo>
                      <a:pt x="530564" y="756073"/>
                    </a:lnTo>
                    <a:lnTo>
                      <a:pt x="530565" y="755039"/>
                    </a:lnTo>
                    <a:lnTo>
                      <a:pt x="530461" y="754108"/>
                    </a:lnTo>
                    <a:lnTo>
                      <a:pt x="530410" y="753125"/>
                    </a:lnTo>
                    <a:lnTo>
                      <a:pt x="529944" y="752141"/>
                    </a:lnTo>
                    <a:lnTo>
                      <a:pt x="529635" y="751314"/>
                    </a:lnTo>
                    <a:lnTo>
                      <a:pt x="529065" y="750434"/>
                    </a:lnTo>
                    <a:lnTo>
                      <a:pt x="528393" y="749555"/>
                    </a:lnTo>
                    <a:lnTo>
                      <a:pt x="527669" y="748727"/>
                    </a:lnTo>
                    <a:lnTo>
                      <a:pt x="523529" y="748210"/>
                    </a:lnTo>
                    <a:lnTo>
                      <a:pt x="519493" y="747384"/>
                    </a:lnTo>
                    <a:lnTo>
                      <a:pt x="515509" y="746402"/>
                    </a:lnTo>
                    <a:lnTo>
                      <a:pt x="511422" y="745109"/>
                    </a:lnTo>
                    <a:lnTo>
                      <a:pt x="508059" y="743816"/>
                    </a:lnTo>
                    <a:lnTo>
                      <a:pt x="504747" y="742266"/>
                    </a:lnTo>
                    <a:lnTo>
                      <a:pt x="501384" y="740456"/>
                    </a:lnTo>
                    <a:lnTo>
                      <a:pt x="498074" y="738490"/>
                    </a:lnTo>
                    <a:lnTo>
                      <a:pt x="494865" y="736317"/>
                    </a:lnTo>
                    <a:lnTo>
                      <a:pt x="491864" y="734041"/>
                    </a:lnTo>
                    <a:lnTo>
                      <a:pt x="488709" y="731404"/>
                    </a:lnTo>
                    <a:lnTo>
                      <a:pt x="485606" y="728610"/>
                    </a:lnTo>
                    <a:lnTo>
                      <a:pt x="484725" y="729490"/>
                    </a:lnTo>
                    <a:lnTo>
                      <a:pt x="483380" y="731043"/>
                    </a:lnTo>
                    <a:lnTo>
                      <a:pt x="481982" y="732647"/>
                    </a:lnTo>
                    <a:lnTo>
                      <a:pt x="480791" y="734149"/>
                    </a:lnTo>
                    <a:lnTo>
                      <a:pt x="479600" y="735753"/>
                    </a:lnTo>
                    <a:lnTo>
                      <a:pt x="478565" y="737305"/>
                    </a:lnTo>
                    <a:lnTo>
                      <a:pt x="477633" y="738858"/>
                    </a:lnTo>
                    <a:lnTo>
                      <a:pt x="476960" y="740462"/>
                    </a:lnTo>
                    <a:lnTo>
                      <a:pt x="476287" y="741964"/>
                    </a:lnTo>
                    <a:lnTo>
                      <a:pt x="475925" y="743568"/>
                    </a:lnTo>
                    <a:lnTo>
                      <a:pt x="475769" y="745069"/>
                    </a:lnTo>
                    <a:lnTo>
                      <a:pt x="475923" y="746672"/>
                    </a:lnTo>
                    <a:lnTo>
                      <a:pt x="476233" y="748225"/>
                    </a:lnTo>
                    <a:lnTo>
                      <a:pt x="476854" y="749881"/>
                    </a:lnTo>
                    <a:lnTo>
                      <a:pt x="477888" y="751433"/>
                    </a:lnTo>
                    <a:lnTo>
                      <a:pt x="479026" y="753088"/>
                    </a:lnTo>
                    <a:lnTo>
                      <a:pt x="480578" y="754640"/>
                    </a:lnTo>
                    <a:lnTo>
                      <a:pt x="481406" y="755571"/>
                    </a:lnTo>
                    <a:lnTo>
                      <a:pt x="481975" y="756554"/>
                    </a:lnTo>
                    <a:lnTo>
                      <a:pt x="482492" y="757692"/>
                    </a:lnTo>
                    <a:lnTo>
                      <a:pt x="482854" y="758986"/>
                    </a:lnTo>
                    <a:lnTo>
                      <a:pt x="482905" y="759555"/>
                    </a:lnTo>
                    <a:lnTo>
                      <a:pt x="483009" y="760176"/>
                    </a:lnTo>
                    <a:lnTo>
                      <a:pt x="482957" y="760745"/>
                    </a:lnTo>
                    <a:lnTo>
                      <a:pt x="482749" y="761263"/>
                    </a:lnTo>
                    <a:lnTo>
                      <a:pt x="482543" y="761884"/>
                    </a:lnTo>
                    <a:lnTo>
                      <a:pt x="482335" y="762401"/>
                    </a:lnTo>
                    <a:lnTo>
                      <a:pt x="481456" y="763488"/>
                    </a:lnTo>
                    <a:lnTo>
                      <a:pt x="456610" y="788334"/>
                    </a:lnTo>
                    <a:lnTo>
                      <a:pt x="455989" y="788747"/>
                    </a:lnTo>
                    <a:lnTo>
                      <a:pt x="455471" y="789059"/>
                    </a:lnTo>
                    <a:lnTo>
                      <a:pt x="454953" y="789473"/>
                    </a:lnTo>
                    <a:lnTo>
                      <a:pt x="454436" y="789576"/>
                    </a:lnTo>
                    <a:lnTo>
                      <a:pt x="453815" y="789679"/>
                    </a:lnTo>
                    <a:lnTo>
                      <a:pt x="453297" y="789680"/>
                    </a:lnTo>
                    <a:lnTo>
                      <a:pt x="452729" y="789629"/>
                    </a:lnTo>
                    <a:lnTo>
                      <a:pt x="452003" y="789422"/>
                    </a:lnTo>
                    <a:lnTo>
                      <a:pt x="450762" y="788904"/>
                    </a:lnTo>
                    <a:lnTo>
                      <a:pt x="449572" y="788233"/>
                    </a:lnTo>
                    <a:lnTo>
                      <a:pt x="448382" y="787352"/>
                    </a:lnTo>
                    <a:lnTo>
                      <a:pt x="447141" y="786319"/>
                    </a:lnTo>
                    <a:lnTo>
                      <a:pt x="291483" y="631179"/>
                    </a:lnTo>
                    <a:lnTo>
                      <a:pt x="290137" y="629833"/>
                    </a:lnTo>
                    <a:lnTo>
                      <a:pt x="289104" y="628385"/>
                    </a:lnTo>
                    <a:lnTo>
                      <a:pt x="288431" y="627195"/>
                    </a:lnTo>
                    <a:lnTo>
                      <a:pt x="287966" y="626212"/>
                    </a:lnTo>
                    <a:lnTo>
                      <a:pt x="287862" y="625281"/>
                    </a:lnTo>
                    <a:lnTo>
                      <a:pt x="287759" y="624349"/>
                    </a:lnTo>
                    <a:lnTo>
                      <a:pt x="287966" y="623314"/>
                    </a:lnTo>
                    <a:lnTo>
                      <a:pt x="288122" y="622124"/>
                    </a:lnTo>
                    <a:lnTo>
                      <a:pt x="288382" y="620105"/>
                    </a:lnTo>
                    <a:lnTo>
                      <a:pt x="288382" y="617828"/>
                    </a:lnTo>
                    <a:lnTo>
                      <a:pt x="288228" y="615396"/>
                    </a:lnTo>
                    <a:lnTo>
                      <a:pt x="287866" y="612861"/>
                    </a:lnTo>
                    <a:lnTo>
                      <a:pt x="287608" y="611568"/>
                    </a:lnTo>
                    <a:lnTo>
                      <a:pt x="287194" y="610222"/>
                    </a:lnTo>
                    <a:lnTo>
                      <a:pt x="286677" y="608877"/>
                    </a:lnTo>
                    <a:lnTo>
                      <a:pt x="285953" y="607635"/>
                    </a:lnTo>
                    <a:lnTo>
                      <a:pt x="285177" y="606342"/>
                    </a:lnTo>
                    <a:lnTo>
                      <a:pt x="284350" y="605101"/>
                    </a:lnTo>
                    <a:lnTo>
                      <a:pt x="283263" y="603910"/>
                    </a:lnTo>
                    <a:lnTo>
                      <a:pt x="282281" y="602720"/>
                    </a:lnTo>
                    <a:lnTo>
                      <a:pt x="273797" y="594237"/>
                    </a:lnTo>
                    <a:lnTo>
                      <a:pt x="226590" y="641444"/>
                    </a:lnTo>
                    <a:lnTo>
                      <a:pt x="235074" y="649928"/>
                    </a:lnTo>
                    <a:lnTo>
                      <a:pt x="236160" y="651014"/>
                    </a:lnTo>
                    <a:lnTo>
                      <a:pt x="237402" y="652048"/>
                    </a:lnTo>
                    <a:lnTo>
                      <a:pt x="238695" y="652824"/>
                    </a:lnTo>
                    <a:lnTo>
                      <a:pt x="239885" y="653703"/>
                    </a:lnTo>
                    <a:lnTo>
                      <a:pt x="241230" y="654324"/>
                    </a:lnTo>
                    <a:lnTo>
                      <a:pt x="242472" y="654944"/>
                    </a:lnTo>
                    <a:lnTo>
                      <a:pt x="243869" y="655307"/>
                    </a:lnTo>
                    <a:lnTo>
                      <a:pt x="245163" y="655565"/>
                    </a:lnTo>
                    <a:lnTo>
                      <a:pt x="247750" y="655874"/>
                    </a:lnTo>
                    <a:lnTo>
                      <a:pt x="250182" y="656028"/>
                    </a:lnTo>
                    <a:lnTo>
                      <a:pt x="252459" y="656028"/>
                    </a:lnTo>
                    <a:lnTo>
                      <a:pt x="254426" y="655821"/>
                    </a:lnTo>
                    <a:lnTo>
                      <a:pt x="255667" y="655613"/>
                    </a:lnTo>
                    <a:lnTo>
                      <a:pt x="256702" y="655406"/>
                    </a:lnTo>
                    <a:lnTo>
                      <a:pt x="257737" y="655406"/>
                    </a:lnTo>
                    <a:lnTo>
                      <a:pt x="258669" y="655509"/>
                    </a:lnTo>
                    <a:lnTo>
                      <a:pt x="259290" y="655612"/>
                    </a:lnTo>
                    <a:lnTo>
                      <a:pt x="259807" y="655819"/>
                    </a:lnTo>
                    <a:lnTo>
                      <a:pt x="260997" y="656492"/>
                    </a:lnTo>
                    <a:lnTo>
                      <a:pt x="262342" y="657629"/>
                    </a:lnTo>
                    <a:lnTo>
                      <a:pt x="263791" y="658871"/>
                    </a:lnTo>
                    <a:lnTo>
                      <a:pt x="419810" y="814891"/>
                    </a:lnTo>
                    <a:lnTo>
                      <a:pt x="420638" y="815925"/>
                    </a:lnTo>
                    <a:lnTo>
                      <a:pt x="421258" y="817063"/>
                    </a:lnTo>
                    <a:lnTo>
                      <a:pt x="421775" y="818305"/>
                    </a:lnTo>
                    <a:lnTo>
                      <a:pt x="421879" y="819547"/>
                    </a:lnTo>
                    <a:lnTo>
                      <a:pt x="421982" y="820892"/>
                    </a:lnTo>
                    <a:lnTo>
                      <a:pt x="421826" y="822083"/>
                    </a:lnTo>
                    <a:lnTo>
                      <a:pt x="421515" y="823221"/>
                    </a:lnTo>
                    <a:lnTo>
                      <a:pt x="421204" y="824256"/>
                    </a:lnTo>
                    <a:lnTo>
                      <a:pt x="420790" y="825291"/>
                    </a:lnTo>
                    <a:lnTo>
                      <a:pt x="420686" y="826327"/>
                    </a:lnTo>
                    <a:lnTo>
                      <a:pt x="420582" y="827464"/>
                    </a:lnTo>
                    <a:lnTo>
                      <a:pt x="420582" y="828706"/>
                    </a:lnTo>
                    <a:lnTo>
                      <a:pt x="420634" y="829793"/>
                    </a:lnTo>
                    <a:lnTo>
                      <a:pt x="420840" y="830828"/>
                    </a:lnTo>
                    <a:lnTo>
                      <a:pt x="421099" y="832121"/>
                    </a:lnTo>
                    <a:lnTo>
                      <a:pt x="421513" y="833260"/>
                    </a:lnTo>
                    <a:lnTo>
                      <a:pt x="422029" y="834502"/>
                    </a:lnTo>
                    <a:lnTo>
                      <a:pt x="422650" y="835743"/>
                    </a:lnTo>
                    <a:lnTo>
                      <a:pt x="423426" y="837036"/>
                    </a:lnTo>
                    <a:lnTo>
                      <a:pt x="424305" y="838434"/>
                    </a:lnTo>
                    <a:lnTo>
                      <a:pt x="425287" y="839830"/>
                    </a:lnTo>
                    <a:lnTo>
                      <a:pt x="426581" y="841228"/>
                    </a:lnTo>
                    <a:lnTo>
                      <a:pt x="429374" y="844228"/>
                    </a:lnTo>
                    <a:lnTo>
                      <a:pt x="430017" y="844871"/>
                    </a:lnTo>
                    <a:lnTo>
                      <a:pt x="140814" y="844871"/>
                    </a:lnTo>
                    <a:cubicBezTo>
                      <a:pt x="63045" y="844871"/>
                      <a:pt x="0" y="781826"/>
                      <a:pt x="0" y="704057"/>
                    </a:cubicBezTo>
                    <a:lnTo>
                      <a:pt x="0" y="460991"/>
                    </a:lnTo>
                    <a:lnTo>
                      <a:pt x="19" y="461003"/>
                    </a:lnTo>
                    <a:lnTo>
                      <a:pt x="4879" y="463383"/>
                    </a:lnTo>
                    <a:lnTo>
                      <a:pt x="11964" y="467056"/>
                    </a:lnTo>
                    <a:lnTo>
                      <a:pt x="20702" y="471661"/>
                    </a:lnTo>
                    <a:lnTo>
                      <a:pt x="42679" y="483197"/>
                    </a:lnTo>
                    <a:lnTo>
                      <a:pt x="55193" y="489716"/>
                    </a:lnTo>
                    <a:lnTo>
                      <a:pt x="67913" y="496234"/>
                    </a:lnTo>
                    <a:lnTo>
                      <a:pt x="99921" y="512841"/>
                    </a:lnTo>
                    <a:lnTo>
                      <a:pt x="135963" y="531518"/>
                    </a:lnTo>
                    <a:lnTo>
                      <a:pt x="189905" y="585459"/>
                    </a:lnTo>
                    <a:lnTo>
                      <a:pt x="190991" y="586752"/>
                    </a:lnTo>
                    <a:lnTo>
                      <a:pt x="191922" y="587890"/>
                    </a:lnTo>
                    <a:lnTo>
                      <a:pt x="192439" y="588924"/>
                    </a:lnTo>
                    <a:lnTo>
                      <a:pt x="192905" y="589906"/>
                    </a:lnTo>
                    <a:lnTo>
                      <a:pt x="193009" y="590837"/>
                    </a:lnTo>
                    <a:lnTo>
                      <a:pt x="193009" y="591871"/>
                    </a:lnTo>
                    <a:lnTo>
                      <a:pt x="193009" y="592905"/>
                    </a:lnTo>
                    <a:lnTo>
                      <a:pt x="192700" y="594042"/>
                    </a:lnTo>
                    <a:lnTo>
                      <a:pt x="192494" y="596007"/>
                    </a:lnTo>
                    <a:lnTo>
                      <a:pt x="192494" y="598282"/>
                    </a:lnTo>
                    <a:lnTo>
                      <a:pt x="192650" y="600712"/>
                    </a:lnTo>
                    <a:lnTo>
                      <a:pt x="192961" y="603297"/>
                    </a:lnTo>
                    <a:lnTo>
                      <a:pt x="193220" y="604589"/>
                    </a:lnTo>
                    <a:lnTo>
                      <a:pt x="193687" y="605882"/>
                    </a:lnTo>
                    <a:lnTo>
                      <a:pt x="194204" y="607226"/>
                    </a:lnTo>
                    <a:lnTo>
                      <a:pt x="194824" y="608571"/>
                    </a:lnTo>
                    <a:lnTo>
                      <a:pt x="195704" y="609760"/>
                    </a:lnTo>
                    <a:lnTo>
                      <a:pt x="196480" y="611054"/>
                    </a:lnTo>
                    <a:lnTo>
                      <a:pt x="197514" y="612295"/>
                    </a:lnTo>
                    <a:lnTo>
                      <a:pt x="198704" y="613484"/>
                    </a:lnTo>
                    <a:lnTo>
                      <a:pt x="207082" y="621862"/>
                    </a:lnTo>
                    <a:lnTo>
                      <a:pt x="254217" y="574727"/>
                    </a:lnTo>
                    <a:lnTo>
                      <a:pt x="245839" y="566349"/>
                    </a:lnTo>
                    <a:lnTo>
                      <a:pt x="244546" y="565263"/>
                    </a:lnTo>
                    <a:lnTo>
                      <a:pt x="243357" y="564177"/>
                    </a:lnTo>
                    <a:lnTo>
                      <a:pt x="242116" y="563349"/>
                    </a:lnTo>
                    <a:lnTo>
                      <a:pt x="240822" y="562573"/>
                    </a:lnTo>
                    <a:lnTo>
                      <a:pt x="239581" y="561848"/>
                    </a:lnTo>
                    <a:lnTo>
                      <a:pt x="238237" y="561331"/>
                    </a:lnTo>
                    <a:lnTo>
                      <a:pt x="236892" y="560917"/>
                    </a:lnTo>
                    <a:lnTo>
                      <a:pt x="235600" y="560658"/>
                    </a:lnTo>
                    <a:lnTo>
                      <a:pt x="233066" y="560295"/>
                    </a:lnTo>
                    <a:lnTo>
                      <a:pt x="230637" y="560140"/>
                    </a:lnTo>
                    <a:lnTo>
                      <a:pt x="228362" y="560139"/>
                    </a:lnTo>
                    <a:lnTo>
                      <a:pt x="226345" y="560397"/>
                    </a:lnTo>
                    <a:lnTo>
                      <a:pt x="225260" y="560655"/>
                    </a:lnTo>
                    <a:lnTo>
                      <a:pt x="224123" y="560758"/>
                    </a:lnTo>
                    <a:lnTo>
                      <a:pt x="223191" y="560654"/>
                    </a:lnTo>
                    <a:lnTo>
                      <a:pt x="222262" y="560550"/>
                    </a:lnTo>
                    <a:lnTo>
                      <a:pt x="221279" y="560085"/>
                    </a:lnTo>
                    <a:lnTo>
                      <a:pt x="220142" y="559464"/>
                    </a:lnTo>
                    <a:lnTo>
                      <a:pt x="218848" y="558585"/>
                    </a:lnTo>
                    <a:lnTo>
                      <a:pt x="217555" y="557292"/>
                    </a:lnTo>
                    <a:lnTo>
                      <a:pt x="217296" y="557033"/>
                    </a:lnTo>
                    <a:lnTo>
                      <a:pt x="163872" y="503609"/>
                    </a:lnTo>
                    <a:lnTo>
                      <a:pt x="145610" y="468187"/>
                    </a:lnTo>
                    <a:lnTo>
                      <a:pt x="129313" y="436386"/>
                    </a:lnTo>
                    <a:lnTo>
                      <a:pt x="116535" y="411410"/>
                    </a:lnTo>
                    <a:lnTo>
                      <a:pt x="105102" y="389434"/>
                    </a:lnTo>
                    <a:lnTo>
                      <a:pt x="96773" y="373558"/>
                    </a:lnTo>
                    <a:lnTo>
                      <a:pt x="94289" y="368594"/>
                    </a:lnTo>
                    <a:lnTo>
                      <a:pt x="93203" y="366371"/>
                    </a:lnTo>
                    <a:lnTo>
                      <a:pt x="92531" y="364975"/>
                    </a:lnTo>
                    <a:lnTo>
                      <a:pt x="92116" y="363527"/>
                    </a:lnTo>
                    <a:lnTo>
                      <a:pt x="91961" y="362131"/>
                    </a:lnTo>
                    <a:lnTo>
                      <a:pt x="92115" y="360735"/>
                    </a:lnTo>
                    <a:lnTo>
                      <a:pt x="92528" y="358047"/>
                    </a:lnTo>
                    <a:lnTo>
                      <a:pt x="92993" y="355927"/>
                    </a:lnTo>
                    <a:lnTo>
                      <a:pt x="93251" y="353911"/>
                    </a:lnTo>
                    <a:lnTo>
                      <a:pt x="93302" y="351895"/>
                    </a:lnTo>
                    <a:lnTo>
                      <a:pt x="93042" y="349568"/>
                    </a:lnTo>
                    <a:lnTo>
                      <a:pt x="92680" y="347138"/>
                    </a:lnTo>
                    <a:lnTo>
                      <a:pt x="92317" y="345845"/>
                    </a:lnTo>
                    <a:lnTo>
                      <a:pt x="91851" y="344553"/>
                    </a:lnTo>
                    <a:lnTo>
                      <a:pt x="91334" y="343311"/>
                    </a:lnTo>
                    <a:lnTo>
                      <a:pt x="90661" y="342123"/>
                    </a:lnTo>
                    <a:lnTo>
                      <a:pt x="89782" y="340932"/>
                    </a:lnTo>
                    <a:lnTo>
                      <a:pt x="88903" y="339743"/>
                    </a:lnTo>
                    <a:lnTo>
                      <a:pt x="87868" y="338502"/>
                    </a:lnTo>
                    <a:lnTo>
                      <a:pt x="86782" y="337210"/>
                    </a:lnTo>
                    <a:lnTo>
                      <a:pt x="78300" y="328728"/>
                    </a:lnTo>
                    <a:lnTo>
                      <a:pt x="32251" y="374777"/>
                    </a:lnTo>
                    <a:lnTo>
                      <a:pt x="40732" y="383259"/>
                    </a:lnTo>
                    <a:lnTo>
                      <a:pt x="42026" y="384552"/>
                    </a:lnTo>
                    <a:lnTo>
                      <a:pt x="43215" y="385535"/>
                    </a:lnTo>
                    <a:lnTo>
                      <a:pt x="44508" y="386518"/>
                    </a:lnTo>
                    <a:lnTo>
                      <a:pt x="45749" y="387345"/>
                    </a:lnTo>
                    <a:lnTo>
                      <a:pt x="47041" y="388018"/>
                    </a:lnTo>
                    <a:lnTo>
                      <a:pt x="48231" y="388690"/>
                    </a:lnTo>
                    <a:lnTo>
                      <a:pt x="49472" y="389001"/>
                    </a:lnTo>
                    <a:lnTo>
                      <a:pt x="50661" y="389364"/>
                    </a:lnTo>
                    <a:lnTo>
                      <a:pt x="53091" y="389726"/>
                    </a:lnTo>
                    <a:lnTo>
                      <a:pt x="55314" y="389882"/>
                    </a:lnTo>
                    <a:lnTo>
                      <a:pt x="57486" y="389779"/>
                    </a:lnTo>
                    <a:lnTo>
                      <a:pt x="59347" y="389573"/>
                    </a:lnTo>
                    <a:lnTo>
                      <a:pt x="64259" y="389109"/>
                    </a:lnTo>
                    <a:lnTo>
                      <a:pt x="64879" y="389007"/>
                    </a:lnTo>
                    <a:lnTo>
                      <a:pt x="65396" y="389214"/>
                    </a:lnTo>
                    <a:lnTo>
                      <a:pt x="65965" y="389472"/>
                    </a:lnTo>
                    <a:lnTo>
                      <a:pt x="66533" y="389627"/>
                    </a:lnTo>
                    <a:lnTo>
                      <a:pt x="66999" y="389989"/>
                    </a:lnTo>
                    <a:lnTo>
                      <a:pt x="67515" y="390506"/>
                    </a:lnTo>
                    <a:lnTo>
                      <a:pt x="68395" y="391696"/>
                    </a:lnTo>
                    <a:lnTo>
                      <a:pt x="68757" y="392264"/>
                    </a:lnTo>
                    <a:lnTo>
                      <a:pt x="69274" y="393299"/>
                    </a:lnTo>
                    <a:lnTo>
                      <a:pt x="71085" y="396660"/>
                    </a:lnTo>
                    <a:lnTo>
                      <a:pt x="73517" y="401676"/>
                    </a:lnTo>
                    <a:lnTo>
                      <a:pt x="76776" y="407623"/>
                    </a:lnTo>
                    <a:lnTo>
                      <a:pt x="84536" y="422515"/>
                    </a:lnTo>
                    <a:lnTo>
                      <a:pt x="93021" y="438959"/>
                    </a:lnTo>
                    <a:lnTo>
                      <a:pt x="116094" y="483532"/>
                    </a:lnTo>
                    <a:lnTo>
                      <a:pt x="114388" y="485237"/>
                    </a:lnTo>
                    <a:lnTo>
                      <a:pt x="91895" y="472460"/>
                    </a:lnTo>
                    <a:lnTo>
                      <a:pt x="71572" y="460924"/>
                    </a:lnTo>
                    <a:lnTo>
                      <a:pt x="63557" y="456423"/>
                    </a:lnTo>
                    <a:lnTo>
                      <a:pt x="55541" y="452026"/>
                    </a:lnTo>
                    <a:lnTo>
                      <a:pt x="41012" y="444007"/>
                    </a:lnTo>
                    <a:lnTo>
                      <a:pt x="30204" y="437851"/>
                    </a:lnTo>
                    <a:lnTo>
                      <a:pt x="26688" y="435990"/>
                    </a:lnTo>
                    <a:lnTo>
                      <a:pt x="25705" y="435316"/>
                    </a:lnTo>
                    <a:lnTo>
                      <a:pt x="25136" y="434954"/>
                    </a:lnTo>
                    <a:lnTo>
                      <a:pt x="24568" y="434489"/>
                    </a:lnTo>
                    <a:lnTo>
                      <a:pt x="23946" y="434075"/>
                    </a:lnTo>
                    <a:lnTo>
                      <a:pt x="23533" y="433455"/>
                    </a:lnTo>
                    <a:lnTo>
                      <a:pt x="23120" y="433041"/>
                    </a:lnTo>
                    <a:lnTo>
                      <a:pt x="22913" y="432524"/>
                    </a:lnTo>
                    <a:lnTo>
                      <a:pt x="22654" y="431956"/>
                    </a:lnTo>
                    <a:lnTo>
                      <a:pt x="22602" y="431283"/>
                    </a:lnTo>
                    <a:lnTo>
                      <a:pt x="22653" y="430715"/>
                    </a:lnTo>
                    <a:lnTo>
                      <a:pt x="23272" y="425648"/>
                    </a:lnTo>
                    <a:lnTo>
                      <a:pt x="23530" y="423735"/>
                    </a:lnTo>
                    <a:lnTo>
                      <a:pt x="23684" y="421719"/>
                    </a:lnTo>
                    <a:lnTo>
                      <a:pt x="23632" y="419702"/>
                    </a:lnTo>
                    <a:lnTo>
                      <a:pt x="23372" y="417583"/>
                    </a:lnTo>
                    <a:lnTo>
                      <a:pt x="23062" y="416445"/>
                    </a:lnTo>
                    <a:lnTo>
                      <a:pt x="22751" y="415411"/>
                    </a:lnTo>
                    <a:lnTo>
                      <a:pt x="22234" y="414170"/>
                    </a:lnTo>
                    <a:lnTo>
                      <a:pt x="21561" y="412980"/>
                    </a:lnTo>
                    <a:lnTo>
                      <a:pt x="20734" y="411843"/>
                    </a:lnTo>
                    <a:lnTo>
                      <a:pt x="19907" y="410602"/>
                    </a:lnTo>
                    <a:lnTo>
                      <a:pt x="18769" y="409361"/>
                    </a:lnTo>
                    <a:lnTo>
                      <a:pt x="17527" y="408119"/>
                    </a:lnTo>
                    <a:lnTo>
                      <a:pt x="8218" y="398810"/>
                    </a:lnTo>
                    <a:lnTo>
                      <a:pt x="0" y="407029"/>
                    </a:lnTo>
                    <a:lnTo>
                      <a:pt x="0" y="140814"/>
                    </a:lnTo>
                    <a:cubicBezTo>
                      <a:pt x="-1" y="101930"/>
                      <a:pt x="15761" y="66726"/>
                      <a:pt x="41244" y="41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4695209" y="724405"/>
                <a:ext cx="1917405" cy="482154"/>
              </a:xfrm>
              <a:custGeom>
                <a:avLst/>
                <a:gdLst>
                  <a:gd name="connsiteX0" fmla="*/ 2058424 w 2616059"/>
                  <a:gd name="connsiteY0" fmla="*/ 456330 h 657839"/>
                  <a:gd name="connsiteX1" fmla="*/ 2058424 w 2616059"/>
                  <a:gd name="connsiteY1" fmla="*/ 531358 h 657839"/>
                  <a:gd name="connsiteX2" fmla="*/ 2087334 w 2616059"/>
                  <a:gd name="connsiteY2" fmla="*/ 531358 h 657839"/>
                  <a:gd name="connsiteX3" fmla="*/ 2107553 w 2616059"/>
                  <a:gd name="connsiteY3" fmla="*/ 528519 h 657839"/>
                  <a:gd name="connsiteX4" fmla="*/ 2121750 w 2616059"/>
                  <a:gd name="connsiteY4" fmla="*/ 520603 h 657839"/>
                  <a:gd name="connsiteX5" fmla="*/ 2130096 w 2616059"/>
                  <a:gd name="connsiteY5" fmla="*/ 508643 h 657839"/>
                  <a:gd name="connsiteX6" fmla="*/ 2132763 w 2616059"/>
                  <a:gd name="connsiteY6" fmla="*/ 493672 h 657839"/>
                  <a:gd name="connsiteX7" fmla="*/ 2126913 w 2616059"/>
                  <a:gd name="connsiteY7" fmla="*/ 471559 h 657839"/>
                  <a:gd name="connsiteX8" fmla="*/ 2107295 w 2616059"/>
                  <a:gd name="connsiteY8" fmla="*/ 458567 h 657839"/>
                  <a:gd name="connsiteX9" fmla="*/ 2097573 w 2616059"/>
                  <a:gd name="connsiteY9" fmla="*/ 456846 h 657839"/>
                  <a:gd name="connsiteX10" fmla="*/ 2083376 w 2616059"/>
                  <a:gd name="connsiteY10" fmla="*/ 456330 h 657839"/>
                  <a:gd name="connsiteX11" fmla="*/ 2230339 w 2616059"/>
                  <a:gd name="connsiteY11" fmla="*/ 431894 h 657839"/>
                  <a:gd name="connsiteX12" fmla="*/ 2335997 w 2616059"/>
                  <a:gd name="connsiteY12" fmla="*/ 431894 h 657839"/>
                  <a:gd name="connsiteX13" fmla="*/ 2338493 w 2616059"/>
                  <a:gd name="connsiteY13" fmla="*/ 432583 h 657839"/>
                  <a:gd name="connsiteX14" fmla="*/ 2340299 w 2616059"/>
                  <a:gd name="connsiteY14" fmla="*/ 434820 h 657839"/>
                  <a:gd name="connsiteX15" fmla="*/ 2341418 w 2616059"/>
                  <a:gd name="connsiteY15" fmla="*/ 438692 h 657839"/>
                  <a:gd name="connsiteX16" fmla="*/ 2341848 w 2616059"/>
                  <a:gd name="connsiteY16" fmla="*/ 444456 h 657839"/>
                  <a:gd name="connsiteX17" fmla="*/ 2341418 w 2616059"/>
                  <a:gd name="connsiteY17" fmla="*/ 449877 h 657839"/>
                  <a:gd name="connsiteX18" fmla="*/ 2340299 w 2616059"/>
                  <a:gd name="connsiteY18" fmla="*/ 453663 h 657839"/>
                  <a:gd name="connsiteX19" fmla="*/ 2338493 w 2616059"/>
                  <a:gd name="connsiteY19" fmla="*/ 455814 h 657839"/>
                  <a:gd name="connsiteX20" fmla="*/ 2335997 w 2616059"/>
                  <a:gd name="connsiteY20" fmla="*/ 456502 h 657839"/>
                  <a:gd name="connsiteX21" fmla="*/ 2248924 w 2616059"/>
                  <a:gd name="connsiteY21" fmla="*/ 456502 h 657839"/>
                  <a:gd name="connsiteX22" fmla="*/ 2248924 w 2616059"/>
                  <a:gd name="connsiteY22" fmla="*/ 526368 h 657839"/>
                  <a:gd name="connsiteX23" fmla="*/ 2323607 w 2616059"/>
                  <a:gd name="connsiteY23" fmla="*/ 526368 h 657839"/>
                  <a:gd name="connsiteX24" fmla="*/ 2326103 w 2616059"/>
                  <a:gd name="connsiteY24" fmla="*/ 527142 h 657839"/>
                  <a:gd name="connsiteX25" fmla="*/ 2327996 w 2616059"/>
                  <a:gd name="connsiteY25" fmla="*/ 529293 h 657839"/>
                  <a:gd name="connsiteX26" fmla="*/ 2329114 w 2616059"/>
                  <a:gd name="connsiteY26" fmla="*/ 533079 h 657839"/>
                  <a:gd name="connsiteX27" fmla="*/ 2329459 w 2616059"/>
                  <a:gd name="connsiteY27" fmla="*/ 538758 h 657839"/>
                  <a:gd name="connsiteX28" fmla="*/ 2329114 w 2616059"/>
                  <a:gd name="connsiteY28" fmla="*/ 544092 h 657839"/>
                  <a:gd name="connsiteX29" fmla="*/ 2327996 w 2616059"/>
                  <a:gd name="connsiteY29" fmla="*/ 547706 h 657839"/>
                  <a:gd name="connsiteX30" fmla="*/ 2326103 w 2616059"/>
                  <a:gd name="connsiteY30" fmla="*/ 549685 h 657839"/>
                  <a:gd name="connsiteX31" fmla="*/ 2323607 w 2616059"/>
                  <a:gd name="connsiteY31" fmla="*/ 550287 h 657839"/>
                  <a:gd name="connsiteX32" fmla="*/ 2248924 w 2616059"/>
                  <a:gd name="connsiteY32" fmla="*/ 550287 h 657839"/>
                  <a:gd name="connsiteX33" fmla="*/ 2248924 w 2616059"/>
                  <a:gd name="connsiteY33" fmla="*/ 629961 h 657839"/>
                  <a:gd name="connsiteX34" fmla="*/ 2337202 w 2616059"/>
                  <a:gd name="connsiteY34" fmla="*/ 629961 h 657839"/>
                  <a:gd name="connsiteX35" fmla="*/ 2339697 w 2616059"/>
                  <a:gd name="connsiteY35" fmla="*/ 630650 h 657839"/>
                  <a:gd name="connsiteX36" fmla="*/ 2341676 w 2616059"/>
                  <a:gd name="connsiteY36" fmla="*/ 632801 h 657839"/>
                  <a:gd name="connsiteX37" fmla="*/ 2342881 w 2616059"/>
                  <a:gd name="connsiteY37" fmla="*/ 636587 h 657839"/>
                  <a:gd name="connsiteX38" fmla="*/ 2343225 w 2616059"/>
                  <a:gd name="connsiteY38" fmla="*/ 642351 h 657839"/>
                  <a:gd name="connsiteX39" fmla="*/ 2342881 w 2616059"/>
                  <a:gd name="connsiteY39" fmla="*/ 647772 h 657839"/>
                  <a:gd name="connsiteX40" fmla="*/ 2341676 w 2616059"/>
                  <a:gd name="connsiteY40" fmla="*/ 651644 h 657839"/>
                  <a:gd name="connsiteX41" fmla="*/ 2339697 w 2616059"/>
                  <a:gd name="connsiteY41" fmla="*/ 653881 h 657839"/>
                  <a:gd name="connsiteX42" fmla="*/ 2337202 w 2616059"/>
                  <a:gd name="connsiteY42" fmla="*/ 654569 h 657839"/>
                  <a:gd name="connsiteX43" fmla="*/ 2230339 w 2616059"/>
                  <a:gd name="connsiteY43" fmla="*/ 654569 h 657839"/>
                  <a:gd name="connsiteX44" fmla="*/ 2222853 w 2616059"/>
                  <a:gd name="connsiteY44" fmla="*/ 651902 h 657839"/>
                  <a:gd name="connsiteX45" fmla="*/ 2219326 w 2616059"/>
                  <a:gd name="connsiteY45" fmla="*/ 642523 h 657839"/>
                  <a:gd name="connsiteX46" fmla="*/ 2219326 w 2616059"/>
                  <a:gd name="connsiteY46" fmla="*/ 443940 h 657839"/>
                  <a:gd name="connsiteX47" fmla="*/ 2222853 w 2616059"/>
                  <a:gd name="connsiteY47" fmla="*/ 434562 h 657839"/>
                  <a:gd name="connsiteX48" fmla="*/ 2230339 w 2616059"/>
                  <a:gd name="connsiteY48" fmla="*/ 431894 h 657839"/>
                  <a:gd name="connsiteX49" fmla="*/ 2039839 w 2616059"/>
                  <a:gd name="connsiteY49" fmla="*/ 431894 h 657839"/>
                  <a:gd name="connsiteX50" fmla="*/ 2087162 w 2616059"/>
                  <a:gd name="connsiteY50" fmla="*/ 431894 h 657839"/>
                  <a:gd name="connsiteX51" fmla="*/ 2101187 w 2616059"/>
                  <a:gd name="connsiteY51" fmla="*/ 432325 h 657839"/>
                  <a:gd name="connsiteX52" fmla="*/ 2111253 w 2616059"/>
                  <a:gd name="connsiteY52" fmla="*/ 433271 h 657839"/>
                  <a:gd name="connsiteX53" fmla="*/ 2134054 w 2616059"/>
                  <a:gd name="connsiteY53" fmla="*/ 440326 h 657839"/>
                  <a:gd name="connsiteX54" fmla="*/ 2150660 w 2616059"/>
                  <a:gd name="connsiteY54" fmla="*/ 452544 h 657839"/>
                  <a:gd name="connsiteX55" fmla="*/ 2160727 w 2616059"/>
                  <a:gd name="connsiteY55" fmla="*/ 469494 h 657839"/>
                  <a:gd name="connsiteX56" fmla="*/ 2164083 w 2616059"/>
                  <a:gd name="connsiteY56" fmla="*/ 490575 h 657839"/>
                  <a:gd name="connsiteX57" fmla="*/ 2161071 w 2616059"/>
                  <a:gd name="connsiteY57" fmla="*/ 510622 h 657839"/>
                  <a:gd name="connsiteX58" fmla="*/ 2152381 w 2616059"/>
                  <a:gd name="connsiteY58" fmla="*/ 526282 h 657839"/>
                  <a:gd name="connsiteX59" fmla="*/ 2138787 w 2616059"/>
                  <a:gd name="connsiteY59" fmla="*/ 538069 h 657839"/>
                  <a:gd name="connsiteX60" fmla="*/ 2121062 w 2616059"/>
                  <a:gd name="connsiteY60" fmla="*/ 546501 h 657839"/>
                  <a:gd name="connsiteX61" fmla="*/ 2131043 w 2616059"/>
                  <a:gd name="connsiteY61" fmla="*/ 552610 h 657839"/>
                  <a:gd name="connsiteX62" fmla="*/ 2139389 w 2616059"/>
                  <a:gd name="connsiteY62" fmla="*/ 561473 h 657839"/>
                  <a:gd name="connsiteX63" fmla="*/ 2146702 w 2616059"/>
                  <a:gd name="connsiteY63" fmla="*/ 573346 h 657839"/>
                  <a:gd name="connsiteX64" fmla="*/ 2153585 w 2616059"/>
                  <a:gd name="connsiteY64" fmla="*/ 588489 h 657839"/>
                  <a:gd name="connsiteX65" fmla="*/ 2173547 w 2616059"/>
                  <a:gd name="connsiteY65" fmla="*/ 637533 h 657839"/>
                  <a:gd name="connsiteX66" fmla="*/ 2176645 w 2616059"/>
                  <a:gd name="connsiteY66" fmla="*/ 646223 h 657839"/>
                  <a:gd name="connsiteX67" fmla="*/ 2177333 w 2616059"/>
                  <a:gd name="connsiteY67" fmla="*/ 650095 h 657839"/>
                  <a:gd name="connsiteX68" fmla="*/ 2176817 w 2616059"/>
                  <a:gd name="connsiteY68" fmla="*/ 652504 h 657839"/>
                  <a:gd name="connsiteX69" fmla="*/ 2174580 w 2616059"/>
                  <a:gd name="connsiteY69" fmla="*/ 654225 h 657839"/>
                  <a:gd name="connsiteX70" fmla="*/ 2169761 w 2616059"/>
                  <a:gd name="connsiteY70" fmla="*/ 655258 h 657839"/>
                  <a:gd name="connsiteX71" fmla="*/ 2161501 w 2616059"/>
                  <a:gd name="connsiteY71" fmla="*/ 655602 h 657839"/>
                  <a:gd name="connsiteX72" fmla="*/ 2154188 w 2616059"/>
                  <a:gd name="connsiteY72" fmla="*/ 655258 h 657839"/>
                  <a:gd name="connsiteX73" fmla="*/ 2149628 w 2616059"/>
                  <a:gd name="connsiteY73" fmla="*/ 654139 h 657839"/>
                  <a:gd name="connsiteX74" fmla="*/ 2146961 w 2616059"/>
                  <a:gd name="connsiteY74" fmla="*/ 651988 h 657839"/>
                  <a:gd name="connsiteX75" fmla="*/ 2145325 w 2616059"/>
                  <a:gd name="connsiteY75" fmla="*/ 648546 h 657839"/>
                  <a:gd name="connsiteX76" fmla="*/ 2124848 w 2616059"/>
                  <a:gd name="connsiteY76" fmla="*/ 596061 h 657839"/>
                  <a:gd name="connsiteX77" fmla="*/ 2117362 w 2616059"/>
                  <a:gd name="connsiteY77" fmla="*/ 579627 h 657839"/>
                  <a:gd name="connsiteX78" fmla="*/ 2108156 w 2616059"/>
                  <a:gd name="connsiteY78" fmla="*/ 566721 h 657839"/>
                  <a:gd name="connsiteX79" fmla="*/ 2095594 w 2616059"/>
                  <a:gd name="connsiteY79" fmla="*/ 558289 h 657839"/>
                  <a:gd name="connsiteX80" fmla="*/ 2078213 w 2616059"/>
                  <a:gd name="connsiteY80" fmla="*/ 555278 h 657839"/>
                  <a:gd name="connsiteX81" fmla="*/ 2058424 w 2616059"/>
                  <a:gd name="connsiteY81" fmla="*/ 555278 h 657839"/>
                  <a:gd name="connsiteX82" fmla="*/ 2058424 w 2616059"/>
                  <a:gd name="connsiteY82" fmla="*/ 650095 h 657839"/>
                  <a:gd name="connsiteX83" fmla="*/ 2057649 w 2616059"/>
                  <a:gd name="connsiteY83" fmla="*/ 652504 h 657839"/>
                  <a:gd name="connsiteX84" fmla="*/ 2055241 w 2616059"/>
                  <a:gd name="connsiteY84" fmla="*/ 654139 h 657839"/>
                  <a:gd name="connsiteX85" fmla="*/ 2050766 w 2616059"/>
                  <a:gd name="connsiteY85" fmla="*/ 655171 h 657839"/>
                  <a:gd name="connsiteX86" fmla="*/ 2043625 w 2616059"/>
                  <a:gd name="connsiteY86" fmla="*/ 655602 h 657839"/>
                  <a:gd name="connsiteX87" fmla="*/ 2036483 w 2616059"/>
                  <a:gd name="connsiteY87" fmla="*/ 655171 h 657839"/>
                  <a:gd name="connsiteX88" fmla="*/ 2031923 w 2616059"/>
                  <a:gd name="connsiteY88" fmla="*/ 654139 h 657839"/>
                  <a:gd name="connsiteX89" fmla="*/ 2029514 w 2616059"/>
                  <a:gd name="connsiteY89" fmla="*/ 652504 h 657839"/>
                  <a:gd name="connsiteX90" fmla="*/ 2028826 w 2616059"/>
                  <a:gd name="connsiteY90" fmla="*/ 650095 h 657839"/>
                  <a:gd name="connsiteX91" fmla="*/ 2028826 w 2616059"/>
                  <a:gd name="connsiteY91" fmla="*/ 443940 h 657839"/>
                  <a:gd name="connsiteX92" fmla="*/ 2032353 w 2616059"/>
                  <a:gd name="connsiteY92" fmla="*/ 434562 h 657839"/>
                  <a:gd name="connsiteX93" fmla="*/ 2039839 w 2616059"/>
                  <a:gd name="connsiteY93" fmla="*/ 431894 h 657839"/>
                  <a:gd name="connsiteX94" fmla="*/ 1607609 w 2616059"/>
                  <a:gd name="connsiteY94" fmla="*/ 431894 h 657839"/>
                  <a:gd name="connsiteX95" fmla="*/ 1762483 w 2616059"/>
                  <a:gd name="connsiteY95" fmla="*/ 431894 h 657839"/>
                  <a:gd name="connsiteX96" fmla="*/ 1764978 w 2616059"/>
                  <a:gd name="connsiteY96" fmla="*/ 432583 h 657839"/>
                  <a:gd name="connsiteX97" fmla="*/ 1766871 w 2616059"/>
                  <a:gd name="connsiteY97" fmla="*/ 434820 h 657839"/>
                  <a:gd name="connsiteX98" fmla="*/ 1767990 w 2616059"/>
                  <a:gd name="connsiteY98" fmla="*/ 438864 h 657839"/>
                  <a:gd name="connsiteX99" fmla="*/ 1768334 w 2616059"/>
                  <a:gd name="connsiteY99" fmla="*/ 444628 h 657839"/>
                  <a:gd name="connsiteX100" fmla="*/ 1767990 w 2616059"/>
                  <a:gd name="connsiteY100" fmla="*/ 450307 h 657839"/>
                  <a:gd name="connsiteX101" fmla="*/ 1766871 w 2616059"/>
                  <a:gd name="connsiteY101" fmla="*/ 454179 h 657839"/>
                  <a:gd name="connsiteX102" fmla="*/ 1764978 w 2616059"/>
                  <a:gd name="connsiteY102" fmla="*/ 456330 h 657839"/>
                  <a:gd name="connsiteX103" fmla="*/ 1762483 w 2616059"/>
                  <a:gd name="connsiteY103" fmla="*/ 457018 h 657839"/>
                  <a:gd name="connsiteX104" fmla="*/ 1699845 w 2616059"/>
                  <a:gd name="connsiteY104" fmla="*/ 457018 h 657839"/>
                  <a:gd name="connsiteX105" fmla="*/ 1699845 w 2616059"/>
                  <a:gd name="connsiteY105" fmla="*/ 650095 h 657839"/>
                  <a:gd name="connsiteX106" fmla="*/ 1699156 w 2616059"/>
                  <a:gd name="connsiteY106" fmla="*/ 652504 h 657839"/>
                  <a:gd name="connsiteX107" fmla="*/ 1696747 w 2616059"/>
                  <a:gd name="connsiteY107" fmla="*/ 654139 h 657839"/>
                  <a:gd name="connsiteX108" fmla="*/ 1692187 w 2616059"/>
                  <a:gd name="connsiteY108" fmla="*/ 655171 h 657839"/>
                  <a:gd name="connsiteX109" fmla="*/ 1685046 w 2616059"/>
                  <a:gd name="connsiteY109" fmla="*/ 655602 h 657839"/>
                  <a:gd name="connsiteX110" fmla="*/ 1677990 w 2616059"/>
                  <a:gd name="connsiteY110" fmla="*/ 655171 h 657839"/>
                  <a:gd name="connsiteX111" fmla="*/ 1673344 w 2616059"/>
                  <a:gd name="connsiteY111" fmla="*/ 654139 h 657839"/>
                  <a:gd name="connsiteX112" fmla="*/ 1670935 w 2616059"/>
                  <a:gd name="connsiteY112" fmla="*/ 652504 h 657839"/>
                  <a:gd name="connsiteX113" fmla="*/ 1670247 w 2616059"/>
                  <a:gd name="connsiteY113" fmla="*/ 650095 h 657839"/>
                  <a:gd name="connsiteX114" fmla="*/ 1670247 w 2616059"/>
                  <a:gd name="connsiteY114" fmla="*/ 457018 h 657839"/>
                  <a:gd name="connsiteX115" fmla="*/ 1607609 w 2616059"/>
                  <a:gd name="connsiteY115" fmla="*/ 457018 h 657839"/>
                  <a:gd name="connsiteX116" fmla="*/ 1605113 w 2616059"/>
                  <a:gd name="connsiteY116" fmla="*/ 456330 h 657839"/>
                  <a:gd name="connsiteX117" fmla="*/ 1603306 w 2616059"/>
                  <a:gd name="connsiteY117" fmla="*/ 454179 h 657839"/>
                  <a:gd name="connsiteX118" fmla="*/ 1602188 w 2616059"/>
                  <a:gd name="connsiteY118" fmla="*/ 450307 h 657839"/>
                  <a:gd name="connsiteX119" fmla="*/ 1601758 w 2616059"/>
                  <a:gd name="connsiteY119" fmla="*/ 444628 h 657839"/>
                  <a:gd name="connsiteX120" fmla="*/ 1602188 w 2616059"/>
                  <a:gd name="connsiteY120" fmla="*/ 438864 h 657839"/>
                  <a:gd name="connsiteX121" fmla="*/ 1603306 w 2616059"/>
                  <a:gd name="connsiteY121" fmla="*/ 434820 h 657839"/>
                  <a:gd name="connsiteX122" fmla="*/ 1605113 w 2616059"/>
                  <a:gd name="connsiteY122" fmla="*/ 432583 h 657839"/>
                  <a:gd name="connsiteX123" fmla="*/ 1607609 w 2616059"/>
                  <a:gd name="connsiteY123" fmla="*/ 431894 h 657839"/>
                  <a:gd name="connsiteX124" fmla="*/ 1249263 w 2616059"/>
                  <a:gd name="connsiteY124" fmla="*/ 431894 h 657839"/>
                  <a:gd name="connsiteX125" fmla="*/ 1349415 w 2616059"/>
                  <a:gd name="connsiteY125" fmla="*/ 431894 h 657839"/>
                  <a:gd name="connsiteX126" fmla="*/ 1351738 w 2616059"/>
                  <a:gd name="connsiteY126" fmla="*/ 432583 h 657839"/>
                  <a:gd name="connsiteX127" fmla="*/ 1353717 w 2616059"/>
                  <a:gd name="connsiteY127" fmla="*/ 434820 h 657839"/>
                  <a:gd name="connsiteX128" fmla="*/ 1354922 w 2616059"/>
                  <a:gd name="connsiteY128" fmla="*/ 438864 h 657839"/>
                  <a:gd name="connsiteX129" fmla="*/ 1355266 w 2616059"/>
                  <a:gd name="connsiteY129" fmla="*/ 444628 h 657839"/>
                  <a:gd name="connsiteX130" fmla="*/ 1354922 w 2616059"/>
                  <a:gd name="connsiteY130" fmla="*/ 450307 h 657839"/>
                  <a:gd name="connsiteX131" fmla="*/ 1353717 w 2616059"/>
                  <a:gd name="connsiteY131" fmla="*/ 454179 h 657839"/>
                  <a:gd name="connsiteX132" fmla="*/ 1351738 w 2616059"/>
                  <a:gd name="connsiteY132" fmla="*/ 456330 h 657839"/>
                  <a:gd name="connsiteX133" fmla="*/ 1349415 w 2616059"/>
                  <a:gd name="connsiteY133" fmla="*/ 457018 h 657839"/>
                  <a:gd name="connsiteX134" fmla="*/ 1267848 w 2616059"/>
                  <a:gd name="connsiteY134" fmla="*/ 457018 h 657839"/>
                  <a:gd name="connsiteX135" fmla="*/ 1267848 w 2616059"/>
                  <a:gd name="connsiteY135" fmla="*/ 532735 h 657839"/>
                  <a:gd name="connsiteX136" fmla="*/ 1344941 w 2616059"/>
                  <a:gd name="connsiteY136" fmla="*/ 532735 h 657839"/>
                  <a:gd name="connsiteX137" fmla="*/ 1347264 w 2616059"/>
                  <a:gd name="connsiteY137" fmla="*/ 533337 h 657839"/>
                  <a:gd name="connsiteX138" fmla="*/ 1349243 w 2616059"/>
                  <a:gd name="connsiteY138" fmla="*/ 535316 h 657839"/>
                  <a:gd name="connsiteX139" fmla="*/ 1350448 w 2616059"/>
                  <a:gd name="connsiteY139" fmla="*/ 539016 h 657839"/>
                  <a:gd name="connsiteX140" fmla="*/ 1350792 w 2616059"/>
                  <a:gd name="connsiteY140" fmla="*/ 544953 h 657839"/>
                  <a:gd name="connsiteX141" fmla="*/ 1350448 w 2616059"/>
                  <a:gd name="connsiteY141" fmla="*/ 550545 h 657839"/>
                  <a:gd name="connsiteX142" fmla="*/ 1349243 w 2616059"/>
                  <a:gd name="connsiteY142" fmla="*/ 554331 h 657839"/>
                  <a:gd name="connsiteX143" fmla="*/ 1347264 w 2616059"/>
                  <a:gd name="connsiteY143" fmla="*/ 556568 h 657839"/>
                  <a:gd name="connsiteX144" fmla="*/ 1344941 w 2616059"/>
                  <a:gd name="connsiteY144" fmla="*/ 557343 h 657839"/>
                  <a:gd name="connsiteX145" fmla="*/ 1267848 w 2616059"/>
                  <a:gd name="connsiteY145" fmla="*/ 557343 h 657839"/>
                  <a:gd name="connsiteX146" fmla="*/ 1267848 w 2616059"/>
                  <a:gd name="connsiteY146" fmla="*/ 650095 h 657839"/>
                  <a:gd name="connsiteX147" fmla="*/ 1267160 w 2616059"/>
                  <a:gd name="connsiteY147" fmla="*/ 652418 h 657839"/>
                  <a:gd name="connsiteX148" fmla="*/ 1264750 w 2616059"/>
                  <a:gd name="connsiteY148" fmla="*/ 654139 h 657839"/>
                  <a:gd name="connsiteX149" fmla="*/ 1260276 w 2616059"/>
                  <a:gd name="connsiteY149" fmla="*/ 655171 h 657839"/>
                  <a:gd name="connsiteX150" fmla="*/ 1253049 w 2616059"/>
                  <a:gd name="connsiteY150" fmla="*/ 655602 h 657839"/>
                  <a:gd name="connsiteX151" fmla="*/ 1245994 w 2616059"/>
                  <a:gd name="connsiteY151" fmla="*/ 655171 h 657839"/>
                  <a:gd name="connsiteX152" fmla="*/ 1241347 w 2616059"/>
                  <a:gd name="connsiteY152" fmla="*/ 654139 h 657839"/>
                  <a:gd name="connsiteX153" fmla="*/ 1238938 w 2616059"/>
                  <a:gd name="connsiteY153" fmla="*/ 652418 h 657839"/>
                  <a:gd name="connsiteX154" fmla="*/ 1238250 w 2616059"/>
                  <a:gd name="connsiteY154" fmla="*/ 650095 h 657839"/>
                  <a:gd name="connsiteX155" fmla="*/ 1238250 w 2616059"/>
                  <a:gd name="connsiteY155" fmla="*/ 443940 h 657839"/>
                  <a:gd name="connsiteX156" fmla="*/ 1241778 w 2616059"/>
                  <a:gd name="connsiteY156" fmla="*/ 434562 h 657839"/>
                  <a:gd name="connsiteX157" fmla="*/ 1249263 w 2616059"/>
                  <a:gd name="connsiteY157" fmla="*/ 431894 h 657839"/>
                  <a:gd name="connsiteX158" fmla="*/ 992089 w 2616059"/>
                  <a:gd name="connsiteY158" fmla="*/ 431894 h 657839"/>
                  <a:gd name="connsiteX159" fmla="*/ 1097748 w 2616059"/>
                  <a:gd name="connsiteY159" fmla="*/ 431894 h 657839"/>
                  <a:gd name="connsiteX160" fmla="*/ 1100243 w 2616059"/>
                  <a:gd name="connsiteY160" fmla="*/ 432583 h 657839"/>
                  <a:gd name="connsiteX161" fmla="*/ 1102050 w 2616059"/>
                  <a:gd name="connsiteY161" fmla="*/ 434820 h 657839"/>
                  <a:gd name="connsiteX162" fmla="*/ 1103168 w 2616059"/>
                  <a:gd name="connsiteY162" fmla="*/ 438692 h 657839"/>
                  <a:gd name="connsiteX163" fmla="*/ 1103599 w 2616059"/>
                  <a:gd name="connsiteY163" fmla="*/ 444456 h 657839"/>
                  <a:gd name="connsiteX164" fmla="*/ 1103168 w 2616059"/>
                  <a:gd name="connsiteY164" fmla="*/ 449877 h 657839"/>
                  <a:gd name="connsiteX165" fmla="*/ 1102050 w 2616059"/>
                  <a:gd name="connsiteY165" fmla="*/ 453663 h 657839"/>
                  <a:gd name="connsiteX166" fmla="*/ 1100243 w 2616059"/>
                  <a:gd name="connsiteY166" fmla="*/ 455814 h 657839"/>
                  <a:gd name="connsiteX167" fmla="*/ 1097748 w 2616059"/>
                  <a:gd name="connsiteY167" fmla="*/ 456502 h 657839"/>
                  <a:gd name="connsiteX168" fmla="*/ 1010674 w 2616059"/>
                  <a:gd name="connsiteY168" fmla="*/ 456502 h 657839"/>
                  <a:gd name="connsiteX169" fmla="*/ 1010674 w 2616059"/>
                  <a:gd name="connsiteY169" fmla="*/ 526368 h 657839"/>
                  <a:gd name="connsiteX170" fmla="*/ 1085358 w 2616059"/>
                  <a:gd name="connsiteY170" fmla="*/ 526368 h 657839"/>
                  <a:gd name="connsiteX171" fmla="*/ 1087853 w 2616059"/>
                  <a:gd name="connsiteY171" fmla="*/ 527142 h 657839"/>
                  <a:gd name="connsiteX172" fmla="*/ 1089746 w 2616059"/>
                  <a:gd name="connsiteY172" fmla="*/ 529293 h 657839"/>
                  <a:gd name="connsiteX173" fmla="*/ 1090864 w 2616059"/>
                  <a:gd name="connsiteY173" fmla="*/ 533079 h 657839"/>
                  <a:gd name="connsiteX174" fmla="*/ 1091209 w 2616059"/>
                  <a:gd name="connsiteY174" fmla="*/ 538758 h 657839"/>
                  <a:gd name="connsiteX175" fmla="*/ 1090864 w 2616059"/>
                  <a:gd name="connsiteY175" fmla="*/ 544092 h 657839"/>
                  <a:gd name="connsiteX176" fmla="*/ 1089746 w 2616059"/>
                  <a:gd name="connsiteY176" fmla="*/ 547706 h 657839"/>
                  <a:gd name="connsiteX177" fmla="*/ 1087853 w 2616059"/>
                  <a:gd name="connsiteY177" fmla="*/ 549685 h 657839"/>
                  <a:gd name="connsiteX178" fmla="*/ 1085358 w 2616059"/>
                  <a:gd name="connsiteY178" fmla="*/ 550287 h 657839"/>
                  <a:gd name="connsiteX179" fmla="*/ 1010674 w 2616059"/>
                  <a:gd name="connsiteY179" fmla="*/ 550287 h 657839"/>
                  <a:gd name="connsiteX180" fmla="*/ 1010674 w 2616059"/>
                  <a:gd name="connsiteY180" fmla="*/ 629961 h 657839"/>
                  <a:gd name="connsiteX181" fmla="*/ 1098952 w 2616059"/>
                  <a:gd name="connsiteY181" fmla="*/ 629961 h 657839"/>
                  <a:gd name="connsiteX182" fmla="*/ 1101447 w 2616059"/>
                  <a:gd name="connsiteY182" fmla="*/ 630650 h 657839"/>
                  <a:gd name="connsiteX183" fmla="*/ 1103426 w 2616059"/>
                  <a:gd name="connsiteY183" fmla="*/ 632801 h 657839"/>
                  <a:gd name="connsiteX184" fmla="*/ 1104631 w 2616059"/>
                  <a:gd name="connsiteY184" fmla="*/ 636587 h 657839"/>
                  <a:gd name="connsiteX185" fmla="*/ 1104975 w 2616059"/>
                  <a:gd name="connsiteY185" fmla="*/ 642351 h 657839"/>
                  <a:gd name="connsiteX186" fmla="*/ 1104631 w 2616059"/>
                  <a:gd name="connsiteY186" fmla="*/ 647772 h 657839"/>
                  <a:gd name="connsiteX187" fmla="*/ 1103426 w 2616059"/>
                  <a:gd name="connsiteY187" fmla="*/ 651644 h 657839"/>
                  <a:gd name="connsiteX188" fmla="*/ 1101447 w 2616059"/>
                  <a:gd name="connsiteY188" fmla="*/ 653881 h 657839"/>
                  <a:gd name="connsiteX189" fmla="*/ 1098952 w 2616059"/>
                  <a:gd name="connsiteY189" fmla="*/ 654569 h 657839"/>
                  <a:gd name="connsiteX190" fmla="*/ 992089 w 2616059"/>
                  <a:gd name="connsiteY190" fmla="*/ 654569 h 657839"/>
                  <a:gd name="connsiteX191" fmla="*/ 984603 w 2616059"/>
                  <a:gd name="connsiteY191" fmla="*/ 651902 h 657839"/>
                  <a:gd name="connsiteX192" fmla="*/ 981076 w 2616059"/>
                  <a:gd name="connsiteY192" fmla="*/ 642523 h 657839"/>
                  <a:gd name="connsiteX193" fmla="*/ 981076 w 2616059"/>
                  <a:gd name="connsiteY193" fmla="*/ 443940 h 657839"/>
                  <a:gd name="connsiteX194" fmla="*/ 984603 w 2616059"/>
                  <a:gd name="connsiteY194" fmla="*/ 434562 h 657839"/>
                  <a:gd name="connsiteX195" fmla="*/ 992089 w 2616059"/>
                  <a:gd name="connsiteY195" fmla="*/ 431894 h 657839"/>
                  <a:gd name="connsiteX196" fmla="*/ 569384 w 2616059"/>
                  <a:gd name="connsiteY196" fmla="*/ 431894 h 657839"/>
                  <a:gd name="connsiteX197" fmla="*/ 724258 w 2616059"/>
                  <a:gd name="connsiteY197" fmla="*/ 431894 h 657839"/>
                  <a:gd name="connsiteX198" fmla="*/ 726753 w 2616059"/>
                  <a:gd name="connsiteY198" fmla="*/ 432583 h 657839"/>
                  <a:gd name="connsiteX199" fmla="*/ 728646 w 2616059"/>
                  <a:gd name="connsiteY199" fmla="*/ 434820 h 657839"/>
                  <a:gd name="connsiteX200" fmla="*/ 729764 w 2616059"/>
                  <a:gd name="connsiteY200" fmla="*/ 438864 h 657839"/>
                  <a:gd name="connsiteX201" fmla="*/ 730109 w 2616059"/>
                  <a:gd name="connsiteY201" fmla="*/ 444628 h 657839"/>
                  <a:gd name="connsiteX202" fmla="*/ 729764 w 2616059"/>
                  <a:gd name="connsiteY202" fmla="*/ 450307 h 657839"/>
                  <a:gd name="connsiteX203" fmla="*/ 728646 w 2616059"/>
                  <a:gd name="connsiteY203" fmla="*/ 454179 h 657839"/>
                  <a:gd name="connsiteX204" fmla="*/ 726753 w 2616059"/>
                  <a:gd name="connsiteY204" fmla="*/ 456330 h 657839"/>
                  <a:gd name="connsiteX205" fmla="*/ 724258 w 2616059"/>
                  <a:gd name="connsiteY205" fmla="*/ 457018 h 657839"/>
                  <a:gd name="connsiteX206" fmla="*/ 661620 w 2616059"/>
                  <a:gd name="connsiteY206" fmla="*/ 457018 h 657839"/>
                  <a:gd name="connsiteX207" fmla="*/ 661620 w 2616059"/>
                  <a:gd name="connsiteY207" fmla="*/ 650095 h 657839"/>
                  <a:gd name="connsiteX208" fmla="*/ 660932 w 2616059"/>
                  <a:gd name="connsiteY208" fmla="*/ 652504 h 657839"/>
                  <a:gd name="connsiteX209" fmla="*/ 658523 w 2616059"/>
                  <a:gd name="connsiteY209" fmla="*/ 654139 h 657839"/>
                  <a:gd name="connsiteX210" fmla="*/ 653962 w 2616059"/>
                  <a:gd name="connsiteY210" fmla="*/ 655171 h 657839"/>
                  <a:gd name="connsiteX211" fmla="*/ 646821 w 2616059"/>
                  <a:gd name="connsiteY211" fmla="*/ 655602 h 657839"/>
                  <a:gd name="connsiteX212" fmla="*/ 639766 w 2616059"/>
                  <a:gd name="connsiteY212" fmla="*/ 655171 h 657839"/>
                  <a:gd name="connsiteX213" fmla="*/ 635119 w 2616059"/>
                  <a:gd name="connsiteY213" fmla="*/ 654139 h 657839"/>
                  <a:gd name="connsiteX214" fmla="*/ 632710 w 2616059"/>
                  <a:gd name="connsiteY214" fmla="*/ 652504 h 657839"/>
                  <a:gd name="connsiteX215" fmla="*/ 632022 w 2616059"/>
                  <a:gd name="connsiteY215" fmla="*/ 650095 h 657839"/>
                  <a:gd name="connsiteX216" fmla="*/ 632022 w 2616059"/>
                  <a:gd name="connsiteY216" fmla="*/ 457018 h 657839"/>
                  <a:gd name="connsiteX217" fmla="*/ 569384 w 2616059"/>
                  <a:gd name="connsiteY217" fmla="*/ 457018 h 657839"/>
                  <a:gd name="connsiteX218" fmla="*/ 566889 w 2616059"/>
                  <a:gd name="connsiteY218" fmla="*/ 456330 h 657839"/>
                  <a:gd name="connsiteX219" fmla="*/ 565082 w 2616059"/>
                  <a:gd name="connsiteY219" fmla="*/ 454179 h 657839"/>
                  <a:gd name="connsiteX220" fmla="*/ 563963 w 2616059"/>
                  <a:gd name="connsiteY220" fmla="*/ 450307 h 657839"/>
                  <a:gd name="connsiteX221" fmla="*/ 563533 w 2616059"/>
                  <a:gd name="connsiteY221" fmla="*/ 444628 h 657839"/>
                  <a:gd name="connsiteX222" fmla="*/ 563963 w 2616059"/>
                  <a:gd name="connsiteY222" fmla="*/ 438864 h 657839"/>
                  <a:gd name="connsiteX223" fmla="*/ 565082 w 2616059"/>
                  <a:gd name="connsiteY223" fmla="*/ 434820 h 657839"/>
                  <a:gd name="connsiteX224" fmla="*/ 566889 w 2616059"/>
                  <a:gd name="connsiteY224" fmla="*/ 432583 h 657839"/>
                  <a:gd name="connsiteX225" fmla="*/ 569384 w 2616059"/>
                  <a:gd name="connsiteY225" fmla="*/ 431894 h 657839"/>
                  <a:gd name="connsiteX226" fmla="*/ 1814680 w 2616059"/>
                  <a:gd name="connsiteY226" fmla="*/ 430862 h 657839"/>
                  <a:gd name="connsiteX227" fmla="*/ 1821735 w 2616059"/>
                  <a:gd name="connsiteY227" fmla="*/ 431292 h 657839"/>
                  <a:gd name="connsiteX228" fmla="*/ 1826295 w 2616059"/>
                  <a:gd name="connsiteY228" fmla="*/ 432325 h 657839"/>
                  <a:gd name="connsiteX229" fmla="*/ 1828618 w 2616059"/>
                  <a:gd name="connsiteY229" fmla="*/ 433959 h 657839"/>
                  <a:gd name="connsiteX230" fmla="*/ 1829307 w 2616059"/>
                  <a:gd name="connsiteY230" fmla="*/ 436369 h 657839"/>
                  <a:gd name="connsiteX231" fmla="*/ 1829307 w 2616059"/>
                  <a:gd name="connsiteY231" fmla="*/ 570937 h 657839"/>
                  <a:gd name="connsiteX232" fmla="*/ 1833092 w 2616059"/>
                  <a:gd name="connsiteY232" fmla="*/ 597954 h 657839"/>
                  <a:gd name="connsiteX233" fmla="*/ 1844020 w 2616059"/>
                  <a:gd name="connsiteY233" fmla="*/ 617141 h 657839"/>
                  <a:gd name="connsiteX234" fmla="*/ 1861228 w 2616059"/>
                  <a:gd name="connsiteY234" fmla="*/ 628671 h 657839"/>
                  <a:gd name="connsiteX235" fmla="*/ 1883857 w 2616059"/>
                  <a:gd name="connsiteY235" fmla="*/ 632543 h 657839"/>
                  <a:gd name="connsiteX236" fmla="*/ 1906830 w 2616059"/>
                  <a:gd name="connsiteY236" fmla="*/ 628757 h 657839"/>
                  <a:gd name="connsiteX237" fmla="*/ 1923866 w 2616059"/>
                  <a:gd name="connsiteY237" fmla="*/ 617399 h 657839"/>
                  <a:gd name="connsiteX238" fmla="*/ 1934535 w 2616059"/>
                  <a:gd name="connsiteY238" fmla="*/ 598642 h 657839"/>
                  <a:gd name="connsiteX239" fmla="*/ 1938235 w 2616059"/>
                  <a:gd name="connsiteY239" fmla="*/ 572486 h 657839"/>
                  <a:gd name="connsiteX240" fmla="*/ 1938235 w 2616059"/>
                  <a:gd name="connsiteY240" fmla="*/ 436369 h 657839"/>
                  <a:gd name="connsiteX241" fmla="*/ 1938923 w 2616059"/>
                  <a:gd name="connsiteY241" fmla="*/ 433959 h 657839"/>
                  <a:gd name="connsiteX242" fmla="*/ 1941332 w 2616059"/>
                  <a:gd name="connsiteY242" fmla="*/ 432325 h 657839"/>
                  <a:gd name="connsiteX243" fmla="*/ 1945893 w 2616059"/>
                  <a:gd name="connsiteY243" fmla="*/ 431292 h 657839"/>
                  <a:gd name="connsiteX244" fmla="*/ 1953034 w 2616059"/>
                  <a:gd name="connsiteY244" fmla="*/ 430862 h 657839"/>
                  <a:gd name="connsiteX245" fmla="*/ 1960003 w 2616059"/>
                  <a:gd name="connsiteY245" fmla="*/ 431292 h 657839"/>
                  <a:gd name="connsiteX246" fmla="*/ 1964478 w 2616059"/>
                  <a:gd name="connsiteY246" fmla="*/ 432325 h 657839"/>
                  <a:gd name="connsiteX247" fmla="*/ 1966887 w 2616059"/>
                  <a:gd name="connsiteY247" fmla="*/ 433959 h 657839"/>
                  <a:gd name="connsiteX248" fmla="*/ 1967661 w 2616059"/>
                  <a:gd name="connsiteY248" fmla="*/ 436369 h 657839"/>
                  <a:gd name="connsiteX249" fmla="*/ 1967661 w 2616059"/>
                  <a:gd name="connsiteY249" fmla="*/ 572314 h 657839"/>
                  <a:gd name="connsiteX250" fmla="*/ 1961724 w 2616059"/>
                  <a:gd name="connsiteY250" fmla="*/ 608537 h 657839"/>
                  <a:gd name="connsiteX251" fmla="*/ 1944774 w 2616059"/>
                  <a:gd name="connsiteY251" fmla="*/ 635468 h 657839"/>
                  <a:gd name="connsiteX252" fmla="*/ 1917929 w 2616059"/>
                  <a:gd name="connsiteY252" fmla="*/ 652160 h 657839"/>
                  <a:gd name="connsiteX253" fmla="*/ 1881964 w 2616059"/>
                  <a:gd name="connsiteY253" fmla="*/ 657839 h 657839"/>
                  <a:gd name="connsiteX254" fmla="*/ 1848408 w 2616059"/>
                  <a:gd name="connsiteY254" fmla="*/ 652504 h 657839"/>
                  <a:gd name="connsiteX255" fmla="*/ 1822423 w 2616059"/>
                  <a:gd name="connsiteY255" fmla="*/ 636759 h 657839"/>
                  <a:gd name="connsiteX256" fmla="*/ 1805731 w 2616059"/>
                  <a:gd name="connsiteY256" fmla="*/ 610688 h 657839"/>
                  <a:gd name="connsiteX257" fmla="*/ 1799881 w 2616059"/>
                  <a:gd name="connsiteY257" fmla="*/ 574551 h 657839"/>
                  <a:gd name="connsiteX258" fmla="*/ 1799881 w 2616059"/>
                  <a:gd name="connsiteY258" fmla="*/ 436369 h 657839"/>
                  <a:gd name="connsiteX259" fmla="*/ 1800569 w 2616059"/>
                  <a:gd name="connsiteY259" fmla="*/ 433959 h 657839"/>
                  <a:gd name="connsiteX260" fmla="*/ 1802978 w 2616059"/>
                  <a:gd name="connsiteY260" fmla="*/ 432325 h 657839"/>
                  <a:gd name="connsiteX261" fmla="*/ 1807452 w 2616059"/>
                  <a:gd name="connsiteY261" fmla="*/ 431292 h 657839"/>
                  <a:gd name="connsiteX262" fmla="*/ 1814680 w 2616059"/>
                  <a:gd name="connsiteY262" fmla="*/ 430862 h 657839"/>
                  <a:gd name="connsiteX263" fmla="*/ 1414630 w 2616059"/>
                  <a:gd name="connsiteY263" fmla="*/ 430862 h 657839"/>
                  <a:gd name="connsiteX264" fmla="*/ 1421685 w 2616059"/>
                  <a:gd name="connsiteY264" fmla="*/ 431292 h 657839"/>
                  <a:gd name="connsiteX265" fmla="*/ 1426245 w 2616059"/>
                  <a:gd name="connsiteY265" fmla="*/ 432325 h 657839"/>
                  <a:gd name="connsiteX266" fmla="*/ 1428568 w 2616059"/>
                  <a:gd name="connsiteY266" fmla="*/ 433959 h 657839"/>
                  <a:gd name="connsiteX267" fmla="*/ 1429257 w 2616059"/>
                  <a:gd name="connsiteY267" fmla="*/ 436369 h 657839"/>
                  <a:gd name="connsiteX268" fmla="*/ 1429257 w 2616059"/>
                  <a:gd name="connsiteY268" fmla="*/ 570937 h 657839"/>
                  <a:gd name="connsiteX269" fmla="*/ 1433042 w 2616059"/>
                  <a:gd name="connsiteY269" fmla="*/ 597954 h 657839"/>
                  <a:gd name="connsiteX270" fmla="*/ 1443970 w 2616059"/>
                  <a:gd name="connsiteY270" fmla="*/ 617141 h 657839"/>
                  <a:gd name="connsiteX271" fmla="*/ 1461178 w 2616059"/>
                  <a:gd name="connsiteY271" fmla="*/ 628671 h 657839"/>
                  <a:gd name="connsiteX272" fmla="*/ 1483807 w 2616059"/>
                  <a:gd name="connsiteY272" fmla="*/ 632543 h 657839"/>
                  <a:gd name="connsiteX273" fmla="*/ 1506780 w 2616059"/>
                  <a:gd name="connsiteY273" fmla="*/ 628757 h 657839"/>
                  <a:gd name="connsiteX274" fmla="*/ 1523816 w 2616059"/>
                  <a:gd name="connsiteY274" fmla="*/ 617399 h 657839"/>
                  <a:gd name="connsiteX275" fmla="*/ 1534485 w 2616059"/>
                  <a:gd name="connsiteY275" fmla="*/ 598642 h 657839"/>
                  <a:gd name="connsiteX276" fmla="*/ 1538185 w 2616059"/>
                  <a:gd name="connsiteY276" fmla="*/ 572486 h 657839"/>
                  <a:gd name="connsiteX277" fmla="*/ 1538185 w 2616059"/>
                  <a:gd name="connsiteY277" fmla="*/ 436369 h 657839"/>
                  <a:gd name="connsiteX278" fmla="*/ 1538873 w 2616059"/>
                  <a:gd name="connsiteY278" fmla="*/ 433959 h 657839"/>
                  <a:gd name="connsiteX279" fmla="*/ 1541282 w 2616059"/>
                  <a:gd name="connsiteY279" fmla="*/ 432325 h 657839"/>
                  <a:gd name="connsiteX280" fmla="*/ 1545843 w 2616059"/>
                  <a:gd name="connsiteY280" fmla="*/ 431292 h 657839"/>
                  <a:gd name="connsiteX281" fmla="*/ 1552984 w 2616059"/>
                  <a:gd name="connsiteY281" fmla="*/ 430862 h 657839"/>
                  <a:gd name="connsiteX282" fmla="*/ 1559953 w 2616059"/>
                  <a:gd name="connsiteY282" fmla="*/ 431292 h 657839"/>
                  <a:gd name="connsiteX283" fmla="*/ 1564428 w 2616059"/>
                  <a:gd name="connsiteY283" fmla="*/ 432325 h 657839"/>
                  <a:gd name="connsiteX284" fmla="*/ 1566837 w 2616059"/>
                  <a:gd name="connsiteY284" fmla="*/ 433959 h 657839"/>
                  <a:gd name="connsiteX285" fmla="*/ 1567611 w 2616059"/>
                  <a:gd name="connsiteY285" fmla="*/ 436369 h 657839"/>
                  <a:gd name="connsiteX286" fmla="*/ 1567611 w 2616059"/>
                  <a:gd name="connsiteY286" fmla="*/ 572314 h 657839"/>
                  <a:gd name="connsiteX287" fmla="*/ 1561674 w 2616059"/>
                  <a:gd name="connsiteY287" fmla="*/ 608537 h 657839"/>
                  <a:gd name="connsiteX288" fmla="*/ 1544724 w 2616059"/>
                  <a:gd name="connsiteY288" fmla="*/ 635468 h 657839"/>
                  <a:gd name="connsiteX289" fmla="*/ 1517879 w 2616059"/>
                  <a:gd name="connsiteY289" fmla="*/ 652160 h 657839"/>
                  <a:gd name="connsiteX290" fmla="*/ 1481914 w 2616059"/>
                  <a:gd name="connsiteY290" fmla="*/ 657839 h 657839"/>
                  <a:gd name="connsiteX291" fmla="*/ 1448358 w 2616059"/>
                  <a:gd name="connsiteY291" fmla="*/ 652504 h 657839"/>
                  <a:gd name="connsiteX292" fmla="*/ 1422373 w 2616059"/>
                  <a:gd name="connsiteY292" fmla="*/ 636759 h 657839"/>
                  <a:gd name="connsiteX293" fmla="*/ 1405681 w 2616059"/>
                  <a:gd name="connsiteY293" fmla="*/ 610688 h 657839"/>
                  <a:gd name="connsiteX294" fmla="*/ 1399831 w 2616059"/>
                  <a:gd name="connsiteY294" fmla="*/ 574551 h 657839"/>
                  <a:gd name="connsiteX295" fmla="*/ 1399831 w 2616059"/>
                  <a:gd name="connsiteY295" fmla="*/ 436369 h 657839"/>
                  <a:gd name="connsiteX296" fmla="*/ 1400519 w 2616059"/>
                  <a:gd name="connsiteY296" fmla="*/ 433959 h 657839"/>
                  <a:gd name="connsiteX297" fmla="*/ 1402928 w 2616059"/>
                  <a:gd name="connsiteY297" fmla="*/ 432325 h 657839"/>
                  <a:gd name="connsiteX298" fmla="*/ 1407402 w 2616059"/>
                  <a:gd name="connsiteY298" fmla="*/ 431292 h 657839"/>
                  <a:gd name="connsiteX299" fmla="*/ 1414630 w 2616059"/>
                  <a:gd name="connsiteY299" fmla="*/ 430862 h 657839"/>
                  <a:gd name="connsiteX300" fmla="*/ 776800 w 2616059"/>
                  <a:gd name="connsiteY300" fmla="*/ 430862 h 657839"/>
                  <a:gd name="connsiteX301" fmla="*/ 783941 w 2616059"/>
                  <a:gd name="connsiteY301" fmla="*/ 431292 h 657839"/>
                  <a:gd name="connsiteX302" fmla="*/ 788501 w 2616059"/>
                  <a:gd name="connsiteY302" fmla="*/ 432325 h 657839"/>
                  <a:gd name="connsiteX303" fmla="*/ 790911 w 2616059"/>
                  <a:gd name="connsiteY303" fmla="*/ 433959 h 657839"/>
                  <a:gd name="connsiteX304" fmla="*/ 791599 w 2616059"/>
                  <a:gd name="connsiteY304" fmla="*/ 436369 h 657839"/>
                  <a:gd name="connsiteX305" fmla="*/ 791599 w 2616059"/>
                  <a:gd name="connsiteY305" fmla="*/ 525507 h 657839"/>
                  <a:gd name="connsiteX306" fmla="*/ 892956 w 2616059"/>
                  <a:gd name="connsiteY306" fmla="*/ 525507 h 657839"/>
                  <a:gd name="connsiteX307" fmla="*/ 892956 w 2616059"/>
                  <a:gd name="connsiteY307" fmla="*/ 436369 h 657839"/>
                  <a:gd name="connsiteX308" fmla="*/ 893644 w 2616059"/>
                  <a:gd name="connsiteY308" fmla="*/ 433959 h 657839"/>
                  <a:gd name="connsiteX309" fmla="*/ 896053 w 2616059"/>
                  <a:gd name="connsiteY309" fmla="*/ 432325 h 657839"/>
                  <a:gd name="connsiteX310" fmla="*/ 900527 w 2616059"/>
                  <a:gd name="connsiteY310" fmla="*/ 431292 h 657839"/>
                  <a:gd name="connsiteX311" fmla="*/ 907755 w 2616059"/>
                  <a:gd name="connsiteY311" fmla="*/ 430862 h 657839"/>
                  <a:gd name="connsiteX312" fmla="*/ 914724 w 2616059"/>
                  <a:gd name="connsiteY312" fmla="*/ 431292 h 657839"/>
                  <a:gd name="connsiteX313" fmla="*/ 919284 w 2616059"/>
                  <a:gd name="connsiteY313" fmla="*/ 432325 h 657839"/>
                  <a:gd name="connsiteX314" fmla="*/ 921693 w 2616059"/>
                  <a:gd name="connsiteY314" fmla="*/ 433959 h 657839"/>
                  <a:gd name="connsiteX315" fmla="*/ 922382 w 2616059"/>
                  <a:gd name="connsiteY315" fmla="*/ 436369 h 657839"/>
                  <a:gd name="connsiteX316" fmla="*/ 922382 w 2616059"/>
                  <a:gd name="connsiteY316" fmla="*/ 650095 h 657839"/>
                  <a:gd name="connsiteX317" fmla="*/ 921693 w 2616059"/>
                  <a:gd name="connsiteY317" fmla="*/ 652504 h 657839"/>
                  <a:gd name="connsiteX318" fmla="*/ 919284 w 2616059"/>
                  <a:gd name="connsiteY318" fmla="*/ 654139 h 657839"/>
                  <a:gd name="connsiteX319" fmla="*/ 914724 w 2616059"/>
                  <a:gd name="connsiteY319" fmla="*/ 655171 h 657839"/>
                  <a:gd name="connsiteX320" fmla="*/ 907755 w 2616059"/>
                  <a:gd name="connsiteY320" fmla="*/ 655602 h 657839"/>
                  <a:gd name="connsiteX321" fmla="*/ 900527 w 2616059"/>
                  <a:gd name="connsiteY321" fmla="*/ 655171 h 657839"/>
                  <a:gd name="connsiteX322" fmla="*/ 896053 w 2616059"/>
                  <a:gd name="connsiteY322" fmla="*/ 654139 h 657839"/>
                  <a:gd name="connsiteX323" fmla="*/ 893644 w 2616059"/>
                  <a:gd name="connsiteY323" fmla="*/ 652504 h 657839"/>
                  <a:gd name="connsiteX324" fmla="*/ 892956 w 2616059"/>
                  <a:gd name="connsiteY324" fmla="*/ 650095 h 657839"/>
                  <a:gd name="connsiteX325" fmla="*/ 892956 w 2616059"/>
                  <a:gd name="connsiteY325" fmla="*/ 551320 h 657839"/>
                  <a:gd name="connsiteX326" fmla="*/ 791599 w 2616059"/>
                  <a:gd name="connsiteY326" fmla="*/ 551320 h 657839"/>
                  <a:gd name="connsiteX327" fmla="*/ 791599 w 2616059"/>
                  <a:gd name="connsiteY327" fmla="*/ 650095 h 657839"/>
                  <a:gd name="connsiteX328" fmla="*/ 790911 w 2616059"/>
                  <a:gd name="connsiteY328" fmla="*/ 652504 h 657839"/>
                  <a:gd name="connsiteX329" fmla="*/ 788501 w 2616059"/>
                  <a:gd name="connsiteY329" fmla="*/ 654139 h 657839"/>
                  <a:gd name="connsiteX330" fmla="*/ 783941 w 2616059"/>
                  <a:gd name="connsiteY330" fmla="*/ 655171 h 657839"/>
                  <a:gd name="connsiteX331" fmla="*/ 776800 w 2616059"/>
                  <a:gd name="connsiteY331" fmla="*/ 655602 h 657839"/>
                  <a:gd name="connsiteX332" fmla="*/ 769744 w 2616059"/>
                  <a:gd name="connsiteY332" fmla="*/ 655171 h 657839"/>
                  <a:gd name="connsiteX333" fmla="*/ 765098 w 2616059"/>
                  <a:gd name="connsiteY333" fmla="*/ 654139 h 657839"/>
                  <a:gd name="connsiteX334" fmla="*/ 762689 w 2616059"/>
                  <a:gd name="connsiteY334" fmla="*/ 652504 h 657839"/>
                  <a:gd name="connsiteX335" fmla="*/ 762001 w 2616059"/>
                  <a:gd name="connsiteY335" fmla="*/ 650095 h 657839"/>
                  <a:gd name="connsiteX336" fmla="*/ 762001 w 2616059"/>
                  <a:gd name="connsiteY336" fmla="*/ 436369 h 657839"/>
                  <a:gd name="connsiteX337" fmla="*/ 762689 w 2616059"/>
                  <a:gd name="connsiteY337" fmla="*/ 433959 h 657839"/>
                  <a:gd name="connsiteX338" fmla="*/ 765098 w 2616059"/>
                  <a:gd name="connsiteY338" fmla="*/ 432325 h 657839"/>
                  <a:gd name="connsiteX339" fmla="*/ 769744 w 2616059"/>
                  <a:gd name="connsiteY339" fmla="*/ 431292 h 657839"/>
                  <a:gd name="connsiteX340" fmla="*/ 776800 w 2616059"/>
                  <a:gd name="connsiteY340" fmla="*/ 430862 h 657839"/>
                  <a:gd name="connsiteX341" fmla="*/ 271974 w 2616059"/>
                  <a:gd name="connsiteY341" fmla="*/ 430862 h 657839"/>
                  <a:gd name="connsiteX342" fmla="*/ 279115 w 2616059"/>
                  <a:gd name="connsiteY342" fmla="*/ 431292 h 657839"/>
                  <a:gd name="connsiteX343" fmla="*/ 283676 w 2616059"/>
                  <a:gd name="connsiteY343" fmla="*/ 432325 h 657839"/>
                  <a:gd name="connsiteX344" fmla="*/ 286085 w 2616059"/>
                  <a:gd name="connsiteY344" fmla="*/ 433959 h 657839"/>
                  <a:gd name="connsiteX345" fmla="*/ 286773 w 2616059"/>
                  <a:gd name="connsiteY345" fmla="*/ 436369 h 657839"/>
                  <a:gd name="connsiteX346" fmla="*/ 286773 w 2616059"/>
                  <a:gd name="connsiteY346" fmla="*/ 650095 h 657839"/>
                  <a:gd name="connsiteX347" fmla="*/ 286085 w 2616059"/>
                  <a:gd name="connsiteY347" fmla="*/ 652504 h 657839"/>
                  <a:gd name="connsiteX348" fmla="*/ 283676 w 2616059"/>
                  <a:gd name="connsiteY348" fmla="*/ 654139 h 657839"/>
                  <a:gd name="connsiteX349" fmla="*/ 279115 w 2616059"/>
                  <a:gd name="connsiteY349" fmla="*/ 655171 h 657839"/>
                  <a:gd name="connsiteX350" fmla="*/ 271974 w 2616059"/>
                  <a:gd name="connsiteY350" fmla="*/ 655602 h 657839"/>
                  <a:gd name="connsiteX351" fmla="*/ 264919 w 2616059"/>
                  <a:gd name="connsiteY351" fmla="*/ 655171 h 657839"/>
                  <a:gd name="connsiteX352" fmla="*/ 260272 w 2616059"/>
                  <a:gd name="connsiteY352" fmla="*/ 654139 h 657839"/>
                  <a:gd name="connsiteX353" fmla="*/ 257863 w 2616059"/>
                  <a:gd name="connsiteY353" fmla="*/ 652504 h 657839"/>
                  <a:gd name="connsiteX354" fmla="*/ 257175 w 2616059"/>
                  <a:gd name="connsiteY354" fmla="*/ 650095 h 657839"/>
                  <a:gd name="connsiteX355" fmla="*/ 257175 w 2616059"/>
                  <a:gd name="connsiteY355" fmla="*/ 436369 h 657839"/>
                  <a:gd name="connsiteX356" fmla="*/ 257949 w 2616059"/>
                  <a:gd name="connsiteY356" fmla="*/ 433959 h 657839"/>
                  <a:gd name="connsiteX357" fmla="*/ 260531 w 2616059"/>
                  <a:gd name="connsiteY357" fmla="*/ 432325 h 657839"/>
                  <a:gd name="connsiteX358" fmla="*/ 265177 w 2616059"/>
                  <a:gd name="connsiteY358" fmla="*/ 431292 h 657839"/>
                  <a:gd name="connsiteX359" fmla="*/ 271974 w 2616059"/>
                  <a:gd name="connsiteY359" fmla="*/ 430862 h 657839"/>
                  <a:gd name="connsiteX360" fmla="*/ 398656 w 2616059"/>
                  <a:gd name="connsiteY360" fmla="*/ 428625 h 657839"/>
                  <a:gd name="connsiteX361" fmla="*/ 413541 w 2616059"/>
                  <a:gd name="connsiteY361" fmla="*/ 429915 h 657839"/>
                  <a:gd name="connsiteX362" fmla="*/ 427652 w 2616059"/>
                  <a:gd name="connsiteY362" fmla="*/ 433357 h 657839"/>
                  <a:gd name="connsiteX363" fmla="*/ 439439 w 2616059"/>
                  <a:gd name="connsiteY363" fmla="*/ 438175 h 657839"/>
                  <a:gd name="connsiteX364" fmla="*/ 446236 w 2616059"/>
                  <a:gd name="connsiteY364" fmla="*/ 442477 h 657839"/>
                  <a:gd name="connsiteX365" fmla="*/ 448387 w 2616059"/>
                  <a:gd name="connsiteY365" fmla="*/ 445059 h 657839"/>
                  <a:gd name="connsiteX366" fmla="*/ 449248 w 2616059"/>
                  <a:gd name="connsiteY366" fmla="*/ 447468 h 657839"/>
                  <a:gd name="connsiteX367" fmla="*/ 449764 w 2616059"/>
                  <a:gd name="connsiteY367" fmla="*/ 450996 h 657839"/>
                  <a:gd name="connsiteX368" fmla="*/ 449936 w 2616059"/>
                  <a:gd name="connsiteY368" fmla="*/ 456330 h 657839"/>
                  <a:gd name="connsiteX369" fmla="*/ 449678 w 2616059"/>
                  <a:gd name="connsiteY369" fmla="*/ 461837 h 657839"/>
                  <a:gd name="connsiteX370" fmla="*/ 448904 w 2616059"/>
                  <a:gd name="connsiteY370" fmla="*/ 465881 h 657839"/>
                  <a:gd name="connsiteX371" fmla="*/ 447441 w 2616059"/>
                  <a:gd name="connsiteY371" fmla="*/ 468290 h 657839"/>
                  <a:gd name="connsiteX372" fmla="*/ 445290 w 2616059"/>
                  <a:gd name="connsiteY372" fmla="*/ 469064 h 657839"/>
                  <a:gd name="connsiteX373" fmla="*/ 439353 w 2616059"/>
                  <a:gd name="connsiteY373" fmla="*/ 466655 h 657839"/>
                  <a:gd name="connsiteX374" fmla="*/ 429458 w 2616059"/>
                  <a:gd name="connsiteY374" fmla="*/ 461234 h 657839"/>
                  <a:gd name="connsiteX375" fmla="*/ 415606 w 2616059"/>
                  <a:gd name="connsiteY375" fmla="*/ 455728 h 657839"/>
                  <a:gd name="connsiteX376" fmla="*/ 397623 w 2616059"/>
                  <a:gd name="connsiteY376" fmla="*/ 453233 h 657839"/>
                  <a:gd name="connsiteX377" fmla="*/ 381447 w 2616059"/>
                  <a:gd name="connsiteY377" fmla="*/ 455728 h 657839"/>
                  <a:gd name="connsiteX378" fmla="*/ 370090 w 2616059"/>
                  <a:gd name="connsiteY378" fmla="*/ 462353 h 657839"/>
                  <a:gd name="connsiteX379" fmla="*/ 363379 w 2616059"/>
                  <a:gd name="connsiteY379" fmla="*/ 472162 h 657839"/>
                  <a:gd name="connsiteX380" fmla="*/ 361142 w 2616059"/>
                  <a:gd name="connsiteY380" fmla="*/ 484207 h 657839"/>
                  <a:gd name="connsiteX381" fmla="*/ 365444 w 2616059"/>
                  <a:gd name="connsiteY381" fmla="*/ 500211 h 657839"/>
                  <a:gd name="connsiteX382" fmla="*/ 376887 w 2616059"/>
                  <a:gd name="connsiteY382" fmla="*/ 512085 h 657839"/>
                  <a:gd name="connsiteX383" fmla="*/ 393149 w 2616059"/>
                  <a:gd name="connsiteY383" fmla="*/ 521549 h 657839"/>
                  <a:gd name="connsiteX384" fmla="*/ 411734 w 2616059"/>
                  <a:gd name="connsiteY384" fmla="*/ 530240 h 657839"/>
                  <a:gd name="connsiteX385" fmla="*/ 430319 w 2616059"/>
                  <a:gd name="connsiteY385" fmla="*/ 539876 h 657839"/>
                  <a:gd name="connsiteX386" fmla="*/ 446581 w 2616059"/>
                  <a:gd name="connsiteY386" fmla="*/ 552266 h 657839"/>
                  <a:gd name="connsiteX387" fmla="*/ 458110 w 2616059"/>
                  <a:gd name="connsiteY387" fmla="*/ 569130 h 657839"/>
                  <a:gd name="connsiteX388" fmla="*/ 462498 w 2616059"/>
                  <a:gd name="connsiteY388" fmla="*/ 592103 h 657839"/>
                  <a:gd name="connsiteX389" fmla="*/ 456733 w 2616059"/>
                  <a:gd name="connsiteY389" fmla="*/ 619981 h 657839"/>
                  <a:gd name="connsiteX390" fmla="*/ 440730 w 2616059"/>
                  <a:gd name="connsiteY390" fmla="*/ 640717 h 657839"/>
                  <a:gd name="connsiteX391" fmla="*/ 416638 w 2616059"/>
                  <a:gd name="connsiteY391" fmla="*/ 653537 h 657839"/>
                  <a:gd name="connsiteX392" fmla="*/ 386782 w 2616059"/>
                  <a:gd name="connsiteY392" fmla="*/ 657839 h 657839"/>
                  <a:gd name="connsiteX393" fmla="*/ 366046 w 2616059"/>
                  <a:gd name="connsiteY393" fmla="*/ 655946 h 657839"/>
                  <a:gd name="connsiteX394" fmla="*/ 349010 w 2616059"/>
                  <a:gd name="connsiteY394" fmla="*/ 651300 h 657839"/>
                  <a:gd name="connsiteX395" fmla="*/ 336448 w 2616059"/>
                  <a:gd name="connsiteY395" fmla="*/ 645621 h 657839"/>
                  <a:gd name="connsiteX396" fmla="*/ 329392 w 2616059"/>
                  <a:gd name="connsiteY396" fmla="*/ 640631 h 657839"/>
                  <a:gd name="connsiteX397" fmla="*/ 326467 w 2616059"/>
                  <a:gd name="connsiteY397" fmla="*/ 635382 h 657839"/>
                  <a:gd name="connsiteX398" fmla="*/ 325521 w 2616059"/>
                  <a:gd name="connsiteY398" fmla="*/ 626864 h 657839"/>
                  <a:gd name="connsiteX399" fmla="*/ 325865 w 2616059"/>
                  <a:gd name="connsiteY399" fmla="*/ 620583 h 657839"/>
                  <a:gd name="connsiteX400" fmla="*/ 326897 w 2616059"/>
                  <a:gd name="connsiteY400" fmla="*/ 616539 h 657839"/>
                  <a:gd name="connsiteX401" fmla="*/ 328618 w 2616059"/>
                  <a:gd name="connsiteY401" fmla="*/ 614388 h 657839"/>
                  <a:gd name="connsiteX402" fmla="*/ 331027 w 2616059"/>
                  <a:gd name="connsiteY402" fmla="*/ 613786 h 657839"/>
                  <a:gd name="connsiteX403" fmla="*/ 337824 w 2616059"/>
                  <a:gd name="connsiteY403" fmla="*/ 616711 h 657839"/>
                  <a:gd name="connsiteX404" fmla="*/ 349096 w 2616059"/>
                  <a:gd name="connsiteY404" fmla="*/ 623078 h 657839"/>
                  <a:gd name="connsiteX405" fmla="*/ 365702 w 2616059"/>
                  <a:gd name="connsiteY405" fmla="*/ 629531 h 657839"/>
                  <a:gd name="connsiteX406" fmla="*/ 388159 w 2616059"/>
                  <a:gd name="connsiteY406" fmla="*/ 632543 h 657839"/>
                  <a:gd name="connsiteX407" fmla="*/ 405797 w 2616059"/>
                  <a:gd name="connsiteY407" fmla="*/ 629961 h 657839"/>
                  <a:gd name="connsiteX408" fmla="*/ 419564 w 2616059"/>
                  <a:gd name="connsiteY408" fmla="*/ 622648 h 657839"/>
                  <a:gd name="connsiteX409" fmla="*/ 428426 w 2616059"/>
                  <a:gd name="connsiteY409" fmla="*/ 611032 h 657839"/>
                  <a:gd name="connsiteX410" fmla="*/ 431523 w 2616059"/>
                  <a:gd name="connsiteY410" fmla="*/ 595373 h 657839"/>
                  <a:gd name="connsiteX411" fmla="*/ 427221 w 2616059"/>
                  <a:gd name="connsiteY411" fmla="*/ 579197 h 657839"/>
                  <a:gd name="connsiteX412" fmla="*/ 415864 w 2616059"/>
                  <a:gd name="connsiteY412" fmla="*/ 567409 h 657839"/>
                  <a:gd name="connsiteX413" fmla="*/ 399774 w 2616059"/>
                  <a:gd name="connsiteY413" fmla="*/ 558117 h 657839"/>
                  <a:gd name="connsiteX414" fmla="*/ 381275 w 2616059"/>
                  <a:gd name="connsiteY414" fmla="*/ 549513 h 657839"/>
                  <a:gd name="connsiteX415" fmla="*/ 362862 w 2616059"/>
                  <a:gd name="connsiteY415" fmla="*/ 539790 h 657839"/>
                  <a:gd name="connsiteX416" fmla="*/ 346859 w 2616059"/>
                  <a:gd name="connsiteY416" fmla="*/ 527228 h 657839"/>
                  <a:gd name="connsiteX417" fmla="*/ 335415 w 2616059"/>
                  <a:gd name="connsiteY417" fmla="*/ 510278 h 657839"/>
                  <a:gd name="connsiteX418" fmla="*/ 331027 w 2616059"/>
                  <a:gd name="connsiteY418" fmla="*/ 486961 h 657839"/>
                  <a:gd name="connsiteX419" fmla="*/ 336104 w 2616059"/>
                  <a:gd name="connsiteY419" fmla="*/ 462095 h 657839"/>
                  <a:gd name="connsiteX420" fmla="*/ 350214 w 2616059"/>
                  <a:gd name="connsiteY420" fmla="*/ 443768 h 657839"/>
                  <a:gd name="connsiteX421" fmla="*/ 371725 w 2616059"/>
                  <a:gd name="connsiteY421" fmla="*/ 432497 h 657839"/>
                  <a:gd name="connsiteX422" fmla="*/ 398656 w 2616059"/>
                  <a:gd name="connsiteY422" fmla="*/ 428625 h 657839"/>
                  <a:gd name="connsiteX423" fmla="*/ 572351 w 2616059"/>
                  <a:gd name="connsiteY423" fmla="*/ 123039 h 657839"/>
                  <a:gd name="connsiteX424" fmla="*/ 572351 w 2616059"/>
                  <a:gd name="connsiteY424" fmla="*/ 201508 h 657839"/>
                  <a:gd name="connsiteX425" fmla="*/ 615286 w 2616059"/>
                  <a:gd name="connsiteY425" fmla="*/ 201508 h 657839"/>
                  <a:gd name="connsiteX426" fmla="*/ 632975 w 2616059"/>
                  <a:gd name="connsiteY426" fmla="*/ 199099 h 657839"/>
                  <a:gd name="connsiteX427" fmla="*/ 646285 w 2616059"/>
                  <a:gd name="connsiteY427" fmla="*/ 191958 h 657839"/>
                  <a:gd name="connsiteX428" fmla="*/ 655302 w 2616059"/>
                  <a:gd name="connsiteY428" fmla="*/ 180170 h 657839"/>
                  <a:gd name="connsiteX429" fmla="*/ 658564 w 2616059"/>
                  <a:gd name="connsiteY429" fmla="*/ 163822 h 657839"/>
                  <a:gd name="connsiteX430" fmla="*/ 655388 w 2616059"/>
                  <a:gd name="connsiteY430" fmla="*/ 146270 h 657839"/>
                  <a:gd name="connsiteX431" fmla="*/ 646114 w 2616059"/>
                  <a:gd name="connsiteY431" fmla="*/ 133536 h 657839"/>
                  <a:gd name="connsiteX432" fmla="*/ 630828 w 2616059"/>
                  <a:gd name="connsiteY432" fmla="*/ 125706 h 657839"/>
                  <a:gd name="connsiteX433" fmla="*/ 607730 w 2616059"/>
                  <a:gd name="connsiteY433" fmla="*/ 123039 h 657839"/>
                  <a:gd name="connsiteX434" fmla="*/ 1915549 w 2616059"/>
                  <a:gd name="connsiteY434" fmla="*/ 27705 h 657839"/>
                  <a:gd name="connsiteX435" fmla="*/ 1915549 w 2616059"/>
                  <a:gd name="connsiteY435" fmla="*/ 102733 h 657839"/>
                  <a:gd name="connsiteX436" fmla="*/ 1944459 w 2616059"/>
                  <a:gd name="connsiteY436" fmla="*/ 102733 h 657839"/>
                  <a:gd name="connsiteX437" fmla="*/ 1964679 w 2616059"/>
                  <a:gd name="connsiteY437" fmla="*/ 99894 h 657839"/>
                  <a:gd name="connsiteX438" fmla="*/ 1978875 w 2616059"/>
                  <a:gd name="connsiteY438" fmla="*/ 91978 h 657839"/>
                  <a:gd name="connsiteX439" fmla="*/ 1987221 w 2616059"/>
                  <a:gd name="connsiteY439" fmla="*/ 80018 h 657839"/>
                  <a:gd name="connsiteX440" fmla="*/ 1989889 w 2616059"/>
                  <a:gd name="connsiteY440" fmla="*/ 65047 h 657839"/>
                  <a:gd name="connsiteX441" fmla="*/ 1984038 w 2616059"/>
                  <a:gd name="connsiteY441" fmla="*/ 42934 h 657839"/>
                  <a:gd name="connsiteX442" fmla="*/ 1964421 w 2616059"/>
                  <a:gd name="connsiteY442" fmla="*/ 29942 h 657839"/>
                  <a:gd name="connsiteX443" fmla="*/ 1954698 w 2616059"/>
                  <a:gd name="connsiteY443" fmla="*/ 28221 h 657839"/>
                  <a:gd name="connsiteX444" fmla="*/ 1940501 w 2616059"/>
                  <a:gd name="connsiteY444" fmla="*/ 27705 h 657839"/>
                  <a:gd name="connsiteX445" fmla="*/ 572351 w 2616059"/>
                  <a:gd name="connsiteY445" fmla="*/ 27361 h 657839"/>
                  <a:gd name="connsiteX446" fmla="*/ 572351 w 2616059"/>
                  <a:gd name="connsiteY446" fmla="*/ 99463 h 657839"/>
                  <a:gd name="connsiteX447" fmla="*/ 605999 w 2616059"/>
                  <a:gd name="connsiteY447" fmla="*/ 99463 h 657839"/>
                  <a:gd name="connsiteX448" fmla="*/ 624540 w 2616059"/>
                  <a:gd name="connsiteY448" fmla="*/ 96452 h 657839"/>
                  <a:gd name="connsiteX449" fmla="*/ 636215 w 2616059"/>
                  <a:gd name="connsiteY449" fmla="*/ 88364 h 657839"/>
                  <a:gd name="connsiteX450" fmla="*/ 642996 w 2616059"/>
                  <a:gd name="connsiteY450" fmla="*/ 76490 h 657839"/>
                  <a:gd name="connsiteX451" fmla="*/ 645142 w 2616059"/>
                  <a:gd name="connsiteY451" fmla="*/ 62466 h 657839"/>
                  <a:gd name="connsiteX452" fmla="*/ 642910 w 2616059"/>
                  <a:gd name="connsiteY452" fmla="*/ 47839 h 657839"/>
                  <a:gd name="connsiteX453" fmla="*/ 635871 w 2616059"/>
                  <a:gd name="connsiteY453" fmla="*/ 36739 h 657839"/>
                  <a:gd name="connsiteX454" fmla="*/ 623339 w 2616059"/>
                  <a:gd name="connsiteY454" fmla="*/ 29770 h 657839"/>
                  <a:gd name="connsiteX455" fmla="*/ 602909 w 2616059"/>
                  <a:gd name="connsiteY455" fmla="*/ 27361 h 657839"/>
                  <a:gd name="connsiteX456" fmla="*/ 392305 w 2616059"/>
                  <a:gd name="connsiteY456" fmla="*/ 25296 h 657839"/>
                  <a:gd name="connsiteX457" fmla="*/ 359994 w 2616059"/>
                  <a:gd name="connsiteY457" fmla="*/ 32523 h 657839"/>
                  <a:gd name="connsiteX458" fmla="*/ 338768 w 2616059"/>
                  <a:gd name="connsiteY458" fmla="*/ 51797 h 657839"/>
                  <a:gd name="connsiteX459" fmla="*/ 327082 w 2616059"/>
                  <a:gd name="connsiteY459" fmla="*/ 79932 h 657839"/>
                  <a:gd name="connsiteX460" fmla="*/ 323558 w 2616059"/>
                  <a:gd name="connsiteY460" fmla="*/ 113746 h 657839"/>
                  <a:gd name="connsiteX461" fmla="*/ 326823 w 2616059"/>
                  <a:gd name="connsiteY461" fmla="*/ 149884 h 657839"/>
                  <a:gd name="connsiteX462" fmla="*/ 337823 w 2616059"/>
                  <a:gd name="connsiteY462" fmla="*/ 178363 h 657839"/>
                  <a:gd name="connsiteX463" fmla="*/ 358534 w 2616059"/>
                  <a:gd name="connsiteY463" fmla="*/ 196948 h 657839"/>
                  <a:gd name="connsiteX464" fmla="*/ 391100 w 2616059"/>
                  <a:gd name="connsiteY464" fmla="*/ 203573 h 657839"/>
                  <a:gd name="connsiteX465" fmla="*/ 423756 w 2616059"/>
                  <a:gd name="connsiteY465" fmla="*/ 196346 h 657839"/>
                  <a:gd name="connsiteX466" fmla="*/ 445067 w 2616059"/>
                  <a:gd name="connsiteY466" fmla="*/ 176815 h 657839"/>
                  <a:gd name="connsiteX467" fmla="*/ 456582 w 2616059"/>
                  <a:gd name="connsiteY467" fmla="*/ 148335 h 657839"/>
                  <a:gd name="connsiteX468" fmla="*/ 460019 w 2616059"/>
                  <a:gd name="connsiteY468" fmla="*/ 114090 h 657839"/>
                  <a:gd name="connsiteX469" fmla="*/ 456668 w 2616059"/>
                  <a:gd name="connsiteY469" fmla="*/ 78900 h 657839"/>
                  <a:gd name="connsiteX470" fmla="*/ 445496 w 2616059"/>
                  <a:gd name="connsiteY470" fmla="*/ 50678 h 657839"/>
                  <a:gd name="connsiteX471" fmla="*/ 424615 w 2616059"/>
                  <a:gd name="connsiteY471" fmla="*/ 32007 h 657839"/>
                  <a:gd name="connsiteX472" fmla="*/ 392305 w 2616059"/>
                  <a:gd name="connsiteY472" fmla="*/ 25296 h 657839"/>
                  <a:gd name="connsiteX473" fmla="*/ 2455335 w 2616059"/>
                  <a:gd name="connsiteY473" fmla="*/ 3269 h 657839"/>
                  <a:gd name="connsiteX474" fmla="*/ 2610209 w 2616059"/>
                  <a:gd name="connsiteY474" fmla="*/ 3269 h 657839"/>
                  <a:gd name="connsiteX475" fmla="*/ 2612704 w 2616059"/>
                  <a:gd name="connsiteY475" fmla="*/ 3958 h 657839"/>
                  <a:gd name="connsiteX476" fmla="*/ 2614597 w 2616059"/>
                  <a:gd name="connsiteY476" fmla="*/ 6195 h 657839"/>
                  <a:gd name="connsiteX477" fmla="*/ 2615715 w 2616059"/>
                  <a:gd name="connsiteY477" fmla="*/ 10239 h 657839"/>
                  <a:gd name="connsiteX478" fmla="*/ 2616059 w 2616059"/>
                  <a:gd name="connsiteY478" fmla="*/ 16003 h 657839"/>
                  <a:gd name="connsiteX479" fmla="*/ 2615715 w 2616059"/>
                  <a:gd name="connsiteY479" fmla="*/ 21682 h 657839"/>
                  <a:gd name="connsiteX480" fmla="*/ 2614597 w 2616059"/>
                  <a:gd name="connsiteY480" fmla="*/ 25554 h 657839"/>
                  <a:gd name="connsiteX481" fmla="*/ 2612704 w 2616059"/>
                  <a:gd name="connsiteY481" fmla="*/ 27705 h 657839"/>
                  <a:gd name="connsiteX482" fmla="*/ 2610209 w 2616059"/>
                  <a:gd name="connsiteY482" fmla="*/ 28393 h 657839"/>
                  <a:gd name="connsiteX483" fmla="*/ 2547571 w 2616059"/>
                  <a:gd name="connsiteY483" fmla="*/ 28393 h 657839"/>
                  <a:gd name="connsiteX484" fmla="*/ 2547571 w 2616059"/>
                  <a:gd name="connsiteY484" fmla="*/ 221470 h 657839"/>
                  <a:gd name="connsiteX485" fmla="*/ 2546882 w 2616059"/>
                  <a:gd name="connsiteY485" fmla="*/ 223879 h 657839"/>
                  <a:gd name="connsiteX486" fmla="*/ 2544473 w 2616059"/>
                  <a:gd name="connsiteY486" fmla="*/ 225514 h 657839"/>
                  <a:gd name="connsiteX487" fmla="*/ 2539913 w 2616059"/>
                  <a:gd name="connsiteY487" fmla="*/ 226546 h 657839"/>
                  <a:gd name="connsiteX488" fmla="*/ 2532771 w 2616059"/>
                  <a:gd name="connsiteY488" fmla="*/ 226977 h 657839"/>
                  <a:gd name="connsiteX489" fmla="*/ 2525716 w 2616059"/>
                  <a:gd name="connsiteY489" fmla="*/ 226546 h 657839"/>
                  <a:gd name="connsiteX490" fmla="*/ 2521070 w 2616059"/>
                  <a:gd name="connsiteY490" fmla="*/ 225514 h 657839"/>
                  <a:gd name="connsiteX491" fmla="*/ 2518661 w 2616059"/>
                  <a:gd name="connsiteY491" fmla="*/ 223879 h 657839"/>
                  <a:gd name="connsiteX492" fmla="*/ 2517973 w 2616059"/>
                  <a:gd name="connsiteY492" fmla="*/ 221470 h 657839"/>
                  <a:gd name="connsiteX493" fmla="*/ 2517973 w 2616059"/>
                  <a:gd name="connsiteY493" fmla="*/ 28393 h 657839"/>
                  <a:gd name="connsiteX494" fmla="*/ 2455335 w 2616059"/>
                  <a:gd name="connsiteY494" fmla="*/ 28393 h 657839"/>
                  <a:gd name="connsiteX495" fmla="*/ 2452839 w 2616059"/>
                  <a:gd name="connsiteY495" fmla="*/ 27705 h 657839"/>
                  <a:gd name="connsiteX496" fmla="*/ 2451033 w 2616059"/>
                  <a:gd name="connsiteY496" fmla="*/ 25554 h 657839"/>
                  <a:gd name="connsiteX497" fmla="*/ 2449914 w 2616059"/>
                  <a:gd name="connsiteY497" fmla="*/ 21682 h 657839"/>
                  <a:gd name="connsiteX498" fmla="*/ 2449484 w 2616059"/>
                  <a:gd name="connsiteY498" fmla="*/ 16003 h 657839"/>
                  <a:gd name="connsiteX499" fmla="*/ 2449914 w 2616059"/>
                  <a:gd name="connsiteY499" fmla="*/ 10239 h 657839"/>
                  <a:gd name="connsiteX500" fmla="*/ 2451033 w 2616059"/>
                  <a:gd name="connsiteY500" fmla="*/ 6195 h 657839"/>
                  <a:gd name="connsiteX501" fmla="*/ 2452839 w 2616059"/>
                  <a:gd name="connsiteY501" fmla="*/ 3958 h 657839"/>
                  <a:gd name="connsiteX502" fmla="*/ 2455335 w 2616059"/>
                  <a:gd name="connsiteY502" fmla="*/ 3269 h 657839"/>
                  <a:gd name="connsiteX503" fmla="*/ 2316064 w 2616059"/>
                  <a:gd name="connsiteY503" fmla="*/ 3269 h 657839"/>
                  <a:gd name="connsiteX504" fmla="*/ 2421723 w 2616059"/>
                  <a:gd name="connsiteY504" fmla="*/ 3269 h 657839"/>
                  <a:gd name="connsiteX505" fmla="*/ 2424218 w 2616059"/>
                  <a:gd name="connsiteY505" fmla="*/ 3958 h 657839"/>
                  <a:gd name="connsiteX506" fmla="*/ 2426025 w 2616059"/>
                  <a:gd name="connsiteY506" fmla="*/ 6195 h 657839"/>
                  <a:gd name="connsiteX507" fmla="*/ 2427143 w 2616059"/>
                  <a:gd name="connsiteY507" fmla="*/ 10067 h 657839"/>
                  <a:gd name="connsiteX508" fmla="*/ 2427573 w 2616059"/>
                  <a:gd name="connsiteY508" fmla="*/ 15831 h 657839"/>
                  <a:gd name="connsiteX509" fmla="*/ 2427143 w 2616059"/>
                  <a:gd name="connsiteY509" fmla="*/ 21252 h 657839"/>
                  <a:gd name="connsiteX510" fmla="*/ 2426025 w 2616059"/>
                  <a:gd name="connsiteY510" fmla="*/ 25038 h 657839"/>
                  <a:gd name="connsiteX511" fmla="*/ 2424218 w 2616059"/>
                  <a:gd name="connsiteY511" fmla="*/ 27189 h 657839"/>
                  <a:gd name="connsiteX512" fmla="*/ 2421723 w 2616059"/>
                  <a:gd name="connsiteY512" fmla="*/ 27877 h 657839"/>
                  <a:gd name="connsiteX513" fmla="*/ 2334649 w 2616059"/>
                  <a:gd name="connsiteY513" fmla="*/ 27877 h 657839"/>
                  <a:gd name="connsiteX514" fmla="*/ 2334649 w 2616059"/>
                  <a:gd name="connsiteY514" fmla="*/ 97743 h 657839"/>
                  <a:gd name="connsiteX515" fmla="*/ 2409333 w 2616059"/>
                  <a:gd name="connsiteY515" fmla="*/ 97743 h 657839"/>
                  <a:gd name="connsiteX516" fmla="*/ 2411828 w 2616059"/>
                  <a:gd name="connsiteY516" fmla="*/ 98517 h 657839"/>
                  <a:gd name="connsiteX517" fmla="*/ 2413721 w 2616059"/>
                  <a:gd name="connsiteY517" fmla="*/ 100668 h 657839"/>
                  <a:gd name="connsiteX518" fmla="*/ 2414839 w 2616059"/>
                  <a:gd name="connsiteY518" fmla="*/ 104454 h 657839"/>
                  <a:gd name="connsiteX519" fmla="*/ 2415183 w 2616059"/>
                  <a:gd name="connsiteY519" fmla="*/ 110133 h 657839"/>
                  <a:gd name="connsiteX520" fmla="*/ 2414839 w 2616059"/>
                  <a:gd name="connsiteY520" fmla="*/ 115467 h 657839"/>
                  <a:gd name="connsiteX521" fmla="*/ 2413721 w 2616059"/>
                  <a:gd name="connsiteY521" fmla="*/ 119081 h 657839"/>
                  <a:gd name="connsiteX522" fmla="*/ 2411828 w 2616059"/>
                  <a:gd name="connsiteY522" fmla="*/ 121060 h 657839"/>
                  <a:gd name="connsiteX523" fmla="*/ 2409333 w 2616059"/>
                  <a:gd name="connsiteY523" fmla="*/ 121662 h 657839"/>
                  <a:gd name="connsiteX524" fmla="*/ 2334649 w 2616059"/>
                  <a:gd name="connsiteY524" fmla="*/ 121662 h 657839"/>
                  <a:gd name="connsiteX525" fmla="*/ 2334649 w 2616059"/>
                  <a:gd name="connsiteY525" fmla="*/ 201336 h 657839"/>
                  <a:gd name="connsiteX526" fmla="*/ 2422927 w 2616059"/>
                  <a:gd name="connsiteY526" fmla="*/ 201336 h 657839"/>
                  <a:gd name="connsiteX527" fmla="*/ 2425422 w 2616059"/>
                  <a:gd name="connsiteY527" fmla="*/ 202025 h 657839"/>
                  <a:gd name="connsiteX528" fmla="*/ 2427401 w 2616059"/>
                  <a:gd name="connsiteY528" fmla="*/ 204176 h 657839"/>
                  <a:gd name="connsiteX529" fmla="*/ 2428606 w 2616059"/>
                  <a:gd name="connsiteY529" fmla="*/ 207962 h 657839"/>
                  <a:gd name="connsiteX530" fmla="*/ 2428950 w 2616059"/>
                  <a:gd name="connsiteY530" fmla="*/ 213726 h 657839"/>
                  <a:gd name="connsiteX531" fmla="*/ 2428606 w 2616059"/>
                  <a:gd name="connsiteY531" fmla="*/ 219147 h 657839"/>
                  <a:gd name="connsiteX532" fmla="*/ 2427401 w 2616059"/>
                  <a:gd name="connsiteY532" fmla="*/ 223019 h 657839"/>
                  <a:gd name="connsiteX533" fmla="*/ 2425422 w 2616059"/>
                  <a:gd name="connsiteY533" fmla="*/ 225256 h 657839"/>
                  <a:gd name="connsiteX534" fmla="*/ 2422927 w 2616059"/>
                  <a:gd name="connsiteY534" fmla="*/ 225944 h 657839"/>
                  <a:gd name="connsiteX535" fmla="*/ 2316064 w 2616059"/>
                  <a:gd name="connsiteY535" fmla="*/ 225944 h 657839"/>
                  <a:gd name="connsiteX536" fmla="*/ 2308578 w 2616059"/>
                  <a:gd name="connsiteY536" fmla="*/ 223277 h 657839"/>
                  <a:gd name="connsiteX537" fmla="*/ 2305051 w 2616059"/>
                  <a:gd name="connsiteY537" fmla="*/ 213898 h 657839"/>
                  <a:gd name="connsiteX538" fmla="*/ 2305051 w 2616059"/>
                  <a:gd name="connsiteY538" fmla="*/ 15315 h 657839"/>
                  <a:gd name="connsiteX539" fmla="*/ 2308578 w 2616059"/>
                  <a:gd name="connsiteY539" fmla="*/ 5937 h 657839"/>
                  <a:gd name="connsiteX540" fmla="*/ 2316064 w 2616059"/>
                  <a:gd name="connsiteY540" fmla="*/ 3269 h 657839"/>
                  <a:gd name="connsiteX541" fmla="*/ 1896964 w 2616059"/>
                  <a:gd name="connsiteY541" fmla="*/ 3269 h 657839"/>
                  <a:gd name="connsiteX542" fmla="*/ 1944287 w 2616059"/>
                  <a:gd name="connsiteY542" fmla="*/ 3269 h 657839"/>
                  <a:gd name="connsiteX543" fmla="*/ 1958311 w 2616059"/>
                  <a:gd name="connsiteY543" fmla="*/ 3700 h 657839"/>
                  <a:gd name="connsiteX544" fmla="*/ 1968378 w 2616059"/>
                  <a:gd name="connsiteY544" fmla="*/ 4646 h 657839"/>
                  <a:gd name="connsiteX545" fmla="*/ 1991179 w 2616059"/>
                  <a:gd name="connsiteY545" fmla="*/ 11701 h 657839"/>
                  <a:gd name="connsiteX546" fmla="*/ 2007785 w 2616059"/>
                  <a:gd name="connsiteY546" fmla="*/ 23919 h 657839"/>
                  <a:gd name="connsiteX547" fmla="*/ 2017852 w 2616059"/>
                  <a:gd name="connsiteY547" fmla="*/ 40869 h 657839"/>
                  <a:gd name="connsiteX548" fmla="*/ 2021207 w 2616059"/>
                  <a:gd name="connsiteY548" fmla="*/ 61949 h 657839"/>
                  <a:gd name="connsiteX549" fmla="*/ 2018196 w 2616059"/>
                  <a:gd name="connsiteY549" fmla="*/ 81997 h 657839"/>
                  <a:gd name="connsiteX550" fmla="*/ 2009506 w 2616059"/>
                  <a:gd name="connsiteY550" fmla="*/ 97657 h 657839"/>
                  <a:gd name="connsiteX551" fmla="*/ 1995911 w 2616059"/>
                  <a:gd name="connsiteY551" fmla="*/ 109444 h 657839"/>
                  <a:gd name="connsiteX552" fmla="*/ 1978187 w 2616059"/>
                  <a:gd name="connsiteY552" fmla="*/ 117876 h 657839"/>
                  <a:gd name="connsiteX553" fmla="*/ 1988168 w 2616059"/>
                  <a:gd name="connsiteY553" fmla="*/ 123985 h 657839"/>
                  <a:gd name="connsiteX554" fmla="*/ 1996514 w 2616059"/>
                  <a:gd name="connsiteY554" fmla="*/ 132847 h 657839"/>
                  <a:gd name="connsiteX555" fmla="*/ 2003827 w 2616059"/>
                  <a:gd name="connsiteY555" fmla="*/ 144721 h 657839"/>
                  <a:gd name="connsiteX556" fmla="*/ 2010711 w 2616059"/>
                  <a:gd name="connsiteY556" fmla="*/ 159864 h 657839"/>
                  <a:gd name="connsiteX557" fmla="*/ 2030672 w 2616059"/>
                  <a:gd name="connsiteY557" fmla="*/ 208908 h 657839"/>
                  <a:gd name="connsiteX558" fmla="*/ 2033770 w 2616059"/>
                  <a:gd name="connsiteY558" fmla="*/ 217598 h 657839"/>
                  <a:gd name="connsiteX559" fmla="*/ 2034458 w 2616059"/>
                  <a:gd name="connsiteY559" fmla="*/ 221470 h 657839"/>
                  <a:gd name="connsiteX560" fmla="*/ 2033942 w 2616059"/>
                  <a:gd name="connsiteY560" fmla="*/ 223879 h 657839"/>
                  <a:gd name="connsiteX561" fmla="*/ 2031705 w 2616059"/>
                  <a:gd name="connsiteY561" fmla="*/ 225600 h 657839"/>
                  <a:gd name="connsiteX562" fmla="*/ 2026886 w 2616059"/>
                  <a:gd name="connsiteY562" fmla="*/ 226632 h 657839"/>
                  <a:gd name="connsiteX563" fmla="*/ 2018627 w 2616059"/>
                  <a:gd name="connsiteY563" fmla="*/ 226977 h 657839"/>
                  <a:gd name="connsiteX564" fmla="*/ 2011313 w 2616059"/>
                  <a:gd name="connsiteY564" fmla="*/ 226632 h 657839"/>
                  <a:gd name="connsiteX565" fmla="*/ 2006753 w 2616059"/>
                  <a:gd name="connsiteY565" fmla="*/ 225514 h 657839"/>
                  <a:gd name="connsiteX566" fmla="*/ 2004085 w 2616059"/>
                  <a:gd name="connsiteY566" fmla="*/ 223363 h 657839"/>
                  <a:gd name="connsiteX567" fmla="*/ 2002451 w 2616059"/>
                  <a:gd name="connsiteY567" fmla="*/ 219921 h 657839"/>
                  <a:gd name="connsiteX568" fmla="*/ 1981973 w 2616059"/>
                  <a:gd name="connsiteY568" fmla="*/ 167436 h 657839"/>
                  <a:gd name="connsiteX569" fmla="*/ 1974487 w 2616059"/>
                  <a:gd name="connsiteY569" fmla="*/ 151002 h 657839"/>
                  <a:gd name="connsiteX570" fmla="*/ 1965281 w 2616059"/>
                  <a:gd name="connsiteY570" fmla="*/ 138096 h 657839"/>
                  <a:gd name="connsiteX571" fmla="*/ 1952719 w 2616059"/>
                  <a:gd name="connsiteY571" fmla="*/ 129664 h 657839"/>
                  <a:gd name="connsiteX572" fmla="*/ 1935339 w 2616059"/>
                  <a:gd name="connsiteY572" fmla="*/ 126653 h 657839"/>
                  <a:gd name="connsiteX573" fmla="*/ 1915549 w 2616059"/>
                  <a:gd name="connsiteY573" fmla="*/ 126653 h 657839"/>
                  <a:gd name="connsiteX574" fmla="*/ 1915549 w 2616059"/>
                  <a:gd name="connsiteY574" fmla="*/ 221470 h 657839"/>
                  <a:gd name="connsiteX575" fmla="*/ 1914775 w 2616059"/>
                  <a:gd name="connsiteY575" fmla="*/ 223879 h 657839"/>
                  <a:gd name="connsiteX576" fmla="*/ 1912365 w 2616059"/>
                  <a:gd name="connsiteY576" fmla="*/ 225514 h 657839"/>
                  <a:gd name="connsiteX577" fmla="*/ 1907891 w 2616059"/>
                  <a:gd name="connsiteY577" fmla="*/ 226546 h 657839"/>
                  <a:gd name="connsiteX578" fmla="*/ 1900750 w 2616059"/>
                  <a:gd name="connsiteY578" fmla="*/ 226977 h 657839"/>
                  <a:gd name="connsiteX579" fmla="*/ 1893608 w 2616059"/>
                  <a:gd name="connsiteY579" fmla="*/ 226546 h 657839"/>
                  <a:gd name="connsiteX580" fmla="*/ 1889048 w 2616059"/>
                  <a:gd name="connsiteY580" fmla="*/ 225514 h 657839"/>
                  <a:gd name="connsiteX581" fmla="*/ 1886639 w 2616059"/>
                  <a:gd name="connsiteY581" fmla="*/ 223879 h 657839"/>
                  <a:gd name="connsiteX582" fmla="*/ 1885951 w 2616059"/>
                  <a:gd name="connsiteY582" fmla="*/ 221470 h 657839"/>
                  <a:gd name="connsiteX583" fmla="*/ 1885951 w 2616059"/>
                  <a:gd name="connsiteY583" fmla="*/ 15315 h 657839"/>
                  <a:gd name="connsiteX584" fmla="*/ 1889479 w 2616059"/>
                  <a:gd name="connsiteY584" fmla="*/ 5937 h 657839"/>
                  <a:gd name="connsiteX585" fmla="*/ 1896964 w 2616059"/>
                  <a:gd name="connsiteY585" fmla="*/ 3269 h 657839"/>
                  <a:gd name="connsiteX586" fmla="*/ 1725514 w 2616059"/>
                  <a:gd name="connsiteY586" fmla="*/ 3269 h 657839"/>
                  <a:gd name="connsiteX587" fmla="*/ 1831173 w 2616059"/>
                  <a:gd name="connsiteY587" fmla="*/ 3269 h 657839"/>
                  <a:gd name="connsiteX588" fmla="*/ 1833668 w 2616059"/>
                  <a:gd name="connsiteY588" fmla="*/ 3958 h 657839"/>
                  <a:gd name="connsiteX589" fmla="*/ 1835475 w 2616059"/>
                  <a:gd name="connsiteY589" fmla="*/ 6195 h 657839"/>
                  <a:gd name="connsiteX590" fmla="*/ 1836593 w 2616059"/>
                  <a:gd name="connsiteY590" fmla="*/ 10067 h 657839"/>
                  <a:gd name="connsiteX591" fmla="*/ 1837023 w 2616059"/>
                  <a:gd name="connsiteY591" fmla="*/ 15831 h 657839"/>
                  <a:gd name="connsiteX592" fmla="*/ 1836593 w 2616059"/>
                  <a:gd name="connsiteY592" fmla="*/ 21252 h 657839"/>
                  <a:gd name="connsiteX593" fmla="*/ 1835475 w 2616059"/>
                  <a:gd name="connsiteY593" fmla="*/ 25038 h 657839"/>
                  <a:gd name="connsiteX594" fmla="*/ 1833668 w 2616059"/>
                  <a:gd name="connsiteY594" fmla="*/ 27189 h 657839"/>
                  <a:gd name="connsiteX595" fmla="*/ 1831173 w 2616059"/>
                  <a:gd name="connsiteY595" fmla="*/ 27877 h 657839"/>
                  <a:gd name="connsiteX596" fmla="*/ 1744099 w 2616059"/>
                  <a:gd name="connsiteY596" fmla="*/ 27877 h 657839"/>
                  <a:gd name="connsiteX597" fmla="*/ 1744099 w 2616059"/>
                  <a:gd name="connsiteY597" fmla="*/ 97743 h 657839"/>
                  <a:gd name="connsiteX598" fmla="*/ 1818783 w 2616059"/>
                  <a:gd name="connsiteY598" fmla="*/ 97743 h 657839"/>
                  <a:gd name="connsiteX599" fmla="*/ 1821278 w 2616059"/>
                  <a:gd name="connsiteY599" fmla="*/ 98517 h 657839"/>
                  <a:gd name="connsiteX600" fmla="*/ 1823171 w 2616059"/>
                  <a:gd name="connsiteY600" fmla="*/ 100668 h 657839"/>
                  <a:gd name="connsiteX601" fmla="*/ 1824289 w 2616059"/>
                  <a:gd name="connsiteY601" fmla="*/ 104454 h 657839"/>
                  <a:gd name="connsiteX602" fmla="*/ 1824634 w 2616059"/>
                  <a:gd name="connsiteY602" fmla="*/ 110133 h 657839"/>
                  <a:gd name="connsiteX603" fmla="*/ 1824289 w 2616059"/>
                  <a:gd name="connsiteY603" fmla="*/ 115467 h 657839"/>
                  <a:gd name="connsiteX604" fmla="*/ 1823171 w 2616059"/>
                  <a:gd name="connsiteY604" fmla="*/ 119081 h 657839"/>
                  <a:gd name="connsiteX605" fmla="*/ 1821278 w 2616059"/>
                  <a:gd name="connsiteY605" fmla="*/ 121060 h 657839"/>
                  <a:gd name="connsiteX606" fmla="*/ 1818783 w 2616059"/>
                  <a:gd name="connsiteY606" fmla="*/ 121662 h 657839"/>
                  <a:gd name="connsiteX607" fmla="*/ 1744099 w 2616059"/>
                  <a:gd name="connsiteY607" fmla="*/ 121662 h 657839"/>
                  <a:gd name="connsiteX608" fmla="*/ 1744099 w 2616059"/>
                  <a:gd name="connsiteY608" fmla="*/ 201336 h 657839"/>
                  <a:gd name="connsiteX609" fmla="*/ 1832377 w 2616059"/>
                  <a:gd name="connsiteY609" fmla="*/ 201336 h 657839"/>
                  <a:gd name="connsiteX610" fmla="*/ 1834873 w 2616059"/>
                  <a:gd name="connsiteY610" fmla="*/ 202025 h 657839"/>
                  <a:gd name="connsiteX611" fmla="*/ 1836851 w 2616059"/>
                  <a:gd name="connsiteY611" fmla="*/ 204176 h 657839"/>
                  <a:gd name="connsiteX612" fmla="*/ 1838056 w 2616059"/>
                  <a:gd name="connsiteY612" fmla="*/ 207962 h 657839"/>
                  <a:gd name="connsiteX613" fmla="*/ 1838400 w 2616059"/>
                  <a:gd name="connsiteY613" fmla="*/ 213726 h 657839"/>
                  <a:gd name="connsiteX614" fmla="*/ 1838056 w 2616059"/>
                  <a:gd name="connsiteY614" fmla="*/ 219147 h 657839"/>
                  <a:gd name="connsiteX615" fmla="*/ 1836851 w 2616059"/>
                  <a:gd name="connsiteY615" fmla="*/ 223019 h 657839"/>
                  <a:gd name="connsiteX616" fmla="*/ 1834873 w 2616059"/>
                  <a:gd name="connsiteY616" fmla="*/ 225256 h 657839"/>
                  <a:gd name="connsiteX617" fmla="*/ 1832377 w 2616059"/>
                  <a:gd name="connsiteY617" fmla="*/ 225944 h 657839"/>
                  <a:gd name="connsiteX618" fmla="*/ 1725514 w 2616059"/>
                  <a:gd name="connsiteY618" fmla="*/ 225944 h 657839"/>
                  <a:gd name="connsiteX619" fmla="*/ 1718029 w 2616059"/>
                  <a:gd name="connsiteY619" fmla="*/ 223277 h 657839"/>
                  <a:gd name="connsiteX620" fmla="*/ 1714501 w 2616059"/>
                  <a:gd name="connsiteY620" fmla="*/ 213898 h 657839"/>
                  <a:gd name="connsiteX621" fmla="*/ 1714501 w 2616059"/>
                  <a:gd name="connsiteY621" fmla="*/ 15315 h 657839"/>
                  <a:gd name="connsiteX622" fmla="*/ 1718029 w 2616059"/>
                  <a:gd name="connsiteY622" fmla="*/ 5937 h 657839"/>
                  <a:gd name="connsiteX623" fmla="*/ 1725514 w 2616059"/>
                  <a:gd name="connsiteY623" fmla="*/ 3269 h 657839"/>
                  <a:gd name="connsiteX624" fmla="*/ 1521884 w 2616059"/>
                  <a:gd name="connsiteY624" fmla="*/ 3269 h 657839"/>
                  <a:gd name="connsiteX625" fmla="*/ 1676758 w 2616059"/>
                  <a:gd name="connsiteY625" fmla="*/ 3269 h 657839"/>
                  <a:gd name="connsiteX626" fmla="*/ 1679253 w 2616059"/>
                  <a:gd name="connsiteY626" fmla="*/ 3958 h 657839"/>
                  <a:gd name="connsiteX627" fmla="*/ 1681146 w 2616059"/>
                  <a:gd name="connsiteY627" fmla="*/ 6195 h 657839"/>
                  <a:gd name="connsiteX628" fmla="*/ 1682264 w 2616059"/>
                  <a:gd name="connsiteY628" fmla="*/ 10239 h 657839"/>
                  <a:gd name="connsiteX629" fmla="*/ 1682609 w 2616059"/>
                  <a:gd name="connsiteY629" fmla="*/ 16003 h 657839"/>
                  <a:gd name="connsiteX630" fmla="*/ 1682264 w 2616059"/>
                  <a:gd name="connsiteY630" fmla="*/ 21682 h 657839"/>
                  <a:gd name="connsiteX631" fmla="*/ 1681146 w 2616059"/>
                  <a:gd name="connsiteY631" fmla="*/ 25554 h 657839"/>
                  <a:gd name="connsiteX632" fmla="*/ 1679253 w 2616059"/>
                  <a:gd name="connsiteY632" fmla="*/ 27705 h 657839"/>
                  <a:gd name="connsiteX633" fmla="*/ 1676758 w 2616059"/>
                  <a:gd name="connsiteY633" fmla="*/ 28393 h 657839"/>
                  <a:gd name="connsiteX634" fmla="*/ 1614120 w 2616059"/>
                  <a:gd name="connsiteY634" fmla="*/ 28393 h 657839"/>
                  <a:gd name="connsiteX635" fmla="*/ 1614120 w 2616059"/>
                  <a:gd name="connsiteY635" fmla="*/ 221470 h 657839"/>
                  <a:gd name="connsiteX636" fmla="*/ 1613431 w 2616059"/>
                  <a:gd name="connsiteY636" fmla="*/ 223879 h 657839"/>
                  <a:gd name="connsiteX637" fmla="*/ 1611022 w 2616059"/>
                  <a:gd name="connsiteY637" fmla="*/ 225514 h 657839"/>
                  <a:gd name="connsiteX638" fmla="*/ 1606462 w 2616059"/>
                  <a:gd name="connsiteY638" fmla="*/ 226546 h 657839"/>
                  <a:gd name="connsiteX639" fmla="*/ 1599321 w 2616059"/>
                  <a:gd name="connsiteY639" fmla="*/ 226977 h 657839"/>
                  <a:gd name="connsiteX640" fmla="*/ 1592265 w 2616059"/>
                  <a:gd name="connsiteY640" fmla="*/ 226546 h 657839"/>
                  <a:gd name="connsiteX641" fmla="*/ 1587619 w 2616059"/>
                  <a:gd name="connsiteY641" fmla="*/ 225514 h 657839"/>
                  <a:gd name="connsiteX642" fmla="*/ 1585210 w 2616059"/>
                  <a:gd name="connsiteY642" fmla="*/ 223879 h 657839"/>
                  <a:gd name="connsiteX643" fmla="*/ 1584522 w 2616059"/>
                  <a:gd name="connsiteY643" fmla="*/ 221470 h 657839"/>
                  <a:gd name="connsiteX644" fmla="*/ 1584522 w 2616059"/>
                  <a:gd name="connsiteY644" fmla="*/ 28393 h 657839"/>
                  <a:gd name="connsiteX645" fmla="*/ 1521884 w 2616059"/>
                  <a:gd name="connsiteY645" fmla="*/ 28393 h 657839"/>
                  <a:gd name="connsiteX646" fmla="*/ 1519388 w 2616059"/>
                  <a:gd name="connsiteY646" fmla="*/ 27705 h 657839"/>
                  <a:gd name="connsiteX647" fmla="*/ 1517582 w 2616059"/>
                  <a:gd name="connsiteY647" fmla="*/ 25554 h 657839"/>
                  <a:gd name="connsiteX648" fmla="*/ 1516463 w 2616059"/>
                  <a:gd name="connsiteY648" fmla="*/ 21682 h 657839"/>
                  <a:gd name="connsiteX649" fmla="*/ 1516033 w 2616059"/>
                  <a:gd name="connsiteY649" fmla="*/ 16003 h 657839"/>
                  <a:gd name="connsiteX650" fmla="*/ 1516463 w 2616059"/>
                  <a:gd name="connsiteY650" fmla="*/ 10239 h 657839"/>
                  <a:gd name="connsiteX651" fmla="*/ 1517582 w 2616059"/>
                  <a:gd name="connsiteY651" fmla="*/ 6195 h 657839"/>
                  <a:gd name="connsiteX652" fmla="*/ 1519388 w 2616059"/>
                  <a:gd name="connsiteY652" fmla="*/ 3958 h 657839"/>
                  <a:gd name="connsiteX653" fmla="*/ 1521884 w 2616059"/>
                  <a:gd name="connsiteY653" fmla="*/ 3269 h 657839"/>
                  <a:gd name="connsiteX654" fmla="*/ 982564 w 2616059"/>
                  <a:gd name="connsiteY654" fmla="*/ 3269 h 657839"/>
                  <a:gd name="connsiteX655" fmla="*/ 1088223 w 2616059"/>
                  <a:gd name="connsiteY655" fmla="*/ 3269 h 657839"/>
                  <a:gd name="connsiteX656" fmla="*/ 1090718 w 2616059"/>
                  <a:gd name="connsiteY656" fmla="*/ 3958 h 657839"/>
                  <a:gd name="connsiteX657" fmla="*/ 1092525 w 2616059"/>
                  <a:gd name="connsiteY657" fmla="*/ 6195 h 657839"/>
                  <a:gd name="connsiteX658" fmla="*/ 1093643 w 2616059"/>
                  <a:gd name="connsiteY658" fmla="*/ 10067 h 657839"/>
                  <a:gd name="connsiteX659" fmla="*/ 1094073 w 2616059"/>
                  <a:gd name="connsiteY659" fmla="*/ 15831 h 657839"/>
                  <a:gd name="connsiteX660" fmla="*/ 1093643 w 2616059"/>
                  <a:gd name="connsiteY660" fmla="*/ 21252 h 657839"/>
                  <a:gd name="connsiteX661" fmla="*/ 1092525 w 2616059"/>
                  <a:gd name="connsiteY661" fmla="*/ 25038 h 657839"/>
                  <a:gd name="connsiteX662" fmla="*/ 1090718 w 2616059"/>
                  <a:gd name="connsiteY662" fmla="*/ 27189 h 657839"/>
                  <a:gd name="connsiteX663" fmla="*/ 1088223 w 2616059"/>
                  <a:gd name="connsiteY663" fmla="*/ 27877 h 657839"/>
                  <a:gd name="connsiteX664" fmla="*/ 1001149 w 2616059"/>
                  <a:gd name="connsiteY664" fmla="*/ 27877 h 657839"/>
                  <a:gd name="connsiteX665" fmla="*/ 1001149 w 2616059"/>
                  <a:gd name="connsiteY665" fmla="*/ 97743 h 657839"/>
                  <a:gd name="connsiteX666" fmla="*/ 1075833 w 2616059"/>
                  <a:gd name="connsiteY666" fmla="*/ 97743 h 657839"/>
                  <a:gd name="connsiteX667" fmla="*/ 1078328 w 2616059"/>
                  <a:gd name="connsiteY667" fmla="*/ 98517 h 657839"/>
                  <a:gd name="connsiteX668" fmla="*/ 1080221 w 2616059"/>
                  <a:gd name="connsiteY668" fmla="*/ 100668 h 657839"/>
                  <a:gd name="connsiteX669" fmla="*/ 1081339 w 2616059"/>
                  <a:gd name="connsiteY669" fmla="*/ 104454 h 657839"/>
                  <a:gd name="connsiteX670" fmla="*/ 1081684 w 2616059"/>
                  <a:gd name="connsiteY670" fmla="*/ 110133 h 657839"/>
                  <a:gd name="connsiteX671" fmla="*/ 1081339 w 2616059"/>
                  <a:gd name="connsiteY671" fmla="*/ 115467 h 657839"/>
                  <a:gd name="connsiteX672" fmla="*/ 1080221 w 2616059"/>
                  <a:gd name="connsiteY672" fmla="*/ 119081 h 657839"/>
                  <a:gd name="connsiteX673" fmla="*/ 1078328 w 2616059"/>
                  <a:gd name="connsiteY673" fmla="*/ 121060 h 657839"/>
                  <a:gd name="connsiteX674" fmla="*/ 1075833 w 2616059"/>
                  <a:gd name="connsiteY674" fmla="*/ 121662 h 657839"/>
                  <a:gd name="connsiteX675" fmla="*/ 1001149 w 2616059"/>
                  <a:gd name="connsiteY675" fmla="*/ 121662 h 657839"/>
                  <a:gd name="connsiteX676" fmla="*/ 1001149 w 2616059"/>
                  <a:gd name="connsiteY676" fmla="*/ 201336 h 657839"/>
                  <a:gd name="connsiteX677" fmla="*/ 1089427 w 2616059"/>
                  <a:gd name="connsiteY677" fmla="*/ 201336 h 657839"/>
                  <a:gd name="connsiteX678" fmla="*/ 1091923 w 2616059"/>
                  <a:gd name="connsiteY678" fmla="*/ 202025 h 657839"/>
                  <a:gd name="connsiteX679" fmla="*/ 1093901 w 2616059"/>
                  <a:gd name="connsiteY679" fmla="*/ 204176 h 657839"/>
                  <a:gd name="connsiteX680" fmla="*/ 1095106 w 2616059"/>
                  <a:gd name="connsiteY680" fmla="*/ 207962 h 657839"/>
                  <a:gd name="connsiteX681" fmla="*/ 1095450 w 2616059"/>
                  <a:gd name="connsiteY681" fmla="*/ 213726 h 657839"/>
                  <a:gd name="connsiteX682" fmla="*/ 1095106 w 2616059"/>
                  <a:gd name="connsiteY682" fmla="*/ 219147 h 657839"/>
                  <a:gd name="connsiteX683" fmla="*/ 1093901 w 2616059"/>
                  <a:gd name="connsiteY683" fmla="*/ 223019 h 657839"/>
                  <a:gd name="connsiteX684" fmla="*/ 1091923 w 2616059"/>
                  <a:gd name="connsiteY684" fmla="*/ 225256 h 657839"/>
                  <a:gd name="connsiteX685" fmla="*/ 1089427 w 2616059"/>
                  <a:gd name="connsiteY685" fmla="*/ 225944 h 657839"/>
                  <a:gd name="connsiteX686" fmla="*/ 982564 w 2616059"/>
                  <a:gd name="connsiteY686" fmla="*/ 225944 h 657839"/>
                  <a:gd name="connsiteX687" fmla="*/ 975078 w 2616059"/>
                  <a:gd name="connsiteY687" fmla="*/ 223277 h 657839"/>
                  <a:gd name="connsiteX688" fmla="*/ 971551 w 2616059"/>
                  <a:gd name="connsiteY688" fmla="*/ 213898 h 657839"/>
                  <a:gd name="connsiteX689" fmla="*/ 971551 w 2616059"/>
                  <a:gd name="connsiteY689" fmla="*/ 15315 h 657839"/>
                  <a:gd name="connsiteX690" fmla="*/ 975078 w 2616059"/>
                  <a:gd name="connsiteY690" fmla="*/ 5937 h 657839"/>
                  <a:gd name="connsiteX691" fmla="*/ 982564 w 2616059"/>
                  <a:gd name="connsiteY691" fmla="*/ 3269 h 657839"/>
                  <a:gd name="connsiteX692" fmla="*/ 553938 w 2616059"/>
                  <a:gd name="connsiteY692" fmla="*/ 3269 h 657839"/>
                  <a:gd name="connsiteX693" fmla="*/ 604530 w 2616059"/>
                  <a:gd name="connsiteY693" fmla="*/ 3269 h 657839"/>
                  <a:gd name="connsiteX694" fmla="*/ 637226 w 2616059"/>
                  <a:gd name="connsiteY694" fmla="*/ 7055 h 657839"/>
                  <a:gd name="connsiteX695" fmla="*/ 658478 w 2616059"/>
                  <a:gd name="connsiteY695" fmla="*/ 18068 h 657839"/>
                  <a:gd name="connsiteX696" fmla="*/ 671298 w 2616059"/>
                  <a:gd name="connsiteY696" fmla="*/ 35793 h 657839"/>
                  <a:gd name="connsiteX697" fmla="*/ 675601 w 2616059"/>
                  <a:gd name="connsiteY697" fmla="*/ 59540 h 657839"/>
                  <a:gd name="connsiteX698" fmla="*/ 673708 w 2616059"/>
                  <a:gd name="connsiteY698" fmla="*/ 74684 h 657839"/>
                  <a:gd name="connsiteX699" fmla="*/ 668115 w 2616059"/>
                  <a:gd name="connsiteY699" fmla="*/ 88020 h 657839"/>
                  <a:gd name="connsiteX700" fmla="*/ 658822 w 2616059"/>
                  <a:gd name="connsiteY700" fmla="*/ 98947 h 657839"/>
                  <a:gd name="connsiteX701" fmla="*/ 646002 w 2616059"/>
                  <a:gd name="connsiteY701" fmla="*/ 106863 h 657839"/>
                  <a:gd name="connsiteX702" fmla="*/ 663038 w 2616059"/>
                  <a:gd name="connsiteY702" fmla="*/ 113144 h 657839"/>
                  <a:gd name="connsiteX703" fmla="*/ 676891 w 2616059"/>
                  <a:gd name="connsiteY703" fmla="*/ 124760 h 657839"/>
                  <a:gd name="connsiteX704" fmla="*/ 686269 w 2616059"/>
                  <a:gd name="connsiteY704" fmla="*/ 141280 h 657839"/>
                  <a:gd name="connsiteX705" fmla="*/ 689711 w 2616059"/>
                  <a:gd name="connsiteY705" fmla="*/ 162102 h 657839"/>
                  <a:gd name="connsiteX706" fmla="*/ 687044 w 2616059"/>
                  <a:gd name="connsiteY706" fmla="*/ 181461 h 657839"/>
                  <a:gd name="connsiteX707" fmla="*/ 679558 w 2616059"/>
                  <a:gd name="connsiteY707" fmla="*/ 197378 h 657839"/>
                  <a:gd name="connsiteX708" fmla="*/ 667943 w 2616059"/>
                  <a:gd name="connsiteY708" fmla="*/ 209768 h 657839"/>
                  <a:gd name="connsiteX709" fmla="*/ 652628 w 2616059"/>
                  <a:gd name="connsiteY709" fmla="*/ 218717 h 657839"/>
                  <a:gd name="connsiteX710" fmla="*/ 634387 w 2616059"/>
                  <a:gd name="connsiteY710" fmla="*/ 224137 h 657839"/>
                  <a:gd name="connsiteX711" fmla="*/ 612102 w 2616059"/>
                  <a:gd name="connsiteY711" fmla="*/ 225944 h 657839"/>
                  <a:gd name="connsiteX712" fmla="*/ 553938 w 2616059"/>
                  <a:gd name="connsiteY712" fmla="*/ 225944 h 657839"/>
                  <a:gd name="connsiteX713" fmla="*/ 546453 w 2616059"/>
                  <a:gd name="connsiteY713" fmla="*/ 223277 h 657839"/>
                  <a:gd name="connsiteX714" fmla="*/ 542925 w 2616059"/>
                  <a:gd name="connsiteY714" fmla="*/ 213898 h 657839"/>
                  <a:gd name="connsiteX715" fmla="*/ 542925 w 2616059"/>
                  <a:gd name="connsiteY715" fmla="*/ 15315 h 657839"/>
                  <a:gd name="connsiteX716" fmla="*/ 546453 w 2616059"/>
                  <a:gd name="connsiteY716" fmla="*/ 5937 h 657839"/>
                  <a:gd name="connsiteX717" fmla="*/ 553938 w 2616059"/>
                  <a:gd name="connsiteY717" fmla="*/ 3269 h 657839"/>
                  <a:gd name="connsiteX718" fmla="*/ 12406 w 2616059"/>
                  <a:gd name="connsiteY718" fmla="*/ 3269 h 657839"/>
                  <a:gd name="connsiteX719" fmla="*/ 30580 w 2616059"/>
                  <a:gd name="connsiteY719" fmla="*/ 3269 h 657839"/>
                  <a:gd name="connsiteX720" fmla="*/ 40364 w 2616059"/>
                  <a:gd name="connsiteY720" fmla="*/ 4302 h 657839"/>
                  <a:gd name="connsiteX721" fmla="*/ 47703 w 2616059"/>
                  <a:gd name="connsiteY721" fmla="*/ 7571 h 657839"/>
                  <a:gd name="connsiteX722" fmla="*/ 52945 w 2616059"/>
                  <a:gd name="connsiteY722" fmla="*/ 13250 h 657839"/>
                  <a:gd name="connsiteX723" fmla="*/ 56615 w 2616059"/>
                  <a:gd name="connsiteY723" fmla="*/ 21338 h 657839"/>
                  <a:gd name="connsiteX724" fmla="*/ 120286 w 2616059"/>
                  <a:gd name="connsiteY724" fmla="*/ 182579 h 657839"/>
                  <a:gd name="connsiteX725" fmla="*/ 121146 w 2616059"/>
                  <a:gd name="connsiteY725" fmla="*/ 182579 h 657839"/>
                  <a:gd name="connsiteX726" fmla="*/ 187398 w 2616059"/>
                  <a:gd name="connsiteY726" fmla="*/ 21854 h 657839"/>
                  <a:gd name="connsiteX727" fmla="*/ 191594 w 2616059"/>
                  <a:gd name="connsiteY727" fmla="*/ 13078 h 657839"/>
                  <a:gd name="connsiteX728" fmla="*/ 196577 w 2616059"/>
                  <a:gd name="connsiteY728" fmla="*/ 7313 h 657839"/>
                  <a:gd name="connsiteX729" fmla="*/ 202608 w 2616059"/>
                  <a:gd name="connsiteY729" fmla="*/ 4216 h 657839"/>
                  <a:gd name="connsiteX730" fmla="*/ 210301 w 2616059"/>
                  <a:gd name="connsiteY730" fmla="*/ 3269 h 657839"/>
                  <a:gd name="connsiteX731" fmla="*/ 229356 w 2616059"/>
                  <a:gd name="connsiteY731" fmla="*/ 3269 h 657839"/>
                  <a:gd name="connsiteX732" fmla="*/ 234340 w 2616059"/>
                  <a:gd name="connsiteY732" fmla="*/ 4044 h 657839"/>
                  <a:gd name="connsiteX733" fmla="*/ 238361 w 2616059"/>
                  <a:gd name="connsiteY733" fmla="*/ 6453 h 657839"/>
                  <a:gd name="connsiteX734" fmla="*/ 241071 w 2616059"/>
                  <a:gd name="connsiteY734" fmla="*/ 10583 h 657839"/>
                  <a:gd name="connsiteX735" fmla="*/ 242120 w 2616059"/>
                  <a:gd name="connsiteY735" fmla="*/ 16692 h 657839"/>
                  <a:gd name="connsiteX736" fmla="*/ 242120 w 2616059"/>
                  <a:gd name="connsiteY736" fmla="*/ 221470 h 657839"/>
                  <a:gd name="connsiteX737" fmla="*/ 241412 w 2616059"/>
                  <a:gd name="connsiteY737" fmla="*/ 223879 h 657839"/>
                  <a:gd name="connsiteX738" fmla="*/ 238930 w 2616059"/>
                  <a:gd name="connsiteY738" fmla="*/ 225514 h 657839"/>
                  <a:gd name="connsiteX739" fmla="*/ 234410 w 2616059"/>
                  <a:gd name="connsiteY739" fmla="*/ 226546 h 657839"/>
                  <a:gd name="connsiteX740" fmla="*/ 227232 w 2616059"/>
                  <a:gd name="connsiteY740" fmla="*/ 226977 h 657839"/>
                  <a:gd name="connsiteX741" fmla="*/ 220232 w 2616059"/>
                  <a:gd name="connsiteY741" fmla="*/ 226546 h 657839"/>
                  <a:gd name="connsiteX742" fmla="*/ 215623 w 2616059"/>
                  <a:gd name="connsiteY742" fmla="*/ 225514 h 657839"/>
                  <a:gd name="connsiteX743" fmla="*/ 213230 w 2616059"/>
                  <a:gd name="connsiteY743" fmla="*/ 223879 h 657839"/>
                  <a:gd name="connsiteX744" fmla="*/ 212522 w 2616059"/>
                  <a:gd name="connsiteY744" fmla="*/ 221470 h 657839"/>
                  <a:gd name="connsiteX745" fmla="*/ 212522 w 2616059"/>
                  <a:gd name="connsiteY745" fmla="*/ 27533 h 657839"/>
                  <a:gd name="connsiteX746" fmla="*/ 212178 w 2616059"/>
                  <a:gd name="connsiteY746" fmla="*/ 27533 h 657839"/>
                  <a:gd name="connsiteX747" fmla="*/ 133708 w 2616059"/>
                  <a:gd name="connsiteY747" fmla="*/ 222330 h 657839"/>
                  <a:gd name="connsiteX748" fmla="*/ 132245 w 2616059"/>
                  <a:gd name="connsiteY748" fmla="*/ 224395 h 657839"/>
                  <a:gd name="connsiteX749" fmla="*/ 129492 w 2616059"/>
                  <a:gd name="connsiteY749" fmla="*/ 225858 h 657839"/>
                  <a:gd name="connsiteX750" fmla="*/ 125190 w 2616059"/>
                  <a:gd name="connsiteY750" fmla="*/ 226719 h 657839"/>
                  <a:gd name="connsiteX751" fmla="*/ 119253 w 2616059"/>
                  <a:gd name="connsiteY751" fmla="*/ 226977 h 657839"/>
                  <a:gd name="connsiteX752" fmla="*/ 113058 w 2616059"/>
                  <a:gd name="connsiteY752" fmla="*/ 226632 h 657839"/>
                  <a:gd name="connsiteX753" fmla="*/ 108756 w 2616059"/>
                  <a:gd name="connsiteY753" fmla="*/ 225686 h 657839"/>
                  <a:gd name="connsiteX754" fmla="*/ 106089 w 2616059"/>
                  <a:gd name="connsiteY754" fmla="*/ 224223 h 657839"/>
                  <a:gd name="connsiteX755" fmla="*/ 104798 w 2616059"/>
                  <a:gd name="connsiteY755" fmla="*/ 222330 h 657839"/>
                  <a:gd name="connsiteX756" fmla="*/ 29770 w 2616059"/>
                  <a:gd name="connsiteY756" fmla="*/ 27533 h 657839"/>
                  <a:gd name="connsiteX757" fmla="*/ 29598 w 2616059"/>
                  <a:gd name="connsiteY757" fmla="*/ 27533 h 657839"/>
                  <a:gd name="connsiteX758" fmla="*/ 29598 w 2616059"/>
                  <a:gd name="connsiteY758" fmla="*/ 221470 h 657839"/>
                  <a:gd name="connsiteX759" fmla="*/ 28890 w 2616059"/>
                  <a:gd name="connsiteY759" fmla="*/ 223879 h 657839"/>
                  <a:gd name="connsiteX760" fmla="*/ 26408 w 2616059"/>
                  <a:gd name="connsiteY760" fmla="*/ 225514 h 657839"/>
                  <a:gd name="connsiteX761" fmla="*/ 21799 w 2616059"/>
                  <a:gd name="connsiteY761" fmla="*/ 226546 h 657839"/>
                  <a:gd name="connsiteX762" fmla="*/ 14533 w 2616059"/>
                  <a:gd name="connsiteY762" fmla="*/ 226977 h 657839"/>
                  <a:gd name="connsiteX763" fmla="*/ 7444 w 2616059"/>
                  <a:gd name="connsiteY763" fmla="*/ 226546 h 657839"/>
                  <a:gd name="connsiteX764" fmla="*/ 2924 w 2616059"/>
                  <a:gd name="connsiteY764" fmla="*/ 225514 h 657839"/>
                  <a:gd name="connsiteX765" fmla="*/ 620 w 2616059"/>
                  <a:gd name="connsiteY765" fmla="*/ 223879 h 657839"/>
                  <a:gd name="connsiteX766" fmla="*/ 0 w 2616059"/>
                  <a:gd name="connsiteY766" fmla="*/ 221470 h 657839"/>
                  <a:gd name="connsiteX767" fmla="*/ 0 w 2616059"/>
                  <a:gd name="connsiteY767" fmla="*/ 16692 h 657839"/>
                  <a:gd name="connsiteX768" fmla="*/ 3844 w 2616059"/>
                  <a:gd name="connsiteY768" fmla="*/ 6367 h 657839"/>
                  <a:gd name="connsiteX769" fmla="*/ 12406 w 2616059"/>
                  <a:gd name="connsiteY769" fmla="*/ 3269 h 657839"/>
                  <a:gd name="connsiteX770" fmla="*/ 2230219 w 2616059"/>
                  <a:gd name="connsiteY770" fmla="*/ 2753 h 657839"/>
                  <a:gd name="connsiteX771" fmla="*/ 2237120 w 2616059"/>
                  <a:gd name="connsiteY771" fmla="*/ 3097 h 657839"/>
                  <a:gd name="connsiteX772" fmla="*/ 2241660 w 2616059"/>
                  <a:gd name="connsiteY772" fmla="*/ 4216 h 657839"/>
                  <a:gd name="connsiteX773" fmla="*/ 2244020 w 2616059"/>
                  <a:gd name="connsiteY773" fmla="*/ 6023 h 657839"/>
                  <a:gd name="connsiteX774" fmla="*/ 2244746 w 2616059"/>
                  <a:gd name="connsiteY774" fmla="*/ 8260 h 657839"/>
                  <a:gd name="connsiteX775" fmla="*/ 2244746 w 2616059"/>
                  <a:gd name="connsiteY775" fmla="*/ 213726 h 657839"/>
                  <a:gd name="connsiteX776" fmla="*/ 2243590 w 2616059"/>
                  <a:gd name="connsiteY776" fmla="*/ 219577 h 657839"/>
                  <a:gd name="connsiteX777" fmla="*/ 2240566 w 2616059"/>
                  <a:gd name="connsiteY777" fmla="*/ 223535 h 657839"/>
                  <a:gd name="connsiteX778" fmla="*/ 2236383 w 2616059"/>
                  <a:gd name="connsiteY778" fmla="*/ 225772 h 657839"/>
                  <a:gd name="connsiteX779" fmla="*/ 2231754 w 2616059"/>
                  <a:gd name="connsiteY779" fmla="*/ 226460 h 657839"/>
                  <a:gd name="connsiteX780" fmla="*/ 2221967 w 2616059"/>
                  <a:gd name="connsiteY780" fmla="*/ 226460 h 657839"/>
                  <a:gd name="connsiteX781" fmla="*/ 2213868 w 2616059"/>
                  <a:gd name="connsiteY781" fmla="*/ 225514 h 657839"/>
                  <a:gd name="connsiteX782" fmla="*/ 2207284 w 2616059"/>
                  <a:gd name="connsiteY782" fmla="*/ 222072 h 657839"/>
                  <a:gd name="connsiteX783" fmla="*/ 2201055 w 2616059"/>
                  <a:gd name="connsiteY783" fmla="*/ 215275 h 657839"/>
                  <a:gd name="connsiteX784" fmla="*/ 2194444 w 2616059"/>
                  <a:gd name="connsiteY784" fmla="*/ 204262 h 657839"/>
                  <a:gd name="connsiteX785" fmla="*/ 2126515 w 2616059"/>
                  <a:gd name="connsiteY785" fmla="*/ 77609 h 657839"/>
                  <a:gd name="connsiteX786" fmla="*/ 2115777 w 2616059"/>
                  <a:gd name="connsiteY786" fmla="*/ 57045 h 657839"/>
                  <a:gd name="connsiteX787" fmla="*/ 2105704 w 2616059"/>
                  <a:gd name="connsiteY787" fmla="*/ 36137 h 657839"/>
                  <a:gd name="connsiteX788" fmla="*/ 2105360 w 2616059"/>
                  <a:gd name="connsiteY788" fmla="*/ 36137 h 657839"/>
                  <a:gd name="connsiteX789" fmla="*/ 2105876 w 2616059"/>
                  <a:gd name="connsiteY789" fmla="*/ 61433 h 657839"/>
                  <a:gd name="connsiteX790" fmla="*/ 2106048 w 2616059"/>
                  <a:gd name="connsiteY790" fmla="*/ 87074 h 657839"/>
                  <a:gd name="connsiteX791" fmla="*/ 2106048 w 2616059"/>
                  <a:gd name="connsiteY791" fmla="*/ 221470 h 657839"/>
                  <a:gd name="connsiteX792" fmla="*/ 2105322 w 2616059"/>
                  <a:gd name="connsiteY792" fmla="*/ 223793 h 657839"/>
                  <a:gd name="connsiteX793" fmla="*/ 2102871 w 2616059"/>
                  <a:gd name="connsiteY793" fmla="*/ 225514 h 657839"/>
                  <a:gd name="connsiteX794" fmla="*/ 2098331 w 2616059"/>
                  <a:gd name="connsiteY794" fmla="*/ 226546 h 657839"/>
                  <a:gd name="connsiteX795" fmla="*/ 2091158 w 2616059"/>
                  <a:gd name="connsiteY795" fmla="*/ 226977 h 657839"/>
                  <a:gd name="connsiteX796" fmla="*/ 2083985 w 2616059"/>
                  <a:gd name="connsiteY796" fmla="*/ 226546 h 657839"/>
                  <a:gd name="connsiteX797" fmla="*/ 2079536 w 2616059"/>
                  <a:gd name="connsiteY797" fmla="*/ 225514 h 657839"/>
                  <a:gd name="connsiteX798" fmla="*/ 2077176 w 2616059"/>
                  <a:gd name="connsiteY798" fmla="*/ 223793 h 657839"/>
                  <a:gd name="connsiteX799" fmla="*/ 2076450 w 2616059"/>
                  <a:gd name="connsiteY799" fmla="*/ 221470 h 657839"/>
                  <a:gd name="connsiteX800" fmla="*/ 2076450 w 2616059"/>
                  <a:gd name="connsiteY800" fmla="*/ 16003 h 657839"/>
                  <a:gd name="connsiteX801" fmla="*/ 2080358 w 2616059"/>
                  <a:gd name="connsiteY801" fmla="*/ 6195 h 657839"/>
                  <a:gd name="connsiteX802" fmla="*/ 2088883 w 2616059"/>
                  <a:gd name="connsiteY802" fmla="*/ 3269 h 657839"/>
                  <a:gd name="connsiteX803" fmla="*/ 2103448 w 2616059"/>
                  <a:gd name="connsiteY803" fmla="*/ 3269 h 657839"/>
                  <a:gd name="connsiteX804" fmla="*/ 2112062 w 2616059"/>
                  <a:gd name="connsiteY804" fmla="*/ 4130 h 657839"/>
                  <a:gd name="connsiteX805" fmla="*/ 2118278 w 2616059"/>
                  <a:gd name="connsiteY805" fmla="*/ 6969 h 657839"/>
                  <a:gd name="connsiteX806" fmla="*/ 2123606 w 2616059"/>
                  <a:gd name="connsiteY806" fmla="*/ 12476 h 657839"/>
                  <a:gd name="connsiteX807" fmla="*/ 2129010 w 2616059"/>
                  <a:gd name="connsiteY807" fmla="*/ 21338 h 657839"/>
                  <a:gd name="connsiteX808" fmla="*/ 2181232 w 2616059"/>
                  <a:gd name="connsiteY808" fmla="*/ 119081 h 657839"/>
                  <a:gd name="connsiteX809" fmla="*/ 2190546 w 2616059"/>
                  <a:gd name="connsiteY809" fmla="*/ 136547 h 657839"/>
                  <a:gd name="connsiteX810" fmla="*/ 2199194 w 2616059"/>
                  <a:gd name="connsiteY810" fmla="*/ 153325 h 657839"/>
                  <a:gd name="connsiteX811" fmla="*/ 2207426 w 2616059"/>
                  <a:gd name="connsiteY811" fmla="*/ 169587 h 657839"/>
                  <a:gd name="connsiteX812" fmla="*/ 2215492 w 2616059"/>
                  <a:gd name="connsiteY812" fmla="*/ 185677 h 657839"/>
                  <a:gd name="connsiteX813" fmla="*/ 2215664 w 2616059"/>
                  <a:gd name="connsiteY813" fmla="*/ 185677 h 657839"/>
                  <a:gd name="connsiteX814" fmla="*/ 2215234 w 2616059"/>
                  <a:gd name="connsiteY814" fmla="*/ 157369 h 657839"/>
                  <a:gd name="connsiteX815" fmla="*/ 2215148 w 2616059"/>
                  <a:gd name="connsiteY815" fmla="*/ 129062 h 657839"/>
                  <a:gd name="connsiteX816" fmla="*/ 2215148 w 2616059"/>
                  <a:gd name="connsiteY816" fmla="*/ 8260 h 657839"/>
                  <a:gd name="connsiteX817" fmla="*/ 2215874 w 2616059"/>
                  <a:gd name="connsiteY817" fmla="*/ 6023 h 657839"/>
                  <a:gd name="connsiteX818" fmla="*/ 2218325 w 2616059"/>
                  <a:gd name="connsiteY818" fmla="*/ 4216 h 657839"/>
                  <a:gd name="connsiteX819" fmla="*/ 2222865 w 2616059"/>
                  <a:gd name="connsiteY819" fmla="*/ 3097 h 657839"/>
                  <a:gd name="connsiteX820" fmla="*/ 2230219 w 2616059"/>
                  <a:gd name="connsiteY820" fmla="*/ 2753 h 657839"/>
                  <a:gd name="connsiteX821" fmla="*/ 1468219 w 2616059"/>
                  <a:gd name="connsiteY821" fmla="*/ 2753 h 657839"/>
                  <a:gd name="connsiteX822" fmla="*/ 1475120 w 2616059"/>
                  <a:gd name="connsiteY822" fmla="*/ 3097 h 657839"/>
                  <a:gd name="connsiteX823" fmla="*/ 1479660 w 2616059"/>
                  <a:gd name="connsiteY823" fmla="*/ 4216 h 657839"/>
                  <a:gd name="connsiteX824" fmla="*/ 1482020 w 2616059"/>
                  <a:gd name="connsiteY824" fmla="*/ 6023 h 657839"/>
                  <a:gd name="connsiteX825" fmla="*/ 1482746 w 2616059"/>
                  <a:gd name="connsiteY825" fmla="*/ 8260 h 657839"/>
                  <a:gd name="connsiteX826" fmla="*/ 1482746 w 2616059"/>
                  <a:gd name="connsiteY826" fmla="*/ 213726 h 657839"/>
                  <a:gd name="connsiteX827" fmla="*/ 1481590 w 2616059"/>
                  <a:gd name="connsiteY827" fmla="*/ 219577 h 657839"/>
                  <a:gd name="connsiteX828" fmla="*/ 1478565 w 2616059"/>
                  <a:gd name="connsiteY828" fmla="*/ 223535 h 657839"/>
                  <a:gd name="connsiteX829" fmla="*/ 1474383 w 2616059"/>
                  <a:gd name="connsiteY829" fmla="*/ 225772 h 657839"/>
                  <a:gd name="connsiteX830" fmla="*/ 1469754 w 2616059"/>
                  <a:gd name="connsiteY830" fmla="*/ 226460 h 657839"/>
                  <a:gd name="connsiteX831" fmla="*/ 1459967 w 2616059"/>
                  <a:gd name="connsiteY831" fmla="*/ 226460 h 657839"/>
                  <a:gd name="connsiteX832" fmla="*/ 1451868 w 2616059"/>
                  <a:gd name="connsiteY832" fmla="*/ 225514 h 657839"/>
                  <a:gd name="connsiteX833" fmla="*/ 1445284 w 2616059"/>
                  <a:gd name="connsiteY833" fmla="*/ 222072 h 657839"/>
                  <a:gd name="connsiteX834" fmla="*/ 1439055 w 2616059"/>
                  <a:gd name="connsiteY834" fmla="*/ 215275 h 657839"/>
                  <a:gd name="connsiteX835" fmla="*/ 1432445 w 2616059"/>
                  <a:gd name="connsiteY835" fmla="*/ 204262 h 657839"/>
                  <a:gd name="connsiteX836" fmla="*/ 1364515 w 2616059"/>
                  <a:gd name="connsiteY836" fmla="*/ 77609 h 657839"/>
                  <a:gd name="connsiteX837" fmla="*/ 1353777 w 2616059"/>
                  <a:gd name="connsiteY837" fmla="*/ 57045 h 657839"/>
                  <a:gd name="connsiteX838" fmla="*/ 1343704 w 2616059"/>
                  <a:gd name="connsiteY838" fmla="*/ 36137 h 657839"/>
                  <a:gd name="connsiteX839" fmla="*/ 1343360 w 2616059"/>
                  <a:gd name="connsiteY839" fmla="*/ 36137 h 657839"/>
                  <a:gd name="connsiteX840" fmla="*/ 1343876 w 2616059"/>
                  <a:gd name="connsiteY840" fmla="*/ 61433 h 657839"/>
                  <a:gd name="connsiteX841" fmla="*/ 1344048 w 2616059"/>
                  <a:gd name="connsiteY841" fmla="*/ 87074 h 657839"/>
                  <a:gd name="connsiteX842" fmla="*/ 1344048 w 2616059"/>
                  <a:gd name="connsiteY842" fmla="*/ 221470 h 657839"/>
                  <a:gd name="connsiteX843" fmla="*/ 1343322 w 2616059"/>
                  <a:gd name="connsiteY843" fmla="*/ 223793 h 657839"/>
                  <a:gd name="connsiteX844" fmla="*/ 1340871 w 2616059"/>
                  <a:gd name="connsiteY844" fmla="*/ 225514 h 657839"/>
                  <a:gd name="connsiteX845" fmla="*/ 1336331 w 2616059"/>
                  <a:gd name="connsiteY845" fmla="*/ 226546 h 657839"/>
                  <a:gd name="connsiteX846" fmla="*/ 1329157 w 2616059"/>
                  <a:gd name="connsiteY846" fmla="*/ 226977 h 657839"/>
                  <a:gd name="connsiteX847" fmla="*/ 1321985 w 2616059"/>
                  <a:gd name="connsiteY847" fmla="*/ 226546 h 657839"/>
                  <a:gd name="connsiteX848" fmla="*/ 1317536 w 2616059"/>
                  <a:gd name="connsiteY848" fmla="*/ 225514 h 657839"/>
                  <a:gd name="connsiteX849" fmla="*/ 1315176 w 2616059"/>
                  <a:gd name="connsiteY849" fmla="*/ 223793 h 657839"/>
                  <a:gd name="connsiteX850" fmla="*/ 1314450 w 2616059"/>
                  <a:gd name="connsiteY850" fmla="*/ 221470 h 657839"/>
                  <a:gd name="connsiteX851" fmla="*/ 1314450 w 2616059"/>
                  <a:gd name="connsiteY851" fmla="*/ 16003 h 657839"/>
                  <a:gd name="connsiteX852" fmla="*/ 1318358 w 2616059"/>
                  <a:gd name="connsiteY852" fmla="*/ 6195 h 657839"/>
                  <a:gd name="connsiteX853" fmla="*/ 1326883 w 2616059"/>
                  <a:gd name="connsiteY853" fmla="*/ 3269 h 657839"/>
                  <a:gd name="connsiteX854" fmla="*/ 1341448 w 2616059"/>
                  <a:gd name="connsiteY854" fmla="*/ 3269 h 657839"/>
                  <a:gd name="connsiteX855" fmla="*/ 1350061 w 2616059"/>
                  <a:gd name="connsiteY855" fmla="*/ 4130 h 657839"/>
                  <a:gd name="connsiteX856" fmla="*/ 1356278 w 2616059"/>
                  <a:gd name="connsiteY856" fmla="*/ 6969 h 657839"/>
                  <a:gd name="connsiteX857" fmla="*/ 1361606 w 2616059"/>
                  <a:gd name="connsiteY857" fmla="*/ 12476 h 657839"/>
                  <a:gd name="connsiteX858" fmla="*/ 1367010 w 2616059"/>
                  <a:gd name="connsiteY858" fmla="*/ 21338 h 657839"/>
                  <a:gd name="connsiteX859" fmla="*/ 1419232 w 2616059"/>
                  <a:gd name="connsiteY859" fmla="*/ 119081 h 657839"/>
                  <a:gd name="connsiteX860" fmla="*/ 1428546 w 2616059"/>
                  <a:gd name="connsiteY860" fmla="*/ 136547 h 657839"/>
                  <a:gd name="connsiteX861" fmla="*/ 1437194 w 2616059"/>
                  <a:gd name="connsiteY861" fmla="*/ 153325 h 657839"/>
                  <a:gd name="connsiteX862" fmla="*/ 1445426 w 2616059"/>
                  <a:gd name="connsiteY862" fmla="*/ 169587 h 657839"/>
                  <a:gd name="connsiteX863" fmla="*/ 1453492 w 2616059"/>
                  <a:gd name="connsiteY863" fmla="*/ 185677 h 657839"/>
                  <a:gd name="connsiteX864" fmla="*/ 1453664 w 2616059"/>
                  <a:gd name="connsiteY864" fmla="*/ 185677 h 657839"/>
                  <a:gd name="connsiteX865" fmla="*/ 1453234 w 2616059"/>
                  <a:gd name="connsiteY865" fmla="*/ 157369 h 657839"/>
                  <a:gd name="connsiteX866" fmla="*/ 1453148 w 2616059"/>
                  <a:gd name="connsiteY866" fmla="*/ 129062 h 657839"/>
                  <a:gd name="connsiteX867" fmla="*/ 1453148 w 2616059"/>
                  <a:gd name="connsiteY867" fmla="*/ 8260 h 657839"/>
                  <a:gd name="connsiteX868" fmla="*/ 1453874 w 2616059"/>
                  <a:gd name="connsiteY868" fmla="*/ 6023 h 657839"/>
                  <a:gd name="connsiteX869" fmla="*/ 1456325 w 2616059"/>
                  <a:gd name="connsiteY869" fmla="*/ 4216 h 657839"/>
                  <a:gd name="connsiteX870" fmla="*/ 1460865 w 2616059"/>
                  <a:gd name="connsiteY870" fmla="*/ 3097 h 657839"/>
                  <a:gd name="connsiteX871" fmla="*/ 1468219 w 2616059"/>
                  <a:gd name="connsiteY871" fmla="*/ 2753 h 657839"/>
                  <a:gd name="connsiteX872" fmla="*/ 1243524 w 2616059"/>
                  <a:gd name="connsiteY872" fmla="*/ 2237 h 657839"/>
                  <a:gd name="connsiteX873" fmla="*/ 1250665 w 2616059"/>
                  <a:gd name="connsiteY873" fmla="*/ 2667 h 657839"/>
                  <a:gd name="connsiteX874" fmla="*/ 1255226 w 2616059"/>
                  <a:gd name="connsiteY874" fmla="*/ 3700 h 657839"/>
                  <a:gd name="connsiteX875" fmla="*/ 1257635 w 2616059"/>
                  <a:gd name="connsiteY875" fmla="*/ 5334 h 657839"/>
                  <a:gd name="connsiteX876" fmla="*/ 1258323 w 2616059"/>
                  <a:gd name="connsiteY876" fmla="*/ 7743 h 657839"/>
                  <a:gd name="connsiteX877" fmla="*/ 1258323 w 2616059"/>
                  <a:gd name="connsiteY877" fmla="*/ 221470 h 657839"/>
                  <a:gd name="connsiteX878" fmla="*/ 1257635 w 2616059"/>
                  <a:gd name="connsiteY878" fmla="*/ 223879 h 657839"/>
                  <a:gd name="connsiteX879" fmla="*/ 1255226 w 2616059"/>
                  <a:gd name="connsiteY879" fmla="*/ 225514 h 657839"/>
                  <a:gd name="connsiteX880" fmla="*/ 1250665 w 2616059"/>
                  <a:gd name="connsiteY880" fmla="*/ 226546 h 657839"/>
                  <a:gd name="connsiteX881" fmla="*/ 1243524 w 2616059"/>
                  <a:gd name="connsiteY881" fmla="*/ 226977 h 657839"/>
                  <a:gd name="connsiteX882" fmla="*/ 1236468 w 2616059"/>
                  <a:gd name="connsiteY882" fmla="*/ 226546 h 657839"/>
                  <a:gd name="connsiteX883" fmla="*/ 1231822 w 2616059"/>
                  <a:gd name="connsiteY883" fmla="*/ 225514 h 657839"/>
                  <a:gd name="connsiteX884" fmla="*/ 1229413 w 2616059"/>
                  <a:gd name="connsiteY884" fmla="*/ 223879 h 657839"/>
                  <a:gd name="connsiteX885" fmla="*/ 1228725 w 2616059"/>
                  <a:gd name="connsiteY885" fmla="*/ 221470 h 657839"/>
                  <a:gd name="connsiteX886" fmla="*/ 1228725 w 2616059"/>
                  <a:gd name="connsiteY886" fmla="*/ 7743 h 657839"/>
                  <a:gd name="connsiteX887" fmla="*/ 1229499 w 2616059"/>
                  <a:gd name="connsiteY887" fmla="*/ 5334 h 657839"/>
                  <a:gd name="connsiteX888" fmla="*/ 1232080 w 2616059"/>
                  <a:gd name="connsiteY888" fmla="*/ 3700 h 657839"/>
                  <a:gd name="connsiteX889" fmla="*/ 1236727 w 2616059"/>
                  <a:gd name="connsiteY889" fmla="*/ 2667 h 657839"/>
                  <a:gd name="connsiteX890" fmla="*/ 1243524 w 2616059"/>
                  <a:gd name="connsiteY890" fmla="*/ 2237 h 657839"/>
                  <a:gd name="connsiteX891" fmla="*/ 833950 w 2616059"/>
                  <a:gd name="connsiteY891" fmla="*/ 2237 h 657839"/>
                  <a:gd name="connsiteX892" fmla="*/ 841091 w 2616059"/>
                  <a:gd name="connsiteY892" fmla="*/ 2667 h 657839"/>
                  <a:gd name="connsiteX893" fmla="*/ 845651 w 2616059"/>
                  <a:gd name="connsiteY893" fmla="*/ 3700 h 657839"/>
                  <a:gd name="connsiteX894" fmla="*/ 848061 w 2616059"/>
                  <a:gd name="connsiteY894" fmla="*/ 5334 h 657839"/>
                  <a:gd name="connsiteX895" fmla="*/ 848749 w 2616059"/>
                  <a:gd name="connsiteY895" fmla="*/ 7743 h 657839"/>
                  <a:gd name="connsiteX896" fmla="*/ 848749 w 2616059"/>
                  <a:gd name="connsiteY896" fmla="*/ 200304 h 657839"/>
                  <a:gd name="connsiteX897" fmla="*/ 928595 w 2616059"/>
                  <a:gd name="connsiteY897" fmla="*/ 200304 h 657839"/>
                  <a:gd name="connsiteX898" fmla="*/ 931263 w 2616059"/>
                  <a:gd name="connsiteY898" fmla="*/ 201078 h 657839"/>
                  <a:gd name="connsiteX899" fmla="*/ 933155 w 2616059"/>
                  <a:gd name="connsiteY899" fmla="*/ 203315 h 657839"/>
                  <a:gd name="connsiteX900" fmla="*/ 934274 w 2616059"/>
                  <a:gd name="connsiteY900" fmla="*/ 207187 h 657839"/>
                  <a:gd name="connsiteX901" fmla="*/ 934618 w 2616059"/>
                  <a:gd name="connsiteY901" fmla="*/ 213038 h 657839"/>
                  <a:gd name="connsiteX902" fmla="*/ 934274 w 2616059"/>
                  <a:gd name="connsiteY902" fmla="*/ 218803 h 657839"/>
                  <a:gd name="connsiteX903" fmla="*/ 933155 w 2616059"/>
                  <a:gd name="connsiteY903" fmla="*/ 222761 h 657839"/>
                  <a:gd name="connsiteX904" fmla="*/ 931263 w 2616059"/>
                  <a:gd name="connsiteY904" fmla="*/ 225170 h 657839"/>
                  <a:gd name="connsiteX905" fmla="*/ 928595 w 2616059"/>
                  <a:gd name="connsiteY905" fmla="*/ 225944 h 657839"/>
                  <a:gd name="connsiteX906" fmla="*/ 830164 w 2616059"/>
                  <a:gd name="connsiteY906" fmla="*/ 225944 h 657839"/>
                  <a:gd name="connsiteX907" fmla="*/ 822678 w 2616059"/>
                  <a:gd name="connsiteY907" fmla="*/ 223277 h 657839"/>
                  <a:gd name="connsiteX908" fmla="*/ 819151 w 2616059"/>
                  <a:gd name="connsiteY908" fmla="*/ 213898 h 657839"/>
                  <a:gd name="connsiteX909" fmla="*/ 819151 w 2616059"/>
                  <a:gd name="connsiteY909" fmla="*/ 7743 h 657839"/>
                  <a:gd name="connsiteX910" fmla="*/ 819839 w 2616059"/>
                  <a:gd name="connsiteY910" fmla="*/ 5334 h 657839"/>
                  <a:gd name="connsiteX911" fmla="*/ 822248 w 2616059"/>
                  <a:gd name="connsiteY911" fmla="*/ 3700 h 657839"/>
                  <a:gd name="connsiteX912" fmla="*/ 826894 w 2616059"/>
                  <a:gd name="connsiteY912" fmla="*/ 2667 h 657839"/>
                  <a:gd name="connsiteX913" fmla="*/ 833950 w 2616059"/>
                  <a:gd name="connsiteY913" fmla="*/ 2237 h 657839"/>
                  <a:gd name="connsiteX914" fmla="*/ 748224 w 2616059"/>
                  <a:gd name="connsiteY914" fmla="*/ 2237 h 657839"/>
                  <a:gd name="connsiteX915" fmla="*/ 755365 w 2616059"/>
                  <a:gd name="connsiteY915" fmla="*/ 2667 h 657839"/>
                  <a:gd name="connsiteX916" fmla="*/ 759925 w 2616059"/>
                  <a:gd name="connsiteY916" fmla="*/ 3700 h 657839"/>
                  <a:gd name="connsiteX917" fmla="*/ 762335 w 2616059"/>
                  <a:gd name="connsiteY917" fmla="*/ 5334 h 657839"/>
                  <a:gd name="connsiteX918" fmla="*/ 763023 w 2616059"/>
                  <a:gd name="connsiteY918" fmla="*/ 7743 h 657839"/>
                  <a:gd name="connsiteX919" fmla="*/ 763023 w 2616059"/>
                  <a:gd name="connsiteY919" fmla="*/ 221470 h 657839"/>
                  <a:gd name="connsiteX920" fmla="*/ 762335 w 2616059"/>
                  <a:gd name="connsiteY920" fmla="*/ 223879 h 657839"/>
                  <a:gd name="connsiteX921" fmla="*/ 759925 w 2616059"/>
                  <a:gd name="connsiteY921" fmla="*/ 225514 h 657839"/>
                  <a:gd name="connsiteX922" fmla="*/ 755365 w 2616059"/>
                  <a:gd name="connsiteY922" fmla="*/ 226546 h 657839"/>
                  <a:gd name="connsiteX923" fmla="*/ 748224 w 2616059"/>
                  <a:gd name="connsiteY923" fmla="*/ 226977 h 657839"/>
                  <a:gd name="connsiteX924" fmla="*/ 741168 w 2616059"/>
                  <a:gd name="connsiteY924" fmla="*/ 226546 h 657839"/>
                  <a:gd name="connsiteX925" fmla="*/ 736522 w 2616059"/>
                  <a:gd name="connsiteY925" fmla="*/ 225514 h 657839"/>
                  <a:gd name="connsiteX926" fmla="*/ 734113 w 2616059"/>
                  <a:gd name="connsiteY926" fmla="*/ 223879 h 657839"/>
                  <a:gd name="connsiteX927" fmla="*/ 733425 w 2616059"/>
                  <a:gd name="connsiteY927" fmla="*/ 221470 h 657839"/>
                  <a:gd name="connsiteX928" fmla="*/ 733425 w 2616059"/>
                  <a:gd name="connsiteY928" fmla="*/ 7743 h 657839"/>
                  <a:gd name="connsiteX929" fmla="*/ 734199 w 2616059"/>
                  <a:gd name="connsiteY929" fmla="*/ 5334 h 657839"/>
                  <a:gd name="connsiteX930" fmla="*/ 736780 w 2616059"/>
                  <a:gd name="connsiteY930" fmla="*/ 3700 h 657839"/>
                  <a:gd name="connsiteX931" fmla="*/ 741426 w 2616059"/>
                  <a:gd name="connsiteY931" fmla="*/ 2667 h 657839"/>
                  <a:gd name="connsiteX932" fmla="*/ 748224 w 2616059"/>
                  <a:gd name="connsiteY932" fmla="*/ 2237 h 657839"/>
                  <a:gd name="connsiteX933" fmla="*/ 394112 w 2616059"/>
                  <a:gd name="connsiteY933" fmla="*/ 0 h 657839"/>
                  <a:gd name="connsiteX934" fmla="*/ 436960 w 2616059"/>
                  <a:gd name="connsiteY934" fmla="*/ 7399 h 657839"/>
                  <a:gd name="connsiteX935" fmla="*/ 467333 w 2616059"/>
                  <a:gd name="connsiteY935" fmla="*/ 28996 h 657839"/>
                  <a:gd name="connsiteX936" fmla="*/ 485402 w 2616059"/>
                  <a:gd name="connsiteY936" fmla="*/ 64101 h 657839"/>
                  <a:gd name="connsiteX937" fmla="*/ 491338 w 2616059"/>
                  <a:gd name="connsiteY937" fmla="*/ 112026 h 657839"/>
                  <a:gd name="connsiteX938" fmla="*/ 484971 w 2616059"/>
                  <a:gd name="connsiteY938" fmla="*/ 160725 h 657839"/>
                  <a:gd name="connsiteX939" fmla="*/ 465956 w 2616059"/>
                  <a:gd name="connsiteY939" fmla="*/ 197637 h 657839"/>
                  <a:gd name="connsiteX940" fmla="*/ 434207 w 2616059"/>
                  <a:gd name="connsiteY940" fmla="*/ 221040 h 657839"/>
                  <a:gd name="connsiteX941" fmla="*/ 389638 w 2616059"/>
                  <a:gd name="connsiteY941" fmla="*/ 229214 h 657839"/>
                  <a:gd name="connsiteX942" fmla="*/ 346187 w 2616059"/>
                  <a:gd name="connsiteY942" fmla="*/ 221728 h 657839"/>
                  <a:gd name="connsiteX943" fmla="*/ 315900 w 2616059"/>
                  <a:gd name="connsiteY943" fmla="*/ 199960 h 657839"/>
                  <a:gd name="connsiteX944" fmla="*/ 298090 w 2616059"/>
                  <a:gd name="connsiteY944" fmla="*/ 164511 h 657839"/>
                  <a:gd name="connsiteX945" fmla="*/ 292239 w 2616059"/>
                  <a:gd name="connsiteY945" fmla="*/ 115811 h 657839"/>
                  <a:gd name="connsiteX946" fmla="*/ 298606 w 2616059"/>
                  <a:gd name="connsiteY946" fmla="*/ 67972 h 657839"/>
                  <a:gd name="connsiteX947" fmla="*/ 317707 w 2616059"/>
                  <a:gd name="connsiteY947" fmla="*/ 31405 h 657839"/>
                  <a:gd name="connsiteX948" fmla="*/ 349542 w 2616059"/>
                  <a:gd name="connsiteY948" fmla="*/ 8174 h 657839"/>
                  <a:gd name="connsiteX949" fmla="*/ 394112 w 2616059"/>
                  <a:gd name="connsiteY949" fmla="*/ 0 h 657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</a:cxnLst>
                <a:rect l="l" t="t" r="r" b="b"/>
                <a:pathLst>
                  <a:path w="2616059" h="657839">
                    <a:moveTo>
                      <a:pt x="2058424" y="456330"/>
                    </a:moveTo>
                    <a:lnTo>
                      <a:pt x="2058424" y="531358"/>
                    </a:lnTo>
                    <a:lnTo>
                      <a:pt x="2087334" y="531358"/>
                    </a:lnTo>
                    <a:cubicBezTo>
                      <a:pt x="2095135" y="531358"/>
                      <a:pt x="2101875" y="530412"/>
                      <a:pt x="2107553" y="528519"/>
                    </a:cubicBezTo>
                    <a:cubicBezTo>
                      <a:pt x="2113232" y="526626"/>
                      <a:pt x="2117965" y="523987"/>
                      <a:pt x="2121750" y="520603"/>
                    </a:cubicBezTo>
                    <a:cubicBezTo>
                      <a:pt x="2125536" y="517219"/>
                      <a:pt x="2128318" y="513232"/>
                      <a:pt x="2130096" y="508643"/>
                    </a:cubicBezTo>
                    <a:cubicBezTo>
                      <a:pt x="2131875" y="504054"/>
                      <a:pt x="2132763" y="499064"/>
                      <a:pt x="2132763" y="493672"/>
                    </a:cubicBezTo>
                    <a:cubicBezTo>
                      <a:pt x="2132763" y="484953"/>
                      <a:pt x="2130813" y="477582"/>
                      <a:pt x="2126913" y="471559"/>
                    </a:cubicBezTo>
                    <a:cubicBezTo>
                      <a:pt x="2123012" y="465537"/>
                      <a:pt x="2116473" y="461206"/>
                      <a:pt x="2107295" y="458567"/>
                    </a:cubicBezTo>
                    <a:cubicBezTo>
                      <a:pt x="2104427" y="457764"/>
                      <a:pt x="2101187" y="457191"/>
                      <a:pt x="2097573" y="456846"/>
                    </a:cubicBezTo>
                    <a:cubicBezTo>
                      <a:pt x="2093959" y="456502"/>
                      <a:pt x="2089227" y="456330"/>
                      <a:pt x="2083376" y="456330"/>
                    </a:cubicBezTo>
                    <a:close/>
                    <a:moveTo>
                      <a:pt x="2230339" y="431894"/>
                    </a:moveTo>
                    <a:lnTo>
                      <a:pt x="2335997" y="431894"/>
                    </a:lnTo>
                    <a:cubicBezTo>
                      <a:pt x="2336915" y="431894"/>
                      <a:pt x="2337747" y="432124"/>
                      <a:pt x="2338493" y="432583"/>
                    </a:cubicBezTo>
                    <a:cubicBezTo>
                      <a:pt x="2339238" y="433042"/>
                      <a:pt x="2339841" y="433787"/>
                      <a:pt x="2340299" y="434820"/>
                    </a:cubicBezTo>
                    <a:cubicBezTo>
                      <a:pt x="2340759" y="435852"/>
                      <a:pt x="2341131" y="437143"/>
                      <a:pt x="2341418" y="438692"/>
                    </a:cubicBezTo>
                    <a:cubicBezTo>
                      <a:pt x="2341705" y="440240"/>
                      <a:pt x="2341848" y="442162"/>
                      <a:pt x="2341848" y="444456"/>
                    </a:cubicBezTo>
                    <a:cubicBezTo>
                      <a:pt x="2341848" y="446521"/>
                      <a:pt x="2341705" y="448328"/>
                      <a:pt x="2341418" y="449877"/>
                    </a:cubicBezTo>
                    <a:cubicBezTo>
                      <a:pt x="2341131" y="451426"/>
                      <a:pt x="2340759" y="452688"/>
                      <a:pt x="2340299" y="453663"/>
                    </a:cubicBezTo>
                    <a:cubicBezTo>
                      <a:pt x="2339841" y="454638"/>
                      <a:pt x="2339238" y="455355"/>
                      <a:pt x="2338493" y="455814"/>
                    </a:cubicBezTo>
                    <a:cubicBezTo>
                      <a:pt x="2337747" y="456273"/>
                      <a:pt x="2336915" y="456502"/>
                      <a:pt x="2335997" y="456502"/>
                    </a:cubicBezTo>
                    <a:lnTo>
                      <a:pt x="2248924" y="456502"/>
                    </a:lnTo>
                    <a:lnTo>
                      <a:pt x="2248924" y="526368"/>
                    </a:lnTo>
                    <a:lnTo>
                      <a:pt x="2323607" y="526368"/>
                    </a:lnTo>
                    <a:cubicBezTo>
                      <a:pt x="2324525" y="526368"/>
                      <a:pt x="2325357" y="526626"/>
                      <a:pt x="2326103" y="527142"/>
                    </a:cubicBezTo>
                    <a:cubicBezTo>
                      <a:pt x="2326849" y="527658"/>
                      <a:pt x="2327479" y="528375"/>
                      <a:pt x="2327996" y="529293"/>
                    </a:cubicBezTo>
                    <a:cubicBezTo>
                      <a:pt x="2328512" y="530211"/>
                      <a:pt x="2328885" y="531473"/>
                      <a:pt x="2329114" y="533079"/>
                    </a:cubicBezTo>
                    <a:cubicBezTo>
                      <a:pt x="2329343" y="534685"/>
                      <a:pt x="2329459" y="536578"/>
                      <a:pt x="2329459" y="538758"/>
                    </a:cubicBezTo>
                    <a:cubicBezTo>
                      <a:pt x="2329459" y="540823"/>
                      <a:pt x="2329343" y="542601"/>
                      <a:pt x="2329114" y="544092"/>
                    </a:cubicBezTo>
                    <a:cubicBezTo>
                      <a:pt x="2328885" y="545584"/>
                      <a:pt x="2328512" y="546788"/>
                      <a:pt x="2327996" y="547706"/>
                    </a:cubicBezTo>
                    <a:cubicBezTo>
                      <a:pt x="2327479" y="548624"/>
                      <a:pt x="2326849" y="549283"/>
                      <a:pt x="2326103" y="549685"/>
                    </a:cubicBezTo>
                    <a:cubicBezTo>
                      <a:pt x="2325357" y="550086"/>
                      <a:pt x="2324525" y="550287"/>
                      <a:pt x="2323607" y="550287"/>
                    </a:cubicBezTo>
                    <a:lnTo>
                      <a:pt x="2248924" y="550287"/>
                    </a:lnTo>
                    <a:lnTo>
                      <a:pt x="2248924" y="629961"/>
                    </a:lnTo>
                    <a:lnTo>
                      <a:pt x="2337202" y="629961"/>
                    </a:lnTo>
                    <a:cubicBezTo>
                      <a:pt x="2338120" y="629961"/>
                      <a:pt x="2338952" y="630191"/>
                      <a:pt x="2339697" y="630650"/>
                    </a:cubicBezTo>
                    <a:cubicBezTo>
                      <a:pt x="2340443" y="631109"/>
                      <a:pt x="2341103" y="631826"/>
                      <a:pt x="2341676" y="632801"/>
                    </a:cubicBezTo>
                    <a:cubicBezTo>
                      <a:pt x="2342250" y="633776"/>
                      <a:pt x="2342651" y="635038"/>
                      <a:pt x="2342881" y="636587"/>
                    </a:cubicBezTo>
                    <a:cubicBezTo>
                      <a:pt x="2343110" y="638135"/>
                      <a:pt x="2343225" y="640057"/>
                      <a:pt x="2343225" y="642351"/>
                    </a:cubicBezTo>
                    <a:cubicBezTo>
                      <a:pt x="2343225" y="644416"/>
                      <a:pt x="2343110" y="646223"/>
                      <a:pt x="2342881" y="647772"/>
                    </a:cubicBezTo>
                    <a:cubicBezTo>
                      <a:pt x="2342651" y="649321"/>
                      <a:pt x="2342250" y="650611"/>
                      <a:pt x="2341676" y="651644"/>
                    </a:cubicBezTo>
                    <a:cubicBezTo>
                      <a:pt x="2341103" y="652676"/>
                      <a:pt x="2340443" y="653422"/>
                      <a:pt x="2339697" y="653881"/>
                    </a:cubicBezTo>
                    <a:cubicBezTo>
                      <a:pt x="2338952" y="654340"/>
                      <a:pt x="2338120" y="654569"/>
                      <a:pt x="2337202" y="654569"/>
                    </a:cubicBezTo>
                    <a:lnTo>
                      <a:pt x="2230339" y="654569"/>
                    </a:lnTo>
                    <a:cubicBezTo>
                      <a:pt x="2227701" y="654569"/>
                      <a:pt x="2225205" y="653680"/>
                      <a:pt x="2222853" y="651902"/>
                    </a:cubicBezTo>
                    <a:cubicBezTo>
                      <a:pt x="2220501" y="650124"/>
                      <a:pt x="2219326" y="646998"/>
                      <a:pt x="2219326" y="642523"/>
                    </a:cubicBezTo>
                    <a:lnTo>
                      <a:pt x="2219326" y="443940"/>
                    </a:lnTo>
                    <a:cubicBezTo>
                      <a:pt x="2219326" y="439466"/>
                      <a:pt x="2220501" y="436340"/>
                      <a:pt x="2222853" y="434562"/>
                    </a:cubicBezTo>
                    <a:cubicBezTo>
                      <a:pt x="2225205" y="432783"/>
                      <a:pt x="2227701" y="431894"/>
                      <a:pt x="2230339" y="431894"/>
                    </a:cubicBezTo>
                    <a:close/>
                    <a:moveTo>
                      <a:pt x="2039839" y="431894"/>
                    </a:moveTo>
                    <a:lnTo>
                      <a:pt x="2087162" y="431894"/>
                    </a:lnTo>
                    <a:cubicBezTo>
                      <a:pt x="2092783" y="431894"/>
                      <a:pt x="2097458" y="432038"/>
                      <a:pt x="2101187" y="432325"/>
                    </a:cubicBezTo>
                    <a:cubicBezTo>
                      <a:pt x="2104915" y="432611"/>
                      <a:pt x="2108271" y="432927"/>
                      <a:pt x="2111253" y="433271"/>
                    </a:cubicBezTo>
                    <a:cubicBezTo>
                      <a:pt x="2119857" y="434762"/>
                      <a:pt x="2127458" y="437114"/>
                      <a:pt x="2134054" y="440326"/>
                    </a:cubicBezTo>
                    <a:cubicBezTo>
                      <a:pt x="2140651" y="443539"/>
                      <a:pt x="2146186" y="447611"/>
                      <a:pt x="2150660" y="452544"/>
                    </a:cubicBezTo>
                    <a:cubicBezTo>
                      <a:pt x="2155134" y="457477"/>
                      <a:pt x="2158490" y="463127"/>
                      <a:pt x="2160727" y="469494"/>
                    </a:cubicBezTo>
                    <a:cubicBezTo>
                      <a:pt x="2162964" y="475861"/>
                      <a:pt x="2164083" y="482888"/>
                      <a:pt x="2164083" y="490575"/>
                    </a:cubicBezTo>
                    <a:cubicBezTo>
                      <a:pt x="2164083" y="498031"/>
                      <a:pt x="2163079" y="504714"/>
                      <a:pt x="2161071" y="510622"/>
                    </a:cubicBezTo>
                    <a:cubicBezTo>
                      <a:pt x="2159063" y="516530"/>
                      <a:pt x="2156167" y="521750"/>
                      <a:pt x="2152381" y="526282"/>
                    </a:cubicBezTo>
                    <a:cubicBezTo>
                      <a:pt x="2148595" y="530813"/>
                      <a:pt x="2144064" y="534742"/>
                      <a:pt x="2138787" y="538069"/>
                    </a:cubicBezTo>
                    <a:cubicBezTo>
                      <a:pt x="2133509" y="541396"/>
                      <a:pt x="2127601" y="544207"/>
                      <a:pt x="2121062" y="546501"/>
                    </a:cubicBezTo>
                    <a:cubicBezTo>
                      <a:pt x="2124733" y="548107"/>
                      <a:pt x="2128060" y="550144"/>
                      <a:pt x="2131043" y="552610"/>
                    </a:cubicBezTo>
                    <a:cubicBezTo>
                      <a:pt x="2134025" y="555077"/>
                      <a:pt x="2136807" y="558031"/>
                      <a:pt x="2139389" y="561473"/>
                    </a:cubicBezTo>
                    <a:cubicBezTo>
                      <a:pt x="2141970" y="564914"/>
                      <a:pt x="2144408" y="568872"/>
                      <a:pt x="2146702" y="573346"/>
                    </a:cubicBezTo>
                    <a:cubicBezTo>
                      <a:pt x="2148997" y="577820"/>
                      <a:pt x="2151291" y="582868"/>
                      <a:pt x="2153585" y="588489"/>
                    </a:cubicBezTo>
                    <a:lnTo>
                      <a:pt x="2173547" y="637533"/>
                    </a:lnTo>
                    <a:cubicBezTo>
                      <a:pt x="2175153" y="641663"/>
                      <a:pt x="2176186" y="644560"/>
                      <a:pt x="2176645" y="646223"/>
                    </a:cubicBezTo>
                    <a:cubicBezTo>
                      <a:pt x="2177103" y="647887"/>
                      <a:pt x="2177333" y="649177"/>
                      <a:pt x="2177333" y="650095"/>
                    </a:cubicBezTo>
                    <a:cubicBezTo>
                      <a:pt x="2177333" y="651013"/>
                      <a:pt x="2177161" y="651816"/>
                      <a:pt x="2176817" y="652504"/>
                    </a:cubicBezTo>
                    <a:cubicBezTo>
                      <a:pt x="2176473" y="653193"/>
                      <a:pt x="2175727" y="653766"/>
                      <a:pt x="2174580" y="654225"/>
                    </a:cubicBezTo>
                    <a:cubicBezTo>
                      <a:pt x="2173433" y="654684"/>
                      <a:pt x="2171826" y="655028"/>
                      <a:pt x="2169761" y="655258"/>
                    </a:cubicBezTo>
                    <a:cubicBezTo>
                      <a:pt x="2167696" y="655487"/>
                      <a:pt x="2164943" y="655602"/>
                      <a:pt x="2161501" y="655602"/>
                    </a:cubicBezTo>
                    <a:cubicBezTo>
                      <a:pt x="2158519" y="655602"/>
                      <a:pt x="2156081" y="655487"/>
                      <a:pt x="2154188" y="655258"/>
                    </a:cubicBezTo>
                    <a:cubicBezTo>
                      <a:pt x="2152295" y="655028"/>
                      <a:pt x="2150775" y="654655"/>
                      <a:pt x="2149628" y="654139"/>
                    </a:cubicBezTo>
                    <a:cubicBezTo>
                      <a:pt x="2148481" y="653623"/>
                      <a:pt x="2147591" y="652906"/>
                      <a:pt x="2146961" y="651988"/>
                    </a:cubicBezTo>
                    <a:cubicBezTo>
                      <a:pt x="2146329" y="651070"/>
                      <a:pt x="2145785" y="649923"/>
                      <a:pt x="2145325" y="648546"/>
                    </a:cubicBezTo>
                    <a:lnTo>
                      <a:pt x="2124848" y="596061"/>
                    </a:lnTo>
                    <a:cubicBezTo>
                      <a:pt x="2122439" y="590096"/>
                      <a:pt x="2119943" y="584618"/>
                      <a:pt x="2117362" y="579627"/>
                    </a:cubicBezTo>
                    <a:cubicBezTo>
                      <a:pt x="2114781" y="574637"/>
                      <a:pt x="2111712" y="570335"/>
                      <a:pt x="2108156" y="566721"/>
                    </a:cubicBezTo>
                    <a:cubicBezTo>
                      <a:pt x="2104599" y="563107"/>
                      <a:pt x="2100412" y="560297"/>
                      <a:pt x="2095594" y="558289"/>
                    </a:cubicBezTo>
                    <a:cubicBezTo>
                      <a:pt x="2090775" y="556281"/>
                      <a:pt x="2084982" y="555278"/>
                      <a:pt x="2078213" y="555278"/>
                    </a:cubicBezTo>
                    <a:lnTo>
                      <a:pt x="2058424" y="555278"/>
                    </a:lnTo>
                    <a:lnTo>
                      <a:pt x="2058424" y="650095"/>
                    </a:lnTo>
                    <a:cubicBezTo>
                      <a:pt x="2058424" y="651013"/>
                      <a:pt x="2058166" y="651816"/>
                      <a:pt x="2057649" y="652504"/>
                    </a:cubicBezTo>
                    <a:cubicBezTo>
                      <a:pt x="2057133" y="653193"/>
                      <a:pt x="2056330" y="653737"/>
                      <a:pt x="2055241" y="654139"/>
                    </a:cubicBezTo>
                    <a:cubicBezTo>
                      <a:pt x="2054151" y="654540"/>
                      <a:pt x="2052659" y="654885"/>
                      <a:pt x="2050766" y="655171"/>
                    </a:cubicBezTo>
                    <a:cubicBezTo>
                      <a:pt x="2048873" y="655458"/>
                      <a:pt x="2046493" y="655602"/>
                      <a:pt x="2043625" y="655602"/>
                    </a:cubicBezTo>
                    <a:cubicBezTo>
                      <a:pt x="2040757" y="655602"/>
                      <a:pt x="2038376" y="655458"/>
                      <a:pt x="2036483" y="655171"/>
                    </a:cubicBezTo>
                    <a:cubicBezTo>
                      <a:pt x="2034591" y="654885"/>
                      <a:pt x="2033071" y="654540"/>
                      <a:pt x="2031923" y="654139"/>
                    </a:cubicBezTo>
                    <a:cubicBezTo>
                      <a:pt x="2030776" y="653737"/>
                      <a:pt x="2029973" y="653193"/>
                      <a:pt x="2029514" y="652504"/>
                    </a:cubicBezTo>
                    <a:cubicBezTo>
                      <a:pt x="2029055" y="651816"/>
                      <a:pt x="2028826" y="651013"/>
                      <a:pt x="2028826" y="650095"/>
                    </a:cubicBezTo>
                    <a:lnTo>
                      <a:pt x="2028826" y="443940"/>
                    </a:lnTo>
                    <a:cubicBezTo>
                      <a:pt x="2028826" y="439466"/>
                      <a:pt x="2030002" y="436340"/>
                      <a:pt x="2032353" y="434562"/>
                    </a:cubicBezTo>
                    <a:cubicBezTo>
                      <a:pt x="2034705" y="432783"/>
                      <a:pt x="2037201" y="431894"/>
                      <a:pt x="2039839" y="431894"/>
                    </a:cubicBezTo>
                    <a:close/>
                    <a:moveTo>
                      <a:pt x="1607609" y="431894"/>
                    </a:moveTo>
                    <a:lnTo>
                      <a:pt x="1762483" y="431894"/>
                    </a:lnTo>
                    <a:cubicBezTo>
                      <a:pt x="1763400" y="431894"/>
                      <a:pt x="1764232" y="432124"/>
                      <a:pt x="1764978" y="432583"/>
                    </a:cubicBezTo>
                    <a:cubicBezTo>
                      <a:pt x="1765724" y="433042"/>
                      <a:pt x="1766355" y="433787"/>
                      <a:pt x="1766871" y="434820"/>
                    </a:cubicBezTo>
                    <a:cubicBezTo>
                      <a:pt x="1767387" y="435852"/>
                      <a:pt x="1767760" y="437200"/>
                      <a:pt x="1767990" y="438864"/>
                    </a:cubicBezTo>
                    <a:cubicBezTo>
                      <a:pt x="1768219" y="440527"/>
                      <a:pt x="1768334" y="442449"/>
                      <a:pt x="1768334" y="444628"/>
                    </a:cubicBezTo>
                    <a:cubicBezTo>
                      <a:pt x="1768334" y="446808"/>
                      <a:pt x="1768219" y="448701"/>
                      <a:pt x="1767990" y="450307"/>
                    </a:cubicBezTo>
                    <a:cubicBezTo>
                      <a:pt x="1767760" y="451913"/>
                      <a:pt x="1767387" y="453204"/>
                      <a:pt x="1766871" y="454179"/>
                    </a:cubicBezTo>
                    <a:cubicBezTo>
                      <a:pt x="1766355" y="455154"/>
                      <a:pt x="1765724" y="455871"/>
                      <a:pt x="1764978" y="456330"/>
                    </a:cubicBezTo>
                    <a:cubicBezTo>
                      <a:pt x="1764232" y="456789"/>
                      <a:pt x="1763400" y="457018"/>
                      <a:pt x="1762483" y="457018"/>
                    </a:cubicBezTo>
                    <a:lnTo>
                      <a:pt x="1699845" y="457018"/>
                    </a:lnTo>
                    <a:lnTo>
                      <a:pt x="1699845" y="650095"/>
                    </a:lnTo>
                    <a:cubicBezTo>
                      <a:pt x="1699845" y="651013"/>
                      <a:pt x="1699615" y="651816"/>
                      <a:pt x="1699156" y="652504"/>
                    </a:cubicBezTo>
                    <a:cubicBezTo>
                      <a:pt x="1698698" y="653193"/>
                      <a:pt x="1697894" y="653737"/>
                      <a:pt x="1696747" y="654139"/>
                    </a:cubicBezTo>
                    <a:cubicBezTo>
                      <a:pt x="1695600" y="654540"/>
                      <a:pt x="1694080" y="654885"/>
                      <a:pt x="1692187" y="655171"/>
                    </a:cubicBezTo>
                    <a:cubicBezTo>
                      <a:pt x="1690294" y="655458"/>
                      <a:pt x="1687914" y="655602"/>
                      <a:pt x="1685046" y="655602"/>
                    </a:cubicBezTo>
                    <a:cubicBezTo>
                      <a:pt x="1682292" y="655602"/>
                      <a:pt x="1679941" y="655458"/>
                      <a:pt x="1677990" y="655171"/>
                    </a:cubicBezTo>
                    <a:cubicBezTo>
                      <a:pt x="1676040" y="654885"/>
                      <a:pt x="1674491" y="654540"/>
                      <a:pt x="1673344" y="654139"/>
                    </a:cubicBezTo>
                    <a:cubicBezTo>
                      <a:pt x="1672197" y="653737"/>
                      <a:pt x="1671394" y="653193"/>
                      <a:pt x="1670935" y="652504"/>
                    </a:cubicBezTo>
                    <a:cubicBezTo>
                      <a:pt x="1670476" y="651816"/>
                      <a:pt x="1670247" y="651013"/>
                      <a:pt x="1670247" y="650095"/>
                    </a:cubicBezTo>
                    <a:lnTo>
                      <a:pt x="1670247" y="457018"/>
                    </a:lnTo>
                    <a:lnTo>
                      <a:pt x="1607609" y="457018"/>
                    </a:lnTo>
                    <a:cubicBezTo>
                      <a:pt x="1606691" y="457018"/>
                      <a:pt x="1605859" y="456789"/>
                      <a:pt x="1605113" y="456330"/>
                    </a:cubicBezTo>
                    <a:cubicBezTo>
                      <a:pt x="1604368" y="455871"/>
                      <a:pt x="1603765" y="455154"/>
                      <a:pt x="1603306" y="454179"/>
                    </a:cubicBezTo>
                    <a:cubicBezTo>
                      <a:pt x="1602848" y="453204"/>
                      <a:pt x="1602475" y="451913"/>
                      <a:pt x="1602188" y="450307"/>
                    </a:cubicBezTo>
                    <a:cubicBezTo>
                      <a:pt x="1601901" y="448701"/>
                      <a:pt x="1601758" y="446808"/>
                      <a:pt x="1601758" y="444628"/>
                    </a:cubicBezTo>
                    <a:cubicBezTo>
                      <a:pt x="1601758" y="442449"/>
                      <a:pt x="1601901" y="440527"/>
                      <a:pt x="1602188" y="438864"/>
                    </a:cubicBezTo>
                    <a:cubicBezTo>
                      <a:pt x="1602475" y="437200"/>
                      <a:pt x="1602848" y="435852"/>
                      <a:pt x="1603306" y="434820"/>
                    </a:cubicBezTo>
                    <a:cubicBezTo>
                      <a:pt x="1603765" y="433787"/>
                      <a:pt x="1604368" y="433042"/>
                      <a:pt x="1605113" y="432583"/>
                    </a:cubicBezTo>
                    <a:cubicBezTo>
                      <a:pt x="1605859" y="432124"/>
                      <a:pt x="1606691" y="431894"/>
                      <a:pt x="1607609" y="431894"/>
                    </a:cubicBezTo>
                    <a:close/>
                    <a:moveTo>
                      <a:pt x="1249263" y="431894"/>
                    </a:moveTo>
                    <a:lnTo>
                      <a:pt x="1349415" y="431894"/>
                    </a:lnTo>
                    <a:cubicBezTo>
                      <a:pt x="1350218" y="431894"/>
                      <a:pt x="1350992" y="432124"/>
                      <a:pt x="1351738" y="432583"/>
                    </a:cubicBezTo>
                    <a:cubicBezTo>
                      <a:pt x="1352484" y="433042"/>
                      <a:pt x="1353144" y="433787"/>
                      <a:pt x="1353717" y="434820"/>
                    </a:cubicBezTo>
                    <a:cubicBezTo>
                      <a:pt x="1354291" y="435852"/>
                      <a:pt x="1354692" y="437200"/>
                      <a:pt x="1354922" y="438864"/>
                    </a:cubicBezTo>
                    <a:cubicBezTo>
                      <a:pt x="1355151" y="440527"/>
                      <a:pt x="1355266" y="442449"/>
                      <a:pt x="1355266" y="444628"/>
                    </a:cubicBezTo>
                    <a:cubicBezTo>
                      <a:pt x="1355266" y="446808"/>
                      <a:pt x="1355151" y="448701"/>
                      <a:pt x="1354922" y="450307"/>
                    </a:cubicBezTo>
                    <a:cubicBezTo>
                      <a:pt x="1354692" y="451913"/>
                      <a:pt x="1354291" y="453204"/>
                      <a:pt x="1353717" y="454179"/>
                    </a:cubicBezTo>
                    <a:cubicBezTo>
                      <a:pt x="1353144" y="455154"/>
                      <a:pt x="1352484" y="455871"/>
                      <a:pt x="1351738" y="456330"/>
                    </a:cubicBezTo>
                    <a:cubicBezTo>
                      <a:pt x="1350992" y="456789"/>
                      <a:pt x="1350218" y="457018"/>
                      <a:pt x="1349415" y="457018"/>
                    </a:cubicBezTo>
                    <a:lnTo>
                      <a:pt x="1267848" y="457018"/>
                    </a:lnTo>
                    <a:lnTo>
                      <a:pt x="1267848" y="532735"/>
                    </a:lnTo>
                    <a:lnTo>
                      <a:pt x="1344941" y="532735"/>
                    </a:lnTo>
                    <a:cubicBezTo>
                      <a:pt x="1345744" y="532735"/>
                      <a:pt x="1346518" y="532935"/>
                      <a:pt x="1347264" y="533337"/>
                    </a:cubicBezTo>
                    <a:cubicBezTo>
                      <a:pt x="1348010" y="533739"/>
                      <a:pt x="1348669" y="534398"/>
                      <a:pt x="1349243" y="535316"/>
                    </a:cubicBezTo>
                    <a:cubicBezTo>
                      <a:pt x="1349817" y="536234"/>
                      <a:pt x="1350218" y="537467"/>
                      <a:pt x="1350448" y="539016"/>
                    </a:cubicBezTo>
                    <a:cubicBezTo>
                      <a:pt x="1350677" y="540565"/>
                      <a:pt x="1350792" y="542543"/>
                      <a:pt x="1350792" y="544953"/>
                    </a:cubicBezTo>
                    <a:cubicBezTo>
                      <a:pt x="1350792" y="547132"/>
                      <a:pt x="1350677" y="548997"/>
                      <a:pt x="1350448" y="550545"/>
                    </a:cubicBezTo>
                    <a:cubicBezTo>
                      <a:pt x="1350218" y="552094"/>
                      <a:pt x="1349817" y="553356"/>
                      <a:pt x="1349243" y="554331"/>
                    </a:cubicBezTo>
                    <a:cubicBezTo>
                      <a:pt x="1348669" y="555306"/>
                      <a:pt x="1348010" y="556052"/>
                      <a:pt x="1347264" y="556568"/>
                    </a:cubicBezTo>
                    <a:cubicBezTo>
                      <a:pt x="1346518" y="557084"/>
                      <a:pt x="1345744" y="557343"/>
                      <a:pt x="1344941" y="557343"/>
                    </a:cubicBezTo>
                    <a:lnTo>
                      <a:pt x="1267848" y="557343"/>
                    </a:lnTo>
                    <a:lnTo>
                      <a:pt x="1267848" y="650095"/>
                    </a:lnTo>
                    <a:cubicBezTo>
                      <a:pt x="1267848" y="650898"/>
                      <a:pt x="1267618" y="651672"/>
                      <a:pt x="1267160" y="652418"/>
                    </a:cubicBezTo>
                    <a:cubicBezTo>
                      <a:pt x="1266701" y="653164"/>
                      <a:pt x="1265898" y="653737"/>
                      <a:pt x="1264750" y="654139"/>
                    </a:cubicBezTo>
                    <a:cubicBezTo>
                      <a:pt x="1263603" y="654540"/>
                      <a:pt x="1262112" y="654885"/>
                      <a:pt x="1260276" y="655171"/>
                    </a:cubicBezTo>
                    <a:cubicBezTo>
                      <a:pt x="1258441" y="655458"/>
                      <a:pt x="1256032" y="655602"/>
                      <a:pt x="1253049" y="655602"/>
                    </a:cubicBezTo>
                    <a:cubicBezTo>
                      <a:pt x="1250296" y="655602"/>
                      <a:pt x="1247944" y="655458"/>
                      <a:pt x="1245994" y="655171"/>
                    </a:cubicBezTo>
                    <a:cubicBezTo>
                      <a:pt x="1244043" y="654885"/>
                      <a:pt x="1242494" y="654540"/>
                      <a:pt x="1241347" y="654139"/>
                    </a:cubicBezTo>
                    <a:cubicBezTo>
                      <a:pt x="1240200" y="653737"/>
                      <a:pt x="1239397" y="653164"/>
                      <a:pt x="1238938" y="652418"/>
                    </a:cubicBezTo>
                    <a:cubicBezTo>
                      <a:pt x="1238479" y="651672"/>
                      <a:pt x="1238250" y="650898"/>
                      <a:pt x="1238250" y="650095"/>
                    </a:cubicBezTo>
                    <a:lnTo>
                      <a:pt x="1238250" y="443940"/>
                    </a:lnTo>
                    <a:cubicBezTo>
                      <a:pt x="1238250" y="439466"/>
                      <a:pt x="1239426" y="436340"/>
                      <a:pt x="1241778" y="434562"/>
                    </a:cubicBezTo>
                    <a:cubicBezTo>
                      <a:pt x="1244129" y="432783"/>
                      <a:pt x="1246624" y="431894"/>
                      <a:pt x="1249263" y="431894"/>
                    </a:cubicBezTo>
                    <a:close/>
                    <a:moveTo>
                      <a:pt x="992089" y="431894"/>
                    </a:moveTo>
                    <a:lnTo>
                      <a:pt x="1097748" y="431894"/>
                    </a:lnTo>
                    <a:cubicBezTo>
                      <a:pt x="1098665" y="431894"/>
                      <a:pt x="1099497" y="432124"/>
                      <a:pt x="1100243" y="432583"/>
                    </a:cubicBezTo>
                    <a:cubicBezTo>
                      <a:pt x="1100989" y="433042"/>
                      <a:pt x="1101591" y="433787"/>
                      <a:pt x="1102050" y="434820"/>
                    </a:cubicBezTo>
                    <a:cubicBezTo>
                      <a:pt x="1102509" y="435852"/>
                      <a:pt x="1102881" y="437143"/>
                      <a:pt x="1103168" y="438692"/>
                    </a:cubicBezTo>
                    <a:cubicBezTo>
                      <a:pt x="1103455" y="440240"/>
                      <a:pt x="1103599" y="442162"/>
                      <a:pt x="1103599" y="444456"/>
                    </a:cubicBezTo>
                    <a:cubicBezTo>
                      <a:pt x="1103599" y="446521"/>
                      <a:pt x="1103455" y="448328"/>
                      <a:pt x="1103168" y="449877"/>
                    </a:cubicBezTo>
                    <a:cubicBezTo>
                      <a:pt x="1102881" y="451426"/>
                      <a:pt x="1102509" y="452688"/>
                      <a:pt x="1102050" y="453663"/>
                    </a:cubicBezTo>
                    <a:cubicBezTo>
                      <a:pt x="1101591" y="454638"/>
                      <a:pt x="1100989" y="455355"/>
                      <a:pt x="1100243" y="455814"/>
                    </a:cubicBezTo>
                    <a:cubicBezTo>
                      <a:pt x="1099497" y="456273"/>
                      <a:pt x="1098665" y="456502"/>
                      <a:pt x="1097748" y="456502"/>
                    </a:cubicBezTo>
                    <a:lnTo>
                      <a:pt x="1010674" y="456502"/>
                    </a:lnTo>
                    <a:lnTo>
                      <a:pt x="1010674" y="526368"/>
                    </a:lnTo>
                    <a:lnTo>
                      <a:pt x="1085358" y="526368"/>
                    </a:lnTo>
                    <a:cubicBezTo>
                      <a:pt x="1086275" y="526368"/>
                      <a:pt x="1087107" y="526626"/>
                      <a:pt x="1087853" y="527142"/>
                    </a:cubicBezTo>
                    <a:cubicBezTo>
                      <a:pt x="1088599" y="527658"/>
                      <a:pt x="1089230" y="528375"/>
                      <a:pt x="1089746" y="529293"/>
                    </a:cubicBezTo>
                    <a:cubicBezTo>
                      <a:pt x="1090262" y="530211"/>
                      <a:pt x="1090635" y="531473"/>
                      <a:pt x="1090864" y="533079"/>
                    </a:cubicBezTo>
                    <a:cubicBezTo>
                      <a:pt x="1091094" y="534685"/>
                      <a:pt x="1091209" y="536578"/>
                      <a:pt x="1091209" y="538758"/>
                    </a:cubicBezTo>
                    <a:cubicBezTo>
                      <a:pt x="1091209" y="540823"/>
                      <a:pt x="1091094" y="542601"/>
                      <a:pt x="1090864" y="544092"/>
                    </a:cubicBezTo>
                    <a:cubicBezTo>
                      <a:pt x="1090635" y="545584"/>
                      <a:pt x="1090262" y="546788"/>
                      <a:pt x="1089746" y="547706"/>
                    </a:cubicBezTo>
                    <a:cubicBezTo>
                      <a:pt x="1089230" y="548624"/>
                      <a:pt x="1088599" y="549283"/>
                      <a:pt x="1087853" y="549685"/>
                    </a:cubicBezTo>
                    <a:cubicBezTo>
                      <a:pt x="1087107" y="550086"/>
                      <a:pt x="1086275" y="550287"/>
                      <a:pt x="1085358" y="550287"/>
                    </a:cubicBezTo>
                    <a:lnTo>
                      <a:pt x="1010674" y="550287"/>
                    </a:lnTo>
                    <a:lnTo>
                      <a:pt x="1010674" y="629961"/>
                    </a:lnTo>
                    <a:lnTo>
                      <a:pt x="1098952" y="629961"/>
                    </a:lnTo>
                    <a:cubicBezTo>
                      <a:pt x="1099870" y="629961"/>
                      <a:pt x="1100702" y="630191"/>
                      <a:pt x="1101447" y="630650"/>
                    </a:cubicBezTo>
                    <a:cubicBezTo>
                      <a:pt x="1102193" y="631109"/>
                      <a:pt x="1102853" y="631826"/>
                      <a:pt x="1103426" y="632801"/>
                    </a:cubicBezTo>
                    <a:cubicBezTo>
                      <a:pt x="1104000" y="633776"/>
                      <a:pt x="1104401" y="635038"/>
                      <a:pt x="1104631" y="636587"/>
                    </a:cubicBezTo>
                    <a:cubicBezTo>
                      <a:pt x="1104861" y="638135"/>
                      <a:pt x="1104975" y="640057"/>
                      <a:pt x="1104975" y="642351"/>
                    </a:cubicBezTo>
                    <a:cubicBezTo>
                      <a:pt x="1104975" y="644416"/>
                      <a:pt x="1104861" y="646223"/>
                      <a:pt x="1104631" y="647772"/>
                    </a:cubicBezTo>
                    <a:cubicBezTo>
                      <a:pt x="1104401" y="649321"/>
                      <a:pt x="1104000" y="650611"/>
                      <a:pt x="1103426" y="651644"/>
                    </a:cubicBezTo>
                    <a:cubicBezTo>
                      <a:pt x="1102853" y="652676"/>
                      <a:pt x="1102193" y="653422"/>
                      <a:pt x="1101447" y="653881"/>
                    </a:cubicBezTo>
                    <a:cubicBezTo>
                      <a:pt x="1100702" y="654340"/>
                      <a:pt x="1099870" y="654569"/>
                      <a:pt x="1098952" y="654569"/>
                    </a:cubicBezTo>
                    <a:lnTo>
                      <a:pt x="992089" y="654569"/>
                    </a:lnTo>
                    <a:cubicBezTo>
                      <a:pt x="989450" y="654569"/>
                      <a:pt x="986955" y="653680"/>
                      <a:pt x="984603" y="651902"/>
                    </a:cubicBezTo>
                    <a:cubicBezTo>
                      <a:pt x="982252" y="650124"/>
                      <a:pt x="981076" y="646998"/>
                      <a:pt x="981076" y="642523"/>
                    </a:cubicBezTo>
                    <a:lnTo>
                      <a:pt x="981076" y="443940"/>
                    </a:lnTo>
                    <a:cubicBezTo>
                      <a:pt x="981076" y="439466"/>
                      <a:pt x="982252" y="436340"/>
                      <a:pt x="984603" y="434562"/>
                    </a:cubicBezTo>
                    <a:cubicBezTo>
                      <a:pt x="986955" y="432783"/>
                      <a:pt x="989450" y="431894"/>
                      <a:pt x="992089" y="431894"/>
                    </a:cubicBezTo>
                    <a:close/>
                    <a:moveTo>
                      <a:pt x="569384" y="431894"/>
                    </a:moveTo>
                    <a:lnTo>
                      <a:pt x="724258" y="431894"/>
                    </a:lnTo>
                    <a:cubicBezTo>
                      <a:pt x="725176" y="431894"/>
                      <a:pt x="726007" y="432124"/>
                      <a:pt x="726753" y="432583"/>
                    </a:cubicBezTo>
                    <a:cubicBezTo>
                      <a:pt x="727499" y="433042"/>
                      <a:pt x="728130" y="433787"/>
                      <a:pt x="728646" y="434820"/>
                    </a:cubicBezTo>
                    <a:cubicBezTo>
                      <a:pt x="729162" y="435852"/>
                      <a:pt x="729535" y="437200"/>
                      <a:pt x="729764" y="438864"/>
                    </a:cubicBezTo>
                    <a:cubicBezTo>
                      <a:pt x="729994" y="440527"/>
                      <a:pt x="730109" y="442449"/>
                      <a:pt x="730109" y="444628"/>
                    </a:cubicBezTo>
                    <a:cubicBezTo>
                      <a:pt x="730109" y="446808"/>
                      <a:pt x="729994" y="448701"/>
                      <a:pt x="729764" y="450307"/>
                    </a:cubicBezTo>
                    <a:cubicBezTo>
                      <a:pt x="729535" y="451913"/>
                      <a:pt x="729162" y="453204"/>
                      <a:pt x="728646" y="454179"/>
                    </a:cubicBezTo>
                    <a:cubicBezTo>
                      <a:pt x="728130" y="455154"/>
                      <a:pt x="727499" y="455871"/>
                      <a:pt x="726753" y="456330"/>
                    </a:cubicBezTo>
                    <a:cubicBezTo>
                      <a:pt x="726007" y="456789"/>
                      <a:pt x="725176" y="457018"/>
                      <a:pt x="724258" y="457018"/>
                    </a:cubicBezTo>
                    <a:lnTo>
                      <a:pt x="661620" y="457018"/>
                    </a:lnTo>
                    <a:lnTo>
                      <a:pt x="661620" y="650095"/>
                    </a:lnTo>
                    <a:cubicBezTo>
                      <a:pt x="661620" y="651013"/>
                      <a:pt x="661391" y="651816"/>
                      <a:pt x="660932" y="652504"/>
                    </a:cubicBezTo>
                    <a:cubicBezTo>
                      <a:pt x="660473" y="653193"/>
                      <a:pt x="659670" y="653737"/>
                      <a:pt x="658523" y="654139"/>
                    </a:cubicBezTo>
                    <a:cubicBezTo>
                      <a:pt x="657375" y="654540"/>
                      <a:pt x="655855" y="654885"/>
                      <a:pt x="653962" y="655171"/>
                    </a:cubicBezTo>
                    <a:cubicBezTo>
                      <a:pt x="652069" y="655458"/>
                      <a:pt x="649689" y="655602"/>
                      <a:pt x="646821" y="655602"/>
                    </a:cubicBezTo>
                    <a:cubicBezTo>
                      <a:pt x="644068" y="655602"/>
                      <a:pt x="641716" y="655458"/>
                      <a:pt x="639766" y="655171"/>
                    </a:cubicBezTo>
                    <a:cubicBezTo>
                      <a:pt x="637815" y="654885"/>
                      <a:pt x="636267" y="654540"/>
                      <a:pt x="635119" y="654139"/>
                    </a:cubicBezTo>
                    <a:cubicBezTo>
                      <a:pt x="633972" y="653737"/>
                      <a:pt x="633169" y="653193"/>
                      <a:pt x="632710" y="652504"/>
                    </a:cubicBezTo>
                    <a:cubicBezTo>
                      <a:pt x="632251" y="651816"/>
                      <a:pt x="632022" y="651013"/>
                      <a:pt x="632022" y="650095"/>
                    </a:cubicBezTo>
                    <a:lnTo>
                      <a:pt x="632022" y="457018"/>
                    </a:lnTo>
                    <a:lnTo>
                      <a:pt x="569384" y="457018"/>
                    </a:lnTo>
                    <a:cubicBezTo>
                      <a:pt x="568466" y="457018"/>
                      <a:pt x="567634" y="456789"/>
                      <a:pt x="566889" y="456330"/>
                    </a:cubicBezTo>
                    <a:cubicBezTo>
                      <a:pt x="566143" y="455871"/>
                      <a:pt x="565541" y="455154"/>
                      <a:pt x="565082" y="454179"/>
                    </a:cubicBezTo>
                    <a:cubicBezTo>
                      <a:pt x="564623" y="453204"/>
                      <a:pt x="564250" y="451913"/>
                      <a:pt x="563963" y="450307"/>
                    </a:cubicBezTo>
                    <a:cubicBezTo>
                      <a:pt x="563676" y="448701"/>
                      <a:pt x="563533" y="446808"/>
                      <a:pt x="563533" y="444628"/>
                    </a:cubicBezTo>
                    <a:cubicBezTo>
                      <a:pt x="563533" y="442449"/>
                      <a:pt x="563676" y="440527"/>
                      <a:pt x="563963" y="438864"/>
                    </a:cubicBezTo>
                    <a:cubicBezTo>
                      <a:pt x="564250" y="437200"/>
                      <a:pt x="564623" y="435852"/>
                      <a:pt x="565082" y="434820"/>
                    </a:cubicBezTo>
                    <a:cubicBezTo>
                      <a:pt x="565541" y="433787"/>
                      <a:pt x="566143" y="433042"/>
                      <a:pt x="566889" y="432583"/>
                    </a:cubicBezTo>
                    <a:cubicBezTo>
                      <a:pt x="567634" y="432124"/>
                      <a:pt x="568466" y="431894"/>
                      <a:pt x="569384" y="431894"/>
                    </a:cubicBezTo>
                    <a:close/>
                    <a:moveTo>
                      <a:pt x="1814680" y="430862"/>
                    </a:moveTo>
                    <a:cubicBezTo>
                      <a:pt x="1817433" y="430862"/>
                      <a:pt x="1819785" y="431005"/>
                      <a:pt x="1821735" y="431292"/>
                    </a:cubicBezTo>
                    <a:cubicBezTo>
                      <a:pt x="1823685" y="431579"/>
                      <a:pt x="1825205" y="431923"/>
                      <a:pt x="1826295" y="432325"/>
                    </a:cubicBezTo>
                    <a:cubicBezTo>
                      <a:pt x="1827385" y="432726"/>
                      <a:pt x="1828160" y="433271"/>
                      <a:pt x="1828618" y="433959"/>
                    </a:cubicBezTo>
                    <a:cubicBezTo>
                      <a:pt x="1829077" y="434648"/>
                      <a:pt x="1829307" y="435451"/>
                      <a:pt x="1829307" y="436369"/>
                    </a:cubicBezTo>
                    <a:lnTo>
                      <a:pt x="1829307" y="570937"/>
                    </a:lnTo>
                    <a:cubicBezTo>
                      <a:pt x="1829307" y="581262"/>
                      <a:pt x="1830569" y="590268"/>
                      <a:pt x="1833092" y="597954"/>
                    </a:cubicBezTo>
                    <a:cubicBezTo>
                      <a:pt x="1835616" y="605640"/>
                      <a:pt x="1839259" y="612036"/>
                      <a:pt x="1844020" y="617141"/>
                    </a:cubicBezTo>
                    <a:cubicBezTo>
                      <a:pt x="1848781" y="622246"/>
                      <a:pt x="1854517" y="626090"/>
                      <a:pt x="1861228" y="628671"/>
                    </a:cubicBezTo>
                    <a:cubicBezTo>
                      <a:pt x="1867939" y="631252"/>
                      <a:pt x="1875482" y="632543"/>
                      <a:pt x="1883857" y="632543"/>
                    </a:cubicBezTo>
                    <a:cubicBezTo>
                      <a:pt x="1892461" y="632543"/>
                      <a:pt x="1900119" y="631281"/>
                      <a:pt x="1906830" y="628757"/>
                    </a:cubicBezTo>
                    <a:cubicBezTo>
                      <a:pt x="1913541" y="626233"/>
                      <a:pt x="1919220" y="622447"/>
                      <a:pt x="1923866" y="617399"/>
                    </a:cubicBezTo>
                    <a:cubicBezTo>
                      <a:pt x="1928512" y="612352"/>
                      <a:pt x="1932069" y="606099"/>
                      <a:pt x="1934535" y="598642"/>
                    </a:cubicBezTo>
                    <a:cubicBezTo>
                      <a:pt x="1937002" y="591185"/>
                      <a:pt x="1938235" y="582467"/>
                      <a:pt x="1938235" y="572486"/>
                    </a:cubicBezTo>
                    <a:lnTo>
                      <a:pt x="1938235" y="436369"/>
                    </a:lnTo>
                    <a:cubicBezTo>
                      <a:pt x="1938235" y="435451"/>
                      <a:pt x="1938464" y="434648"/>
                      <a:pt x="1938923" y="433959"/>
                    </a:cubicBezTo>
                    <a:cubicBezTo>
                      <a:pt x="1939382" y="433271"/>
                      <a:pt x="1940185" y="432726"/>
                      <a:pt x="1941332" y="432325"/>
                    </a:cubicBezTo>
                    <a:cubicBezTo>
                      <a:pt x="1942480" y="431923"/>
                      <a:pt x="1944000" y="431579"/>
                      <a:pt x="1945893" y="431292"/>
                    </a:cubicBezTo>
                    <a:cubicBezTo>
                      <a:pt x="1947786" y="431005"/>
                      <a:pt x="1950166" y="430862"/>
                      <a:pt x="1953034" y="430862"/>
                    </a:cubicBezTo>
                    <a:cubicBezTo>
                      <a:pt x="1955787" y="430862"/>
                      <a:pt x="1958110" y="431005"/>
                      <a:pt x="1960003" y="431292"/>
                    </a:cubicBezTo>
                    <a:cubicBezTo>
                      <a:pt x="1961896" y="431579"/>
                      <a:pt x="1963388" y="431923"/>
                      <a:pt x="1964478" y="432325"/>
                    </a:cubicBezTo>
                    <a:cubicBezTo>
                      <a:pt x="1965568" y="432726"/>
                      <a:pt x="1966370" y="433271"/>
                      <a:pt x="1966887" y="433959"/>
                    </a:cubicBezTo>
                    <a:cubicBezTo>
                      <a:pt x="1967403" y="434648"/>
                      <a:pt x="1967661" y="435451"/>
                      <a:pt x="1967661" y="436369"/>
                    </a:cubicBezTo>
                    <a:lnTo>
                      <a:pt x="1967661" y="572314"/>
                    </a:lnTo>
                    <a:cubicBezTo>
                      <a:pt x="1967661" y="585851"/>
                      <a:pt x="1965682" y="597925"/>
                      <a:pt x="1961724" y="608537"/>
                    </a:cubicBezTo>
                    <a:cubicBezTo>
                      <a:pt x="1957766" y="619149"/>
                      <a:pt x="1952116" y="628126"/>
                      <a:pt x="1944774" y="635468"/>
                    </a:cubicBezTo>
                    <a:cubicBezTo>
                      <a:pt x="1937432" y="642810"/>
                      <a:pt x="1928484" y="648374"/>
                      <a:pt x="1917929" y="652160"/>
                    </a:cubicBezTo>
                    <a:cubicBezTo>
                      <a:pt x="1907375" y="655946"/>
                      <a:pt x="1895386" y="657839"/>
                      <a:pt x="1881964" y="657839"/>
                    </a:cubicBezTo>
                    <a:cubicBezTo>
                      <a:pt x="1869689" y="657839"/>
                      <a:pt x="1858503" y="656061"/>
                      <a:pt x="1848408" y="652504"/>
                    </a:cubicBezTo>
                    <a:cubicBezTo>
                      <a:pt x="1838312" y="648948"/>
                      <a:pt x="1829651" y="643699"/>
                      <a:pt x="1822423" y="636759"/>
                    </a:cubicBezTo>
                    <a:cubicBezTo>
                      <a:pt x="1815196" y="629818"/>
                      <a:pt x="1809632" y="621128"/>
                      <a:pt x="1805731" y="610688"/>
                    </a:cubicBezTo>
                    <a:cubicBezTo>
                      <a:pt x="1801831" y="600248"/>
                      <a:pt x="1799881" y="588203"/>
                      <a:pt x="1799881" y="574551"/>
                    </a:cubicBezTo>
                    <a:lnTo>
                      <a:pt x="1799881" y="436369"/>
                    </a:lnTo>
                    <a:cubicBezTo>
                      <a:pt x="1799881" y="435451"/>
                      <a:pt x="1800110" y="434648"/>
                      <a:pt x="1800569" y="433959"/>
                    </a:cubicBezTo>
                    <a:cubicBezTo>
                      <a:pt x="1801028" y="433271"/>
                      <a:pt x="1801831" y="432726"/>
                      <a:pt x="1802978" y="432325"/>
                    </a:cubicBezTo>
                    <a:cubicBezTo>
                      <a:pt x="1804125" y="431923"/>
                      <a:pt x="1805617" y="431579"/>
                      <a:pt x="1807452" y="431292"/>
                    </a:cubicBezTo>
                    <a:cubicBezTo>
                      <a:pt x="1809288" y="431005"/>
                      <a:pt x="1811697" y="430862"/>
                      <a:pt x="1814680" y="430862"/>
                    </a:cubicBezTo>
                    <a:close/>
                    <a:moveTo>
                      <a:pt x="1414630" y="430862"/>
                    </a:moveTo>
                    <a:cubicBezTo>
                      <a:pt x="1417383" y="430862"/>
                      <a:pt x="1419735" y="431005"/>
                      <a:pt x="1421685" y="431292"/>
                    </a:cubicBezTo>
                    <a:cubicBezTo>
                      <a:pt x="1423635" y="431579"/>
                      <a:pt x="1425155" y="431923"/>
                      <a:pt x="1426245" y="432325"/>
                    </a:cubicBezTo>
                    <a:cubicBezTo>
                      <a:pt x="1427335" y="432726"/>
                      <a:pt x="1428110" y="433271"/>
                      <a:pt x="1428568" y="433959"/>
                    </a:cubicBezTo>
                    <a:cubicBezTo>
                      <a:pt x="1429027" y="434648"/>
                      <a:pt x="1429257" y="435451"/>
                      <a:pt x="1429257" y="436369"/>
                    </a:cubicBezTo>
                    <a:lnTo>
                      <a:pt x="1429257" y="570937"/>
                    </a:lnTo>
                    <a:cubicBezTo>
                      <a:pt x="1429257" y="581262"/>
                      <a:pt x="1430518" y="590268"/>
                      <a:pt x="1433042" y="597954"/>
                    </a:cubicBezTo>
                    <a:cubicBezTo>
                      <a:pt x="1435566" y="605640"/>
                      <a:pt x="1439209" y="612036"/>
                      <a:pt x="1443970" y="617141"/>
                    </a:cubicBezTo>
                    <a:cubicBezTo>
                      <a:pt x="1448731" y="622246"/>
                      <a:pt x="1454467" y="626090"/>
                      <a:pt x="1461178" y="628671"/>
                    </a:cubicBezTo>
                    <a:cubicBezTo>
                      <a:pt x="1467889" y="631252"/>
                      <a:pt x="1475432" y="632543"/>
                      <a:pt x="1483807" y="632543"/>
                    </a:cubicBezTo>
                    <a:cubicBezTo>
                      <a:pt x="1492411" y="632543"/>
                      <a:pt x="1500069" y="631281"/>
                      <a:pt x="1506780" y="628757"/>
                    </a:cubicBezTo>
                    <a:cubicBezTo>
                      <a:pt x="1513491" y="626233"/>
                      <a:pt x="1519170" y="622447"/>
                      <a:pt x="1523816" y="617399"/>
                    </a:cubicBezTo>
                    <a:cubicBezTo>
                      <a:pt x="1528462" y="612352"/>
                      <a:pt x="1532019" y="606099"/>
                      <a:pt x="1534485" y="598642"/>
                    </a:cubicBezTo>
                    <a:cubicBezTo>
                      <a:pt x="1536952" y="591185"/>
                      <a:pt x="1538185" y="582467"/>
                      <a:pt x="1538185" y="572486"/>
                    </a:cubicBezTo>
                    <a:lnTo>
                      <a:pt x="1538185" y="436369"/>
                    </a:lnTo>
                    <a:cubicBezTo>
                      <a:pt x="1538185" y="435451"/>
                      <a:pt x="1538414" y="434648"/>
                      <a:pt x="1538873" y="433959"/>
                    </a:cubicBezTo>
                    <a:cubicBezTo>
                      <a:pt x="1539332" y="433271"/>
                      <a:pt x="1540135" y="432726"/>
                      <a:pt x="1541282" y="432325"/>
                    </a:cubicBezTo>
                    <a:cubicBezTo>
                      <a:pt x="1542430" y="431923"/>
                      <a:pt x="1543950" y="431579"/>
                      <a:pt x="1545843" y="431292"/>
                    </a:cubicBezTo>
                    <a:cubicBezTo>
                      <a:pt x="1547736" y="431005"/>
                      <a:pt x="1550116" y="430862"/>
                      <a:pt x="1552984" y="430862"/>
                    </a:cubicBezTo>
                    <a:cubicBezTo>
                      <a:pt x="1555737" y="430862"/>
                      <a:pt x="1558060" y="431005"/>
                      <a:pt x="1559953" y="431292"/>
                    </a:cubicBezTo>
                    <a:cubicBezTo>
                      <a:pt x="1561846" y="431579"/>
                      <a:pt x="1563338" y="431923"/>
                      <a:pt x="1564428" y="432325"/>
                    </a:cubicBezTo>
                    <a:cubicBezTo>
                      <a:pt x="1565517" y="432726"/>
                      <a:pt x="1566320" y="433271"/>
                      <a:pt x="1566837" y="433959"/>
                    </a:cubicBezTo>
                    <a:cubicBezTo>
                      <a:pt x="1567353" y="434648"/>
                      <a:pt x="1567611" y="435451"/>
                      <a:pt x="1567611" y="436369"/>
                    </a:cubicBezTo>
                    <a:lnTo>
                      <a:pt x="1567611" y="572314"/>
                    </a:lnTo>
                    <a:cubicBezTo>
                      <a:pt x="1567611" y="585851"/>
                      <a:pt x="1565632" y="597925"/>
                      <a:pt x="1561674" y="608537"/>
                    </a:cubicBezTo>
                    <a:cubicBezTo>
                      <a:pt x="1557716" y="619149"/>
                      <a:pt x="1552066" y="628126"/>
                      <a:pt x="1544724" y="635468"/>
                    </a:cubicBezTo>
                    <a:cubicBezTo>
                      <a:pt x="1537382" y="642810"/>
                      <a:pt x="1528434" y="648374"/>
                      <a:pt x="1517879" y="652160"/>
                    </a:cubicBezTo>
                    <a:cubicBezTo>
                      <a:pt x="1507325" y="655946"/>
                      <a:pt x="1495336" y="657839"/>
                      <a:pt x="1481914" y="657839"/>
                    </a:cubicBezTo>
                    <a:cubicBezTo>
                      <a:pt x="1469639" y="657839"/>
                      <a:pt x="1458453" y="656061"/>
                      <a:pt x="1448358" y="652504"/>
                    </a:cubicBezTo>
                    <a:cubicBezTo>
                      <a:pt x="1438262" y="648948"/>
                      <a:pt x="1429601" y="643699"/>
                      <a:pt x="1422373" y="636759"/>
                    </a:cubicBezTo>
                    <a:cubicBezTo>
                      <a:pt x="1415146" y="629818"/>
                      <a:pt x="1409582" y="621128"/>
                      <a:pt x="1405681" y="610688"/>
                    </a:cubicBezTo>
                    <a:cubicBezTo>
                      <a:pt x="1401781" y="600248"/>
                      <a:pt x="1399831" y="588203"/>
                      <a:pt x="1399831" y="574551"/>
                    </a:cubicBezTo>
                    <a:lnTo>
                      <a:pt x="1399831" y="436369"/>
                    </a:lnTo>
                    <a:cubicBezTo>
                      <a:pt x="1399831" y="435451"/>
                      <a:pt x="1400060" y="434648"/>
                      <a:pt x="1400519" y="433959"/>
                    </a:cubicBezTo>
                    <a:cubicBezTo>
                      <a:pt x="1400978" y="433271"/>
                      <a:pt x="1401781" y="432726"/>
                      <a:pt x="1402928" y="432325"/>
                    </a:cubicBezTo>
                    <a:cubicBezTo>
                      <a:pt x="1404075" y="431923"/>
                      <a:pt x="1405567" y="431579"/>
                      <a:pt x="1407402" y="431292"/>
                    </a:cubicBezTo>
                    <a:cubicBezTo>
                      <a:pt x="1409238" y="431005"/>
                      <a:pt x="1411647" y="430862"/>
                      <a:pt x="1414630" y="430862"/>
                    </a:cubicBezTo>
                    <a:close/>
                    <a:moveTo>
                      <a:pt x="776800" y="430862"/>
                    </a:moveTo>
                    <a:cubicBezTo>
                      <a:pt x="779668" y="430862"/>
                      <a:pt x="782048" y="431005"/>
                      <a:pt x="783941" y="431292"/>
                    </a:cubicBezTo>
                    <a:cubicBezTo>
                      <a:pt x="785834" y="431579"/>
                      <a:pt x="787354" y="431923"/>
                      <a:pt x="788501" y="432325"/>
                    </a:cubicBezTo>
                    <a:cubicBezTo>
                      <a:pt x="789649" y="432726"/>
                      <a:pt x="790452" y="433271"/>
                      <a:pt x="790911" y="433959"/>
                    </a:cubicBezTo>
                    <a:cubicBezTo>
                      <a:pt x="791369" y="434648"/>
                      <a:pt x="791599" y="435451"/>
                      <a:pt x="791599" y="436369"/>
                    </a:cubicBezTo>
                    <a:lnTo>
                      <a:pt x="791599" y="525507"/>
                    </a:lnTo>
                    <a:lnTo>
                      <a:pt x="892956" y="525507"/>
                    </a:lnTo>
                    <a:lnTo>
                      <a:pt x="892956" y="436369"/>
                    </a:lnTo>
                    <a:cubicBezTo>
                      <a:pt x="892956" y="435451"/>
                      <a:pt x="893185" y="434648"/>
                      <a:pt x="893644" y="433959"/>
                    </a:cubicBezTo>
                    <a:cubicBezTo>
                      <a:pt x="894103" y="433271"/>
                      <a:pt x="894906" y="432726"/>
                      <a:pt x="896053" y="432325"/>
                    </a:cubicBezTo>
                    <a:cubicBezTo>
                      <a:pt x="897200" y="431923"/>
                      <a:pt x="898692" y="431579"/>
                      <a:pt x="900527" y="431292"/>
                    </a:cubicBezTo>
                    <a:cubicBezTo>
                      <a:pt x="902363" y="431005"/>
                      <a:pt x="904772" y="430862"/>
                      <a:pt x="907755" y="430862"/>
                    </a:cubicBezTo>
                    <a:cubicBezTo>
                      <a:pt x="910508" y="430862"/>
                      <a:pt x="912831" y="431005"/>
                      <a:pt x="914724" y="431292"/>
                    </a:cubicBezTo>
                    <a:cubicBezTo>
                      <a:pt x="916617" y="431579"/>
                      <a:pt x="918137" y="431923"/>
                      <a:pt x="919284" y="432325"/>
                    </a:cubicBezTo>
                    <a:cubicBezTo>
                      <a:pt x="920431" y="432726"/>
                      <a:pt x="921234" y="433271"/>
                      <a:pt x="921693" y="433959"/>
                    </a:cubicBezTo>
                    <a:cubicBezTo>
                      <a:pt x="922152" y="434648"/>
                      <a:pt x="922382" y="435451"/>
                      <a:pt x="922382" y="436369"/>
                    </a:cubicBezTo>
                    <a:lnTo>
                      <a:pt x="922382" y="650095"/>
                    </a:lnTo>
                    <a:cubicBezTo>
                      <a:pt x="922382" y="651013"/>
                      <a:pt x="922152" y="651816"/>
                      <a:pt x="921693" y="652504"/>
                    </a:cubicBezTo>
                    <a:cubicBezTo>
                      <a:pt x="921234" y="653193"/>
                      <a:pt x="920431" y="653737"/>
                      <a:pt x="919284" y="654139"/>
                    </a:cubicBezTo>
                    <a:cubicBezTo>
                      <a:pt x="918137" y="654540"/>
                      <a:pt x="916617" y="654885"/>
                      <a:pt x="914724" y="655171"/>
                    </a:cubicBezTo>
                    <a:cubicBezTo>
                      <a:pt x="912831" y="655458"/>
                      <a:pt x="910508" y="655602"/>
                      <a:pt x="907755" y="655602"/>
                    </a:cubicBezTo>
                    <a:cubicBezTo>
                      <a:pt x="904772" y="655602"/>
                      <a:pt x="902363" y="655458"/>
                      <a:pt x="900527" y="655171"/>
                    </a:cubicBezTo>
                    <a:cubicBezTo>
                      <a:pt x="898692" y="654885"/>
                      <a:pt x="897200" y="654540"/>
                      <a:pt x="896053" y="654139"/>
                    </a:cubicBezTo>
                    <a:cubicBezTo>
                      <a:pt x="894906" y="653737"/>
                      <a:pt x="894103" y="653193"/>
                      <a:pt x="893644" y="652504"/>
                    </a:cubicBezTo>
                    <a:cubicBezTo>
                      <a:pt x="893185" y="651816"/>
                      <a:pt x="892956" y="651013"/>
                      <a:pt x="892956" y="650095"/>
                    </a:cubicBezTo>
                    <a:lnTo>
                      <a:pt x="892956" y="551320"/>
                    </a:lnTo>
                    <a:lnTo>
                      <a:pt x="791599" y="551320"/>
                    </a:lnTo>
                    <a:lnTo>
                      <a:pt x="791599" y="650095"/>
                    </a:lnTo>
                    <a:cubicBezTo>
                      <a:pt x="791599" y="651013"/>
                      <a:pt x="791369" y="651816"/>
                      <a:pt x="790911" y="652504"/>
                    </a:cubicBezTo>
                    <a:cubicBezTo>
                      <a:pt x="790452" y="653193"/>
                      <a:pt x="789649" y="653737"/>
                      <a:pt x="788501" y="654139"/>
                    </a:cubicBezTo>
                    <a:cubicBezTo>
                      <a:pt x="787354" y="654540"/>
                      <a:pt x="785834" y="654885"/>
                      <a:pt x="783941" y="655171"/>
                    </a:cubicBezTo>
                    <a:cubicBezTo>
                      <a:pt x="782048" y="655458"/>
                      <a:pt x="779668" y="655602"/>
                      <a:pt x="776800" y="655602"/>
                    </a:cubicBezTo>
                    <a:cubicBezTo>
                      <a:pt x="774047" y="655602"/>
                      <a:pt x="771695" y="655458"/>
                      <a:pt x="769744" y="655171"/>
                    </a:cubicBezTo>
                    <a:cubicBezTo>
                      <a:pt x="767794" y="654885"/>
                      <a:pt x="766245" y="654540"/>
                      <a:pt x="765098" y="654139"/>
                    </a:cubicBezTo>
                    <a:cubicBezTo>
                      <a:pt x="763951" y="653737"/>
                      <a:pt x="763148" y="653193"/>
                      <a:pt x="762689" y="652504"/>
                    </a:cubicBezTo>
                    <a:cubicBezTo>
                      <a:pt x="762230" y="651816"/>
                      <a:pt x="762001" y="651013"/>
                      <a:pt x="762001" y="650095"/>
                    </a:cubicBezTo>
                    <a:lnTo>
                      <a:pt x="762001" y="436369"/>
                    </a:lnTo>
                    <a:cubicBezTo>
                      <a:pt x="762001" y="435451"/>
                      <a:pt x="762230" y="434648"/>
                      <a:pt x="762689" y="433959"/>
                    </a:cubicBezTo>
                    <a:cubicBezTo>
                      <a:pt x="763148" y="433271"/>
                      <a:pt x="763951" y="432726"/>
                      <a:pt x="765098" y="432325"/>
                    </a:cubicBezTo>
                    <a:cubicBezTo>
                      <a:pt x="766245" y="431923"/>
                      <a:pt x="767794" y="431579"/>
                      <a:pt x="769744" y="431292"/>
                    </a:cubicBezTo>
                    <a:cubicBezTo>
                      <a:pt x="771695" y="431005"/>
                      <a:pt x="774047" y="430862"/>
                      <a:pt x="776800" y="430862"/>
                    </a:cubicBezTo>
                    <a:close/>
                    <a:moveTo>
                      <a:pt x="271974" y="430862"/>
                    </a:moveTo>
                    <a:cubicBezTo>
                      <a:pt x="274842" y="430862"/>
                      <a:pt x="277223" y="431005"/>
                      <a:pt x="279115" y="431292"/>
                    </a:cubicBezTo>
                    <a:cubicBezTo>
                      <a:pt x="281008" y="431579"/>
                      <a:pt x="282528" y="431923"/>
                      <a:pt x="283676" y="432325"/>
                    </a:cubicBezTo>
                    <a:cubicBezTo>
                      <a:pt x="284823" y="432726"/>
                      <a:pt x="285626" y="433271"/>
                      <a:pt x="286085" y="433959"/>
                    </a:cubicBezTo>
                    <a:cubicBezTo>
                      <a:pt x="286544" y="434648"/>
                      <a:pt x="286773" y="435451"/>
                      <a:pt x="286773" y="436369"/>
                    </a:cubicBezTo>
                    <a:lnTo>
                      <a:pt x="286773" y="650095"/>
                    </a:lnTo>
                    <a:cubicBezTo>
                      <a:pt x="286773" y="651013"/>
                      <a:pt x="286544" y="651816"/>
                      <a:pt x="286085" y="652504"/>
                    </a:cubicBezTo>
                    <a:cubicBezTo>
                      <a:pt x="285626" y="653193"/>
                      <a:pt x="284823" y="653737"/>
                      <a:pt x="283676" y="654139"/>
                    </a:cubicBezTo>
                    <a:cubicBezTo>
                      <a:pt x="282528" y="654540"/>
                      <a:pt x="281008" y="654885"/>
                      <a:pt x="279115" y="655171"/>
                    </a:cubicBezTo>
                    <a:cubicBezTo>
                      <a:pt x="277223" y="655458"/>
                      <a:pt x="274842" y="655602"/>
                      <a:pt x="271974" y="655602"/>
                    </a:cubicBezTo>
                    <a:cubicBezTo>
                      <a:pt x="269221" y="655602"/>
                      <a:pt x="266869" y="655458"/>
                      <a:pt x="264919" y="655171"/>
                    </a:cubicBezTo>
                    <a:cubicBezTo>
                      <a:pt x="262968" y="654885"/>
                      <a:pt x="261420" y="654540"/>
                      <a:pt x="260272" y="654139"/>
                    </a:cubicBezTo>
                    <a:cubicBezTo>
                      <a:pt x="259125" y="653737"/>
                      <a:pt x="258322" y="653193"/>
                      <a:pt x="257863" y="652504"/>
                    </a:cubicBezTo>
                    <a:cubicBezTo>
                      <a:pt x="257404" y="651816"/>
                      <a:pt x="257175" y="651013"/>
                      <a:pt x="257175" y="650095"/>
                    </a:cubicBezTo>
                    <a:lnTo>
                      <a:pt x="257175" y="436369"/>
                    </a:lnTo>
                    <a:cubicBezTo>
                      <a:pt x="257175" y="435451"/>
                      <a:pt x="257433" y="434648"/>
                      <a:pt x="257949" y="433959"/>
                    </a:cubicBezTo>
                    <a:cubicBezTo>
                      <a:pt x="258466" y="433271"/>
                      <a:pt x="259326" y="432726"/>
                      <a:pt x="260531" y="432325"/>
                    </a:cubicBezTo>
                    <a:cubicBezTo>
                      <a:pt x="261735" y="431923"/>
                      <a:pt x="263284" y="431579"/>
                      <a:pt x="265177" y="431292"/>
                    </a:cubicBezTo>
                    <a:cubicBezTo>
                      <a:pt x="267070" y="431005"/>
                      <a:pt x="269335" y="430862"/>
                      <a:pt x="271974" y="430862"/>
                    </a:cubicBezTo>
                    <a:close/>
                    <a:moveTo>
                      <a:pt x="398656" y="428625"/>
                    </a:moveTo>
                    <a:cubicBezTo>
                      <a:pt x="403589" y="428625"/>
                      <a:pt x="408550" y="429055"/>
                      <a:pt x="413541" y="429915"/>
                    </a:cubicBezTo>
                    <a:cubicBezTo>
                      <a:pt x="418531" y="430776"/>
                      <a:pt x="423235" y="431923"/>
                      <a:pt x="427652" y="433357"/>
                    </a:cubicBezTo>
                    <a:cubicBezTo>
                      <a:pt x="432068" y="434791"/>
                      <a:pt x="435998" y="436397"/>
                      <a:pt x="439439" y="438175"/>
                    </a:cubicBezTo>
                    <a:cubicBezTo>
                      <a:pt x="442881" y="439954"/>
                      <a:pt x="445147" y="441388"/>
                      <a:pt x="446236" y="442477"/>
                    </a:cubicBezTo>
                    <a:cubicBezTo>
                      <a:pt x="447326" y="443567"/>
                      <a:pt x="448043" y="444428"/>
                      <a:pt x="448387" y="445059"/>
                    </a:cubicBezTo>
                    <a:cubicBezTo>
                      <a:pt x="448732" y="445690"/>
                      <a:pt x="449018" y="446493"/>
                      <a:pt x="449248" y="447468"/>
                    </a:cubicBezTo>
                    <a:cubicBezTo>
                      <a:pt x="449477" y="448443"/>
                      <a:pt x="449649" y="449619"/>
                      <a:pt x="449764" y="450996"/>
                    </a:cubicBezTo>
                    <a:cubicBezTo>
                      <a:pt x="449879" y="452372"/>
                      <a:pt x="449936" y="454150"/>
                      <a:pt x="449936" y="456330"/>
                    </a:cubicBezTo>
                    <a:cubicBezTo>
                      <a:pt x="449936" y="458395"/>
                      <a:pt x="449850" y="460231"/>
                      <a:pt x="449678" y="461837"/>
                    </a:cubicBezTo>
                    <a:cubicBezTo>
                      <a:pt x="449506" y="463443"/>
                      <a:pt x="449248" y="464791"/>
                      <a:pt x="448904" y="465881"/>
                    </a:cubicBezTo>
                    <a:cubicBezTo>
                      <a:pt x="448560" y="466971"/>
                      <a:pt x="448072" y="467774"/>
                      <a:pt x="447441" y="468290"/>
                    </a:cubicBezTo>
                    <a:cubicBezTo>
                      <a:pt x="446810" y="468806"/>
                      <a:pt x="446093" y="469064"/>
                      <a:pt x="445290" y="469064"/>
                    </a:cubicBezTo>
                    <a:cubicBezTo>
                      <a:pt x="444028" y="469064"/>
                      <a:pt x="442049" y="468261"/>
                      <a:pt x="439353" y="466655"/>
                    </a:cubicBezTo>
                    <a:cubicBezTo>
                      <a:pt x="436657" y="465049"/>
                      <a:pt x="433359" y="463242"/>
                      <a:pt x="429458" y="461234"/>
                    </a:cubicBezTo>
                    <a:cubicBezTo>
                      <a:pt x="425558" y="459227"/>
                      <a:pt x="420940" y="457391"/>
                      <a:pt x="415606" y="455728"/>
                    </a:cubicBezTo>
                    <a:cubicBezTo>
                      <a:pt x="410271" y="454064"/>
                      <a:pt x="404277" y="453233"/>
                      <a:pt x="397623" y="453233"/>
                    </a:cubicBezTo>
                    <a:cubicBezTo>
                      <a:pt x="391428" y="453233"/>
                      <a:pt x="386036" y="454064"/>
                      <a:pt x="381447" y="455728"/>
                    </a:cubicBezTo>
                    <a:cubicBezTo>
                      <a:pt x="376859" y="457391"/>
                      <a:pt x="373073" y="459600"/>
                      <a:pt x="370090" y="462353"/>
                    </a:cubicBezTo>
                    <a:cubicBezTo>
                      <a:pt x="367107" y="465106"/>
                      <a:pt x="364870" y="468376"/>
                      <a:pt x="363379" y="472162"/>
                    </a:cubicBezTo>
                    <a:cubicBezTo>
                      <a:pt x="361887" y="475948"/>
                      <a:pt x="361142" y="479963"/>
                      <a:pt x="361142" y="484207"/>
                    </a:cubicBezTo>
                    <a:cubicBezTo>
                      <a:pt x="361142" y="490402"/>
                      <a:pt x="362576" y="495737"/>
                      <a:pt x="365444" y="500211"/>
                    </a:cubicBezTo>
                    <a:cubicBezTo>
                      <a:pt x="368312" y="504685"/>
                      <a:pt x="372126" y="508643"/>
                      <a:pt x="376887" y="512085"/>
                    </a:cubicBezTo>
                    <a:cubicBezTo>
                      <a:pt x="381648" y="515527"/>
                      <a:pt x="387069" y="518681"/>
                      <a:pt x="393149" y="521549"/>
                    </a:cubicBezTo>
                    <a:cubicBezTo>
                      <a:pt x="399229" y="524417"/>
                      <a:pt x="405424" y="527314"/>
                      <a:pt x="411734" y="530240"/>
                    </a:cubicBezTo>
                    <a:cubicBezTo>
                      <a:pt x="418044" y="533165"/>
                      <a:pt x="424239" y="536377"/>
                      <a:pt x="430319" y="539876"/>
                    </a:cubicBezTo>
                    <a:cubicBezTo>
                      <a:pt x="436399" y="543375"/>
                      <a:pt x="441820" y="547505"/>
                      <a:pt x="446581" y="552266"/>
                    </a:cubicBezTo>
                    <a:cubicBezTo>
                      <a:pt x="451342" y="557027"/>
                      <a:pt x="455185" y="562648"/>
                      <a:pt x="458110" y="569130"/>
                    </a:cubicBezTo>
                    <a:cubicBezTo>
                      <a:pt x="461036" y="575612"/>
                      <a:pt x="462498" y="583270"/>
                      <a:pt x="462498" y="592103"/>
                    </a:cubicBezTo>
                    <a:cubicBezTo>
                      <a:pt x="462498" y="602543"/>
                      <a:pt x="460577" y="611835"/>
                      <a:pt x="456733" y="619981"/>
                    </a:cubicBezTo>
                    <a:cubicBezTo>
                      <a:pt x="452890" y="628126"/>
                      <a:pt x="447556" y="635038"/>
                      <a:pt x="440730" y="640717"/>
                    </a:cubicBezTo>
                    <a:cubicBezTo>
                      <a:pt x="433904" y="646395"/>
                      <a:pt x="425873" y="650669"/>
                      <a:pt x="416638" y="653537"/>
                    </a:cubicBezTo>
                    <a:cubicBezTo>
                      <a:pt x="407403" y="656405"/>
                      <a:pt x="397451" y="657839"/>
                      <a:pt x="386782" y="657839"/>
                    </a:cubicBezTo>
                    <a:cubicBezTo>
                      <a:pt x="379325" y="657839"/>
                      <a:pt x="372413" y="657208"/>
                      <a:pt x="366046" y="655946"/>
                    </a:cubicBezTo>
                    <a:cubicBezTo>
                      <a:pt x="359679" y="654684"/>
                      <a:pt x="354000" y="653135"/>
                      <a:pt x="349010" y="651300"/>
                    </a:cubicBezTo>
                    <a:cubicBezTo>
                      <a:pt x="344019" y="649464"/>
                      <a:pt x="339832" y="647571"/>
                      <a:pt x="336448" y="645621"/>
                    </a:cubicBezTo>
                    <a:cubicBezTo>
                      <a:pt x="333064" y="643671"/>
                      <a:pt x="330712" y="642007"/>
                      <a:pt x="329392" y="640631"/>
                    </a:cubicBezTo>
                    <a:cubicBezTo>
                      <a:pt x="328073" y="639254"/>
                      <a:pt x="327098" y="637504"/>
                      <a:pt x="326467" y="635382"/>
                    </a:cubicBezTo>
                    <a:cubicBezTo>
                      <a:pt x="325836" y="633260"/>
                      <a:pt x="325521" y="630420"/>
                      <a:pt x="325521" y="626864"/>
                    </a:cubicBezTo>
                    <a:cubicBezTo>
                      <a:pt x="325521" y="624340"/>
                      <a:pt x="325635" y="622246"/>
                      <a:pt x="325865" y="620583"/>
                    </a:cubicBezTo>
                    <a:cubicBezTo>
                      <a:pt x="326094" y="618919"/>
                      <a:pt x="326438" y="617571"/>
                      <a:pt x="326897" y="616539"/>
                    </a:cubicBezTo>
                    <a:cubicBezTo>
                      <a:pt x="327356" y="615506"/>
                      <a:pt x="327930" y="614789"/>
                      <a:pt x="328618" y="614388"/>
                    </a:cubicBezTo>
                    <a:cubicBezTo>
                      <a:pt x="329306" y="613986"/>
                      <a:pt x="330109" y="613786"/>
                      <a:pt x="331027" y="613786"/>
                    </a:cubicBezTo>
                    <a:cubicBezTo>
                      <a:pt x="332633" y="613786"/>
                      <a:pt x="334899" y="614761"/>
                      <a:pt x="337824" y="616711"/>
                    </a:cubicBezTo>
                    <a:cubicBezTo>
                      <a:pt x="340750" y="618661"/>
                      <a:pt x="344507" y="620784"/>
                      <a:pt x="349096" y="623078"/>
                    </a:cubicBezTo>
                    <a:cubicBezTo>
                      <a:pt x="353685" y="625372"/>
                      <a:pt x="359220" y="627524"/>
                      <a:pt x="365702" y="629531"/>
                    </a:cubicBezTo>
                    <a:cubicBezTo>
                      <a:pt x="372184" y="631539"/>
                      <a:pt x="379669" y="632543"/>
                      <a:pt x="388159" y="632543"/>
                    </a:cubicBezTo>
                    <a:cubicBezTo>
                      <a:pt x="394583" y="632543"/>
                      <a:pt x="400463" y="631682"/>
                      <a:pt x="405797" y="629961"/>
                    </a:cubicBezTo>
                    <a:cubicBezTo>
                      <a:pt x="411132" y="628241"/>
                      <a:pt x="415721" y="625803"/>
                      <a:pt x="419564" y="622648"/>
                    </a:cubicBezTo>
                    <a:cubicBezTo>
                      <a:pt x="423407" y="619493"/>
                      <a:pt x="426361" y="615621"/>
                      <a:pt x="428426" y="611032"/>
                    </a:cubicBezTo>
                    <a:cubicBezTo>
                      <a:pt x="430491" y="606443"/>
                      <a:pt x="431523" y="601224"/>
                      <a:pt x="431523" y="595373"/>
                    </a:cubicBezTo>
                    <a:cubicBezTo>
                      <a:pt x="431523" y="589063"/>
                      <a:pt x="430089" y="583671"/>
                      <a:pt x="427221" y="579197"/>
                    </a:cubicBezTo>
                    <a:cubicBezTo>
                      <a:pt x="424353" y="574723"/>
                      <a:pt x="420567" y="570794"/>
                      <a:pt x="415864" y="567409"/>
                    </a:cubicBezTo>
                    <a:cubicBezTo>
                      <a:pt x="411160" y="564025"/>
                      <a:pt x="405797" y="560928"/>
                      <a:pt x="399774" y="558117"/>
                    </a:cubicBezTo>
                    <a:cubicBezTo>
                      <a:pt x="393751" y="555306"/>
                      <a:pt x="387585" y="552438"/>
                      <a:pt x="381275" y="549513"/>
                    </a:cubicBezTo>
                    <a:cubicBezTo>
                      <a:pt x="374966" y="546587"/>
                      <a:pt x="368828" y="543346"/>
                      <a:pt x="362862" y="539790"/>
                    </a:cubicBezTo>
                    <a:cubicBezTo>
                      <a:pt x="356897" y="536234"/>
                      <a:pt x="351562" y="532046"/>
                      <a:pt x="346859" y="527228"/>
                    </a:cubicBezTo>
                    <a:cubicBezTo>
                      <a:pt x="342155" y="522410"/>
                      <a:pt x="338341" y="516760"/>
                      <a:pt x="335415" y="510278"/>
                    </a:cubicBezTo>
                    <a:cubicBezTo>
                      <a:pt x="332490" y="503796"/>
                      <a:pt x="331027" y="496024"/>
                      <a:pt x="331027" y="486961"/>
                    </a:cubicBezTo>
                    <a:cubicBezTo>
                      <a:pt x="331027" y="477668"/>
                      <a:pt x="332719" y="469380"/>
                      <a:pt x="336104" y="462095"/>
                    </a:cubicBezTo>
                    <a:cubicBezTo>
                      <a:pt x="339488" y="454810"/>
                      <a:pt x="344192" y="448701"/>
                      <a:pt x="350214" y="443768"/>
                    </a:cubicBezTo>
                    <a:cubicBezTo>
                      <a:pt x="356237" y="438835"/>
                      <a:pt x="363407" y="435078"/>
                      <a:pt x="371725" y="432497"/>
                    </a:cubicBezTo>
                    <a:cubicBezTo>
                      <a:pt x="380042" y="429915"/>
                      <a:pt x="389019" y="428625"/>
                      <a:pt x="398656" y="428625"/>
                    </a:cubicBezTo>
                    <a:close/>
                    <a:moveTo>
                      <a:pt x="572351" y="123039"/>
                    </a:moveTo>
                    <a:lnTo>
                      <a:pt x="572351" y="201508"/>
                    </a:lnTo>
                    <a:lnTo>
                      <a:pt x="615286" y="201508"/>
                    </a:lnTo>
                    <a:cubicBezTo>
                      <a:pt x="622042" y="201508"/>
                      <a:pt x="627938" y="200705"/>
                      <a:pt x="632975" y="199099"/>
                    </a:cubicBezTo>
                    <a:cubicBezTo>
                      <a:pt x="638012" y="197493"/>
                      <a:pt x="642449" y="195113"/>
                      <a:pt x="646285" y="191958"/>
                    </a:cubicBezTo>
                    <a:cubicBezTo>
                      <a:pt x="650121" y="188803"/>
                      <a:pt x="653126" y="184874"/>
                      <a:pt x="655302" y="180170"/>
                    </a:cubicBezTo>
                    <a:cubicBezTo>
                      <a:pt x="657477" y="175467"/>
                      <a:pt x="658564" y="170017"/>
                      <a:pt x="658564" y="163822"/>
                    </a:cubicBezTo>
                    <a:cubicBezTo>
                      <a:pt x="658564" y="157168"/>
                      <a:pt x="657505" y="151318"/>
                      <a:pt x="655388" y="146270"/>
                    </a:cubicBezTo>
                    <a:cubicBezTo>
                      <a:pt x="653270" y="141222"/>
                      <a:pt x="650178" y="136977"/>
                      <a:pt x="646114" y="133536"/>
                    </a:cubicBezTo>
                    <a:cubicBezTo>
                      <a:pt x="642049" y="130094"/>
                      <a:pt x="636954" y="127484"/>
                      <a:pt x="630828" y="125706"/>
                    </a:cubicBezTo>
                    <a:cubicBezTo>
                      <a:pt x="624702" y="123928"/>
                      <a:pt x="617003" y="123039"/>
                      <a:pt x="607730" y="123039"/>
                    </a:cubicBezTo>
                    <a:close/>
                    <a:moveTo>
                      <a:pt x="1915549" y="27705"/>
                    </a:moveTo>
                    <a:lnTo>
                      <a:pt x="1915549" y="102733"/>
                    </a:lnTo>
                    <a:lnTo>
                      <a:pt x="1944459" y="102733"/>
                    </a:lnTo>
                    <a:cubicBezTo>
                      <a:pt x="1952260" y="102733"/>
                      <a:pt x="1959000" y="101787"/>
                      <a:pt x="1964679" y="99894"/>
                    </a:cubicBezTo>
                    <a:cubicBezTo>
                      <a:pt x="1970357" y="98001"/>
                      <a:pt x="1975089" y="95362"/>
                      <a:pt x="1978875" y="91978"/>
                    </a:cubicBezTo>
                    <a:cubicBezTo>
                      <a:pt x="1982661" y="88594"/>
                      <a:pt x="1985443" y="84607"/>
                      <a:pt x="1987221" y="80018"/>
                    </a:cubicBezTo>
                    <a:cubicBezTo>
                      <a:pt x="1988999" y="75429"/>
                      <a:pt x="1989889" y="70439"/>
                      <a:pt x="1989889" y="65047"/>
                    </a:cubicBezTo>
                    <a:cubicBezTo>
                      <a:pt x="1989889" y="56328"/>
                      <a:pt x="1987938" y="48957"/>
                      <a:pt x="1984038" y="42934"/>
                    </a:cubicBezTo>
                    <a:cubicBezTo>
                      <a:pt x="1980137" y="36911"/>
                      <a:pt x="1973598" y="32581"/>
                      <a:pt x="1964421" y="29942"/>
                    </a:cubicBezTo>
                    <a:cubicBezTo>
                      <a:pt x="1961553" y="29139"/>
                      <a:pt x="1958311" y="28565"/>
                      <a:pt x="1954698" y="28221"/>
                    </a:cubicBezTo>
                    <a:cubicBezTo>
                      <a:pt x="1951084" y="27877"/>
                      <a:pt x="1946352" y="27705"/>
                      <a:pt x="1940501" y="27705"/>
                    </a:cubicBezTo>
                    <a:close/>
                    <a:moveTo>
                      <a:pt x="572351" y="27361"/>
                    </a:moveTo>
                    <a:lnTo>
                      <a:pt x="572351" y="99463"/>
                    </a:lnTo>
                    <a:lnTo>
                      <a:pt x="605999" y="99463"/>
                    </a:lnTo>
                    <a:cubicBezTo>
                      <a:pt x="613667" y="99463"/>
                      <a:pt x="619848" y="98460"/>
                      <a:pt x="624540" y="96452"/>
                    </a:cubicBezTo>
                    <a:cubicBezTo>
                      <a:pt x="629233" y="94444"/>
                      <a:pt x="633125" y="91748"/>
                      <a:pt x="636215" y="88364"/>
                    </a:cubicBezTo>
                    <a:cubicBezTo>
                      <a:pt x="639305" y="84980"/>
                      <a:pt x="641566" y="81022"/>
                      <a:pt x="642996" y="76490"/>
                    </a:cubicBezTo>
                    <a:cubicBezTo>
                      <a:pt x="644427" y="71959"/>
                      <a:pt x="645142" y="67284"/>
                      <a:pt x="645142" y="62466"/>
                    </a:cubicBezTo>
                    <a:cubicBezTo>
                      <a:pt x="645142" y="57074"/>
                      <a:pt x="644398" y="52198"/>
                      <a:pt x="642910" y="47839"/>
                    </a:cubicBezTo>
                    <a:cubicBezTo>
                      <a:pt x="641422" y="43479"/>
                      <a:pt x="639076" y="39780"/>
                      <a:pt x="635871" y="36739"/>
                    </a:cubicBezTo>
                    <a:cubicBezTo>
                      <a:pt x="632666" y="33699"/>
                      <a:pt x="628488" y="31376"/>
                      <a:pt x="623339" y="29770"/>
                    </a:cubicBezTo>
                    <a:cubicBezTo>
                      <a:pt x="618189" y="28164"/>
                      <a:pt x="611379" y="27361"/>
                      <a:pt x="602909" y="27361"/>
                    </a:cubicBezTo>
                    <a:close/>
                    <a:moveTo>
                      <a:pt x="392305" y="25296"/>
                    </a:moveTo>
                    <a:cubicBezTo>
                      <a:pt x="379472" y="25296"/>
                      <a:pt x="368702" y="27705"/>
                      <a:pt x="359994" y="32523"/>
                    </a:cubicBezTo>
                    <a:cubicBezTo>
                      <a:pt x="351286" y="37342"/>
                      <a:pt x="344211" y="43766"/>
                      <a:pt x="338768" y="51797"/>
                    </a:cubicBezTo>
                    <a:cubicBezTo>
                      <a:pt x="333326" y="59827"/>
                      <a:pt x="329431" y="69206"/>
                      <a:pt x="327082" y="79932"/>
                    </a:cubicBezTo>
                    <a:cubicBezTo>
                      <a:pt x="324733" y="90659"/>
                      <a:pt x="323558" y="101930"/>
                      <a:pt x="323558" y="113746"/>
                    </a:cubicBezTo>
                    <a:cubicBezTo>
                      <a:pt x="323558" y="126825"/>
                      <a:pt x="324646" y="138870"/>
                      <a:pt x="326823" y="149884"/>
                    </a:cubicBezTo>
                    <a:cubicBezTo>
                      <a:pt x="329000" y="160897"/>
                      <a:pt x="332667" y="170390"/>
                      <a:pt x="337823" y="178363"/>
                    </a:cubicBezTo>
                    <a:cubicBezTo>
                      <a:pt x="342979" y="186336"/>
                      <a:pt x="349883" y="192531"/>
                      <a:pt x="358534" y="196948"/>
                    </a:cubicBezTo>
                    <a:cubicBezTo>
                      <a:pt x="367184" y="201365"/>
                      <a:pt x="378040" y="203573"/>
                      <a:pt x="391100" y="203573"/>
                    </a:cubicBezTo>
                    <a:cubicBezTo>
                      <a:pt x="404048" y="203573"/>
                      <a:pt x="414933" y="201164"/>
                      <a:pt x="423756" y="196346"/>
                    </a:cubicBezTo>
                    <a:cubicBezTo>
                      <a:pt x="432578" y="191528"/>
                      <a:pt x="439682" y="185017"/>
                      <a:pt x="445067" y="176815"/>
                    </a:cubicBezTo>
                    <a:cubicBezTo>
                      <a:pt x="450452" y="168612"/>
                      <a:pt x="454290" y="159119"/>
                      <a:pt x="456582" y="148335"/>
                    </a:cubicBezTo>
                    <a:cubicBezTo>
                      <a:pt x="458873" y="137551"/>
                      <a:pt x="460019" y="126136"/>
                      <a:pt x="460019" y="114090"/>
                    </a:cubicBezTo>
                    <a:cubicBezTo>
                      <a:pt x="460019" y="101471"/>
                      <a:pt x="458902" y="89741"/>
                      <a:pt x="456668" y="78900"/>
                    </a:cubicBezTo>
                    <a:cubicBezTo>
                      <a:pt x="454433" y="68058"/>
                      <a:pt x="450709" y="58651"/>
                      <a:pt x="445496" y="50678"/>
                    </a:cubicBezTo>
                    <a:cubicBezTo>
                      <a:pt x="440282" y="42705"/>
                      <a:pt x="433322" y="36481"/>
                      <a:pt x="424615" y="32007"/>
                    </a:cubicBezTo>
                    <a:cubicBezTo>
                      <a:pt x="415907" y="27533"/>
                      <a:pt x="405138" y="25296"/>
                      <a:pt x="392305" y="25296"/>
                    </a:cubicBezTo>
                    <a:close/>
                    <a:moveTo>
                      <a:pt x="2455335" y="3269"/>
                    </a:moveTo>
                    <a:lnTo>
                      <a:pt x="2610209" y="3269"/>
                    </a:lnTo>
                    <a:cubicBezTo>
                      <a:pt x="2611127" y="3269"/>
                      <a:pt x="2611958" y="3499"/>
                      <a:pt x="2612704" y="3958"/>
                    </a:cubicBezTo>
                    <a:cubicBezTo>
                      <a:pt x="2613450" y="4417"/>
                      <a:pt x="2614081" y="5162"/>
                      <a:pt x="2614597" y="6195"/>
                    </a:cubicBezTo>
                    <a:cubicBezTo>
                      <a:pt x="2615113" y="7227"/>
                      <a:pt x="2615486" y="8575"/>
                      <a:pt x="2615715" y="10239"/>
                    </a:cubicBezTo>
                    <a:cubicBezTo>
                      <a:pt x="2615945" y="11902"/>
                      <a:pt x="2616059" y="13824"/>
                      <a:pt x="2616059" y="16003"/>
                    </a:cubicBezTo>
                    <a:cubicBezTo>
                      <a:pt x="2616059" y="18183"/>
                      <a:pt x="2615945" y="20076"/>
                      <a:pt x="2615715" y="21682"/>
                    </a:cubicBezTo>
                    <a:cubicBezTo>
                      <a:pt x="2615486" y="23288"/>
                      <a:pt x="2615113" y="24579"/>
                      <a:pt x="2614597" y="25554"/>
                    </a:cubicBezTo>
                    <a:cubicBezTo>
                      <a:pt x="2614081" y="26529"/>
                      <a:pt x="2613450" y="27246"/>
                      <a:pt x="2612704" y="27705"/>
                    </a:cubicBezTo>
                    <a:cubicBezTo>
                      <a:pt x="2611958" y="28164"/>
                      <a:pt x="2611127" y="28393"/>
                      <a:pt x="2610209" y="28393"/>
                    </a:cubicBezTo>
                    <a:lnTo>
                      <a:pt x="2547571" y="28393"/>
                    </a:lnTo>
                    <a:lnTo>
                      <a:pt x="2547571" y="221470"/>
                    </a:lnTo>
                    <a:cubicBezTo>
                      <a:pt x="2547571" y="222388"/>
                      <a:pt x="2547341" y="223191"/>
                      <a:pt x="2546882" y="223879"/>
                    </a:cubicBezTo>
                    <a:cubicBezTo>
                      <a:pt x="2546424" y="224567"/>
                      <a:pt x="2545621" y="225112"/>
                      <a:pt x="2544473" y="225514"/>
                    </a:cubicBezTo>
                    <a:cubicBezTo>
                      <a:pt x="2543326" y="225915"/>
                      <a:pt x="2541806" y="226260"/>
                      <a:pt x="2539913" y="226546"/>
                    </a:cubicBezTo>
                    <a:cubicBezTo>
                      <a:pt x="2538020" y="226833"/>
                      <a:pt x="2535640" y="226977"/>
                      <a:pt x="2532771" y="226977"/>
                    </a:cubicBezTo>
                    <a:cubicBezTo>
                      <a:pt x="2530018" y="226977"/>
                      <a:pt x="2527667" y="226833"/>
                      <a:pt x="2525716" y="226546"/>
                    </a:cubicBezTo>
                    <a:cubicBezTo>
                      <a:pt x="2523766" y="226260"/>
                      <a:pt x="2522217" y="225915"/>
                      <a:pt x="2521070" y="225514"/>
                    </a:cubicBezTo>
                    <a:cubicBezTo>
                      <a:pt x="2519923" y="225112"/>
                      <a:pt x="2519120" y="224567"/>
                      <a:pt x="2518661" y="223879"/>
                    </a:cubicBezTo>
                    <a:cubicBezTo>
                      <a:pt x="2518202" y="223191"/>
                      <a:pt x="2517973" y="222388"/>
                      <a:pt x="2517973" y="221470"/>
                    </a:cubicBezTo>
                    <a:lnTo>
                      <a:pt x="2517973" y="28393"/>
                    </a:lnTo>
                    <a:lnTo>
                      <a:pt x="2455335" y="28393"/>
                    </a:lnTo>
                    <a:cubicBezTo>
                      <a:pt x="2454417" y="28393"/>
                      <a:pt x="2453585" y="28164"/>
                      <a:pt x="2452839" y="27705"/>
                    </a:cubicBezTo>
                    <a:cubicBezTo>
                      <a:pt x="2452094" y="27246"/>
                      <a:pt x="2451491" y="26529"/>
                      <a:pt x="2451033" y="25554"/>
                    </a:cubicBezTo>
                    <a:cubicBezTo>
                      <a:pt x="2450574" y="24579"/>
                      <a:pt x="2450201" y="23288"/>
                      <a:pt x="2449914" y="21682"/>
                    </a:cubicBezTo>
                    <a:cubicBezTo>
                      <a:pt x="2449627" y="20076"/>
                      <a:pt x="2449484" y="18183"/>
                      <a:pt x="2449484" y="16003"/>
                    </a:cubicBezTo>
                    <a:cubicBezTo>
                      <a:pt x="2449484" y="13824"/>
                      <a:pt x="2449627" y="11902"/>
                      <a:pt x="2449914" y="10239"/>
                    </a:cubicBezTo>
                    <a:cubicBezTo>
                      <a:pt x="2450201" y="8575"/>
                      <a:pt x="2450574" y="7227"/>
                      <a:pt x="2451033" y="6195"/>
                    </a:cubicBezTo>
                    <a:cubicBezTo>
                      <a:pt x="2451491" y="5162"/>
                      <a:pt x="2452094" y="4417"/>
                      <a:pt x="2452839" y="3958"/>
                    </a:cubicBezTo>
                    <a:cubicBezTo>
                      <a:pt x="2453585" y="3499"/>
                      <a:pt x="2454417" y="3269"/>
                      <a:pt x="2455335" y="3269"/>
                    </a:cubicBezTo>
                    <a:close/>
                    <a:moveTo>
                      <a:pt x="2316064" y="3269"/>
                    </a:moveTo>
                    <a:lnTo>
                      <a:pt x="2421723" y="3269"/>
                    </a:lnTo>
                    <a:cubicBezTo>
                      <a:pt x="2422641" y="3269"/>
                      <a:pt x="2423472" y="3499"/>
                      <a:pt x="2424218" y="3958"/>
                    </a:cubicBezTo>
                    <a:cubicBezTo>
                      <a:pt x="2424964" y="4417"/>
                      <a:pt x="2425566" y="5162"/>
                      <a:pt x="2426025" y="6195"/>
                    </a:cubicBezTo>
                    <a:cubicBezTo>
                      <a:pt x="2426483" y="7227"/>
                      <a:pt x="2426857" y="8518"/>
                      <a:pt x="2427143" y="10067"/>
                    </a:cubicBezTo>
                    <a:cubicBezTo>
                      <a:pt x="2427430" y="11615"/>
                      <a:pt x="2427573" y="13537"/>
                      <a:pt x="2427573" y="15831"/>
                    </a:cubicBezTo>
                    <a:cubicBezTo>
                      <a:pt x="2427573" y="17896"/>
                      <a:pt x="2427430" y="19703"/>
                      <a:pt x="2427143" y="21252"/>
                    </a:cubicBezTo>
                    <a:cubicBezTo>
                      <a:pt x="2426857" y="22801"/>
                      <a:pt x="2426483" y="24063"/>
                      <a:pt x="2426025" y="25038"/>
                    </a:cubicBezTo>
                    <a:cubicBezTo>
                      <a:pt x="2425566" y="26013"/>
                      <a:pt x="2424964" y="26730"/>
                      <a:pt x="2424218" y="27189"/>
                    </a:cubicBezTo>
                    <a:cubicBezTo>
                      <a:pt x="2423472" y="27648"/>
                      <a:pt x="2422641" y="27877"/>
                      <a:pt x="2421723" y="27877"/>
                    </a:cubicBezTo>
                    <a:lnTo>
                      <a:pt x="2334649" y="27877"/>
                    </a:lnTo>
                    <a:lnTo>
                      <a:pt x="2334649" y="97743"/>
                    </a:lnTo>
                    <a:lnTo>
                      <a:pt x="2409333" y="97743"/>
                    </a:lnTo>
                    <a:cubicBezTo>
                      <a:pt x="2410251" y="97743"/>
                      <a:pt x="2411082" y="98001"/>
                      <a:pt x="2411828" y="98517"/>
                    </a:cubicBezTo>
                    <a:cubicBezTo>
                      <a:pt x="2412574" y="99033"/>
                      <a:pt x="2413205" y="99750"/>
                      <a:pt x="2413721" y="100668"/>
                    </a:cubicBezTo>
                    <a:cubicBezTo>
                      <a:pt x="2414237" y="101586"/>
                      <a:pt x="2414610" y="102848"/>
                      <a:pt x="2414839" y="104454"/>
                    </a:cubicBezTo>
                    <a:cubicBezTo>
                      <a:pt x="2415069" y="106060"/>
                      <a:pt x="2415183" y="107953"/>
                      <a:pt x="2415183" y="110133"/>
                    </a:cubicBezTo>
                    <a:cubicBezTo>
                      <a:pt x="2415183" y="112198"/>
                      <a:pt x="2415069" y="113976"/>
                      <a:pt x="2414839" y="115467"/>
                    </a:cubicBezTo>
                    <a:cubicBezTo>
                      <a:pt x="2414610" y="116959"/>
                      <a:pt x="2414237" y="118163"/>
                      <a:pt x="2413721" y="119081"/>
                    </a:cubicBezTo>
                    <a:cubicBezTo>
                      <a:pt x="2413205" y="119999"/>
                      <a:pt x="2412574" y="120658"/>
                      <a:pt x="2411828" y="121060"/>
                    </a:cubicBezTo>
                    <a:cubicBezTo>
                      <a:pt x="2411082" y="121461"/>
                      <a:pt x="2410251" y="121662"/>
                      <a:pt x="2409333" y="121662"/>
                    </a:cubicBezTo>
                    <a:lnTo>
                      <a:pt x="2334649" y="121662"/>
                    </a:lnTo>
                    <a:lnTo>
                      <a:pt x="2334649" y="201336"/>
                    </a:lnTo>
                    <a:lnTo>
                      <a:pt x="2422927" y="201336"/>
                    </a:lnTo>
                    <a:cubicBezTo>
                      <a:pt x="2423845" y="201336"/>
                      <a:pt x="2424677" y="201566"/>
                      <a:pt x="2425422" y="202025"/>
                    </a:cubicBezTo>
                    <a:cubicBezTo>
                      <a:pt x="2426168" y="202484"/>
                      <a:pt x="2426828" y="203201"/>
                      <a:pt x="2427401" y="204176"/>
                    </a:cubicBezTo>
                    <a:cubicBezTo>
                      <a:pt x="2427975" y="205151"/>
                      <a:pt x="2428377" y="206413"/>
                      <a:pt x="2428606" y="207962"/>
                    </a:cubicBezTo>
                    <a:cubicBezTo>
                      <a:pt x="2428835" y="209510"/>
                      <a:pt x="2428950" y="211432"/>
                      <a:pt x="2428950" y="213726"/>
                    </a:cubicBezTo>
                    <a:cubicBezTo>
                      <a:pt x="2428950" y="215791"/>
                      <a:pt x="2428835" y="217598"/>
                      <a:pt x="2428606" y="219147"/>
                    </a:cubicBezTo>
                    <a:cubicBezTo>
                      <a:pt x="2428377" y="220696"/>
                      <a:pt x="2427975" y="221986"/>
                      <a:pt x="2427401" y="223019"/>
                    </a:cubicBezTo>
                    <a:cubicBezTo>
                      <a:pt x="2426828" y="224051"/>
                      <a:pt x="2426168" y="224797"/>
                      <a:pt x="2425422" y="225256"/>
                    </a:cubicBezTo>
                    <a:cubicBezTo>
                      <a:pt x="2424677" y="225715"/>
                      <a:pt x="2423845" y="225944"/>
                      <a:pt x="2422927" y="225944"/>
                    </a:cubicBezTo>
                    <a:lnTo>
                      <a:pt x="2316064" y="225944"/>
                    </a:lnTo>
                    <a:cubicBezTo>
                      <a:pt x="2313425" y="225944"/>
                      <a:pt x="2310930" y="225055"/>
                      <a:pt x="2308578" y="223277"/>
                    </a:cubicBezTo>
                    <a:cubicBezTo>
                      <a:pt x="2306227" y="221499"/>
                      <a:pt x="2305051" y="218373"/>
                      <a:pt x="2305051" y="213898"/>
                    </a:cubicBezTo>
                    <a:lnTo>
                      <a:pt x="2305051" y="15315"/>
                    </a:lnTo>
                    <a:cubicBezTo>
                      <a:pt x="2305051" y="10841"/>
                      <a:pt x="2306227" y="7715"/>
                      <a:pt x="2308578" y="5937"/>
                    </a:cubicBezTo>
                    <a:cubicBezTo>
                      <a:pt x="2310930" y="4158"/>
                      <a:pt x="2313425" y="3269"/>
                      <a:pt x="2316064" y="3269"/>
                    </a:cubicBezTo>
                    <a:close/>
                    <a:moveTo>
                      <a:pt x="1896964" y="3269"/>
                    </a:moveTo>
                    <a:lnTo>
                      <a:pt x="1944287" y="3269"/>
                    </a:lnTo>
                    <a:cubicBezTo>
                      <a:pt x="1949908" y="3269"/>
                      <a:pt x="1954583" y="3413"/>
                      <a:pt x="1958311" y="3700"/>
                    </a:cubicBezTo>
                    <a:cubicBezTo>
                      <a:pt x="1962040" y="3986"/>
                      <a:pt x="1965395" y="4302"/>
                      <a:pt x="1968378" y="4646"/>
                    </a:cubicBezTo>
                    <a:cubicBezTo>
                      <a:pt x="1976983" y="6137"/>
                      <a:pt x="1984583" y="8489"/>
                      <a:pt x="1991179" y="11701"/>
                    </a:cubicBezTo>
                    <a:cubicBezTo>
                      <a:pt x="1997776" y="14914"/>
                      <a:pt x="2003311" y="18986"/>
                      <a:pt x="2007785" y="23919"/>
                    </a:cubicBezTo>
                    <a:cubicBezTo>
                      <a:pt x="2012259" y="28852"/>
                      <a:pt x="2015615" y="34502"/>
                      <a:pt x="2017852" y="40869"/>
                    </a:cubicBezTo>
                    <a:cubicBezTo>
                      <a:pt x="2020089" y="47236"/>
                      <a:pt x="2021207" y="54263"/>
                      <a:pt x="2021207" y="61949"/>
                    </a:cubicBezTo>
                    <a:cubicBezTo>
                      <a:pt x="2021207" y="69406"/>
                      <a:pt x="2020204" y="76089"/>
                      <a:pt x="2018196" y="81997"/>
                    </a:cubicBezTo>
                    <a:cubicBezTo>
                      <a:pt x="2016189" y="87905"/>
                      <a:pt x="2013292" y="93125"/>
                      <a:pt x="2009506" y="97657"/>
                    </a:cubicBezTo>
                    <a:cubicBezTo>
                      <a:pt x="2005720" y="102188"/>
                      <a:pt x="2001189" y="106117"/>
                      <a:pt x="1995911" y="109444"/>
                    </a:cubicBezTo>
                    <a:cubicBezTo>
                      <a:pt x="1990634" y="112771"/>
                      <a:pt x="1984726" y="115582"/>
                      <a:pt x="1978187" y="117876"/>
                    </a:cubicBezTo>
                    <a:cubicBezTo>
                      <a:pt x="1981858" y="119482"/>
                      <a:pt x="1985185" y="121519"/>
                      <a:pt x="1988168" y="123985"/>
                    </a:cubicBezTo>
                    <a:cubicBezTo>
                      <a:pt x="1991151" y="126452"/>
                      <a:pt x="1993933" y="129406"/>
                      <a:pt x="1996514" y="132847"/>
                    </a:cubicBezTo>
                    <a:cubicBezTo>
                      <a:pt x="1999095" y="136289"/>
                      <a:pt x="2001533" y="140247"/>
                      <a:pt x="2003827" y="144721"/>
                    </a:cubicBezTo>
                    <a:cubicBezTo>
                      <a:pt x="2006122" y="149195"/>
                      <a:pt x="2008416" y="154243"/>
                      <a:pt x="2010711" y="159864"/>
                    </a:cubicBezTo>
                    <a:lnTo>
                      <a:pt x="2030672" y="208908"/>
                    </a:lnTo>
                    <a:cubicBezTo>
                      <a:pt x="2032278" y="213038"/>
                      <a:pt x="2033311" y="215935"/>
                      <a:pt x="2033770" y="217598"/>
                    </a:cubicBezTo>
                    <a:cubicBezTo>
                      <a:pt x="2034229" y="219262"/>
                      <a:pt x="2034458" y="220552"/>
                      <a:pt x="2034458" y="221470"/>
                    </a:cubicBezTo>
                    <a:cubicBezTo>
                      <a:pt x="2034458" y="222388"/>
                      <a:pt x="2034286" y="223191"/>
                      <a:pt x="2033942" y="223879"/>
                    </a:cubicBezTo>
                    <a:cubicBezTo>
                      <a:pt x="2033597" y="224567"/>
                      <a:pt x="2032852" y="225141"/>
                      <a:pt x="2031705" y="225600"/>
                    </a:cubicBezTo>
                    <a:cubicBezTo>
                      <a:pt x="2030557" y="226059"/>
                      <a:pt x="2028951" y="226403"/>
                      <a:pt x="2026886" y="226632"/>
                    </a:cubicBezTo>
                    <a:cubicBezTo>
                      <a:pt x="2024821" y="226862"/>
                      <a:pt x="2022068" y="226977"/>
                      <a:pt x="2018627" y="226977"/>
                    </a:cubicBezTo>
                    <a:cubicBezTo>
                      <a:pt x="2015643" y="226977"/>
                      <a:pt x="2013206" y="226862"/>
                      <a:pt x="2011313" y="226632"/>
                    </a:cubicBezTo>
                    <a:cubicBezTo>
                      <a:pt x="2009420" y="226403"/>
                      <a:pt x="2007900" y="226030"/>
                      <a:pt x="2006753" y="225514"/>
                    </a:cubicBezTo>
                    <a:cubicBezTo>
                      <a:pt x="2005605" y="224998"/>
                      <a:pt x="2004716" y="224281"/>
                      <a:pt x="2004085" y="223363"/>
                    </a:cubicBezTo>
                    <a:cubicBezTo>
                      <a:pt x="2003455" y="222445"/>
                      <a:pt x="2002909" y="221298"/>
                      <a:pt x="2002451" y="219921"/>
                    </a:cubicBezTo>
                    <a:lnTo>
                      <a:pt x="1981973" y="167436"/>
                    </a:lnTo>
                    <a:cubicBezTo>
                      <a:pt x="1979564" y="161471"/>
                      <a:pt x="1977069" y="155993"/>
                      <a:pt x="1974487" y="151002"/>
                    </a:cubicBezTo>
                    <a:cubicBezTo>
                      <a:pt x="1971906" y="146012"/>
                      <a:pt x="1968837" y="141710"/>
                      <a:pt x="1965281" y="138096"/>
                    </a:cubicBezTo>
                    <a:cubicBezTo>
                      <a:pt x="1961725" y="134482"/>
                      <a:pt x="1957537" y="131672"/>
                      <a:pt x="1952719" y="129664"/>
                    </a:cubicBezTo>
                    <a:cubicBezTo>
                      <a:pt x="1947901" y="127656"/>
                      <a:pt x="1942107" y="126653"/>
                      <a:pt x="1935339" y="126653"/>
                    </a:cubicBezTo>
                    <a:lnTo>
                      <a:pt x="1915549" y="126653"/>
                    </a:lnTo>
                    <a:lnTo>
                      <a:pt x="1915549" y="221470"/>
                    </a:lnTo>
                    <a:cubicBezTo>
                      <a:pt x="1915549" y="222388"/>
                      <a:pt x="1915291" y="223191"/>
                      <a:pt x="1914775" y="223879"/>
                    </a:cubicBezTo>
                    <a:cubicBezTo>
                      <a:pt x="1914258" y="224567"/>
                      <a:pt x="1913455" y="225112"/>
                      <a:pt x="1912365" y="225514"/>
                    </a:cubicBezTo>
                    <a:cubicBezTo>
                      <a:pt x="1911275" y="225915"/>
                      <a:pt x="1909784" y="226260"/>
                      <a:pt x="1907891" y="226546"/>
                    </a:cubicBezTo>
                    <a:cubicBezTo>
                      <a:pt x="1905998" y="226833"/>
                      <a:pt x="1903618" y="226977"/>
                      <a:pt x="1900750" y="226977"/>
                    </a:cubicBezTo>
                    <a:cubicBezTo>
                      <a:pt x="1897882" y="226977"/>
                      <a:pt x="1895501" y="226833"/>
                      <a:pt x="1893608" y="226546"/>
                    </a:cubicBezTo>
                    <a:cubicBezTo>
                      <a:pt x="1891715" y="226260"/>
                      <a:pt x="1890195" y="225915"/>
                      <a:pt x="1889048" y="225514"/>
                    </a:cubicBezTo>
                    <a:cubicBezTo>
                      <a:pt x="1887901" y="225112"/>
                      <a:pt x="1887098" y="224567"/>
                      <a:pt x="1886639" y="223879"/>
                    </a:cubicBezTo>
                    <a:cubicBezTo>
                      <a:pt x="1886180" y="223191"/>
                      <a:pt x="1885951" y="222388"/>
                      <a:pt x="1885951" y="221470"/>
                    </a:cubicBezTo>
                    <a:lnTo>
                      <a:pt x="1885951" y="15315"/>
                    </a:lnTo>
                    <a:cubicBezTo>
                      <a:pt x="1885951" y="10841"/>
                      <a:pt x="1887127" y="7715"/>
                      <a:pt x="1889479" y="5937"/>
                    </a:cubicBezTo>
                    <a:cubicBezTo>
                      <a:pt x="1891830" y="4158"/>
                      <a:pt x="1894325" y="3269"/>
                      <a:pt x="1896964" y="3269"/>
                    </a:cubicBezTo>
                    <a:close/>
                    <a:moveTo>
                      <a:pt x="1725514" y="3269"/>
                    </a:moveTo>
                    <a:lnTo>
                      <a:pt x="1831173" y="3269"/>
                    </a:lnTo>
                    <a:cubicBezTo>
                      <a:pt x="1832090" y="3269"/>
                      <a:pt x="1832922" y="3499"/>
                      <a:pt x="1833668" y="3958"/>
                    </a:cubicBezTo>
                    <a:cubicBezTo>
                      <a:pt x="1834413" y="4417"/>
                      <a:pt x="1835016" y="5162"/>
                      <a:pt x="1835475" y="6195"/>
                    </a:cubicBezTo>
                    <a:cubicBezTo>
                      <a:pt x="1835934" y="7227"/>
                      <a:pt x="1836306" y="8518"/>
                      <a:pt x="1836593" y="10067"/>
                    </a:cubicBezTo>
                    <a:cubicBezTo>
                      <a:pt x="1836880" y="11615"/>
                      <a:pt x="1837023" y="13537"/>
                      <a:pt x="1837023" y="15831"/>
                    </a:cubicBezTo>
                    <a:cubicBezTo>
                      <a:pt x="1837023" y="17896"/>
                      <a:pt x="1836880" y="19703"/>
                      <a:pt x="1836593" y="21252"/>
                    </a:cubicBezTo>
                    <a:cubicBezTo>
                      <a:pt x="1836306" y="22801"/>
                      <a:pt x="1835934" y="24063"/>
                      <a:pt x="1835475" y="25038"/>
                    </a:cubicBezTo>
                    <a:cubicBezTo>
                      <a:pt x="1835016" y="26013"/>
                      <a:pt x="1834413" y="26730"/>
                      <a:pt x="1833668" y="27189"/>
                    </a:cubicBezTo>
                    <a:cubicBezTo>
                      <a:pt x="1832922" y="27648"/>
                      <a:pt x="1832090" y="27877"/>
                      <a:pt x="1831173" y="27877"/>
                    </a:cubicBezTo>
                    <a:lnTo>
                      <a:pt x="1744099" y="27877"/>
                    </a:lnTo>
                    <a:lnTo>
                      <a:pt x="1744099" y="97743"/>
                    </a:lnTo>
                    <a:lnTo>
                      <a:pt x="1818783" y="97743"/>
                    </a:lnTo>
                    <a:cubicBezTo>
                      <a:pt x="1819701" y="97743"/>
                      <a:pt x="1820532" y="98001"/>
                      <a:pt x="1821278" y="98517"/>
                    </a:cubicBezTo>
                    <a:cubicBezTo>
                      <a:pt x="1822023" y="99033"/>
                      <a:pt x="1822655" y="99750"/>
                      <a:pt x="1823171" y="100668"/>
                    </a:cubicBezTo>
                    <a:cubicBezTo>
                      <a:pt x="1823687" y="101586"/>
                      <a:pt x="1824060" y="102848"/>
                      <a:pt x="1824289" y="104454"/>
                    </a:cubicBezTo>
                    <a:cubicBezTo>
                      <a:pt x="1824519" y="106060"/>
                      <a:pt x="1824634" y="107953"/>
                      <a:pt x="1824634" y="110133"/>
                    </a:cubicBezTo>
                    <a:cubicBezTo>
                      <a:pt x="1824634" y="112198"/>
                      <a:pt x="1824519" y="113976"/>
                      <a:pt x="1824289" y="115467"/>
                    </a:cubicBezTo>
                    <a:cubicBezTo>
                      <a:pt x="1824060" y="116959"/>
                      <a:pt x="1823687" y="118163"/>
                      <a:pt x="1823171" y="119081"/>
                    </a:cubicBezTo>
                    <a:cubicBezTo>
                      <a:pt x="1822655" y="119999"/>
                      <a:pt x="1822023" y="120658"/>
                      <a:pt x="1821278" y="121060"/>
                    </a:cubicBezTo>
                    <a:cubicBezTo>
                      <a:pt x="1820532" y="121461"/>
                      <a:pt x="1819701" y="121662"/>
                      <a:pt x="1818783" y="121662"/>
                    </a:cubicBezTo>
                    <a:lnTo>
                      <a:pt x="1744099" y="121662"/>
                    </a:lnTo>
                    <a:lnTo>
                      <a:pt x="1744099" y="201336"/>
                    </a:lnTo>
                    <a:lnTo>
                      <a:pt x="1832377" y="201336"/>
                    </a:lnTo>
                    <a:cubicBezTo>
                      <a:pt x="1833295" y="201336"/>
                      <a:pt x="1834127" y="201566"/>
                      <a:pt x="1834873" y="202025"/>
                    </a:cubicBezTo>
                    <a:cubicBezTo>
                      <a:pt x="1835618" y="202484"/>
                      <a:pt x="1836278" y="203201"/>
                      <a:pt x="1836851" y="204176"/>
                    </a:cubicBezTo>
                    <a:cubicBezTo>
                      <a:pt x="1837425" y="205151"/>
                      <a:pt x="1837827" y="206413"/>
                      <a:pt x="1838056" y="207962"/>
                    </a:cubicBezTo>
                    <a:cubicBezTo>
                      <a:pt x="1838285" y="209510"/>
                      <a:pt x="1838400" y="211432"/>
                      <a:pt x="1838400" y="213726"/>
                    </a:cubicBezTo>
                    <a:cubicBezTo>
                      <a:pt x="1838400" y="215791"/>
                      <a:pt x="1838285" y="217598"/>
                      <a:pt x="1838056" y="219147"/>
                    </a:cubicBezTo>
                    <a:cubicBezTo>
                      <a:pt x="1837827" y="220696"/>
                      <a:pt x="1837425" y="221986"/>
                      <a:pt x="1836851" y="223019"/>
                    </a:cubicBezTo>
                    <a:cubicBezTo>
                      <a:pt x="1836278" y="224051"/>
                      <a:pt x="1835618" y="224797"/>
                      <a:pt x="1834873" y="225256"/>
                    </a:cubicBezTo>
                    <a:cubicBezTo>
                      <a:pt x="1834127" y="225715"/>
                      <a:pt x="1833295" y="225944"/>
                      <a:pt x="1832377" y="225944"/>
                    </a:cubicBezTo>
                    <a:lnTo>
                      <a:pt x="1725514" y="225944"/>
                    </a:lnTo>
                    <a:cubicBezTo>
                      <a:pt x="1722875" y="225944"/>
                      <a:pt x="1720380" y="225055"/>
                      <a:pt x="1718029" y="223277"/>
                    </a:cubicBezTo>
                    <a:cubicBezTo>
                      <a:pt x="1715677" y="221499"/>
                      <a:pt x="1714501" y="218373"/>
                      <a:pt x="1714501" y="213898"/>
                    </a:cubicBezTo>
                    <a:lnTo>
                      <a:pt x="1714501" y="15315"/>
                    </a:lnTo>
                    <a:cubicBezTo>
                      <a:pt x="1714501" y="10841"/>
                      <a:pt x="1715677" y="7715"/>
                      <a:pt x="1718029" y="5937"/>
                    </a:cubicBezTo>
                    <a:cubicBezTo>
                      <a:pt x="1720380" y="4158"/>
                      <a:pt x="1722875" y="3269"/>
                      <a:pt x="1725514" y="3269"/>
                    </a:cubicBezTo>
                    <a:close/>
                    <a:moveTo>
                      <a:pt x="1521884" y="3269"/>
                    </a:moveTo>
                    <a:lnTo>
                      <a:pt x="1676758" y="3269"/>
                    </a:lnTo>
                    <a:cubicBezTo>
                      <a:pt x="1677676" y="3269"/>
                      <a:pt x="1678507" y="3499"/>
                      <a:pt x="1679253" y="3958"/>
                    </a:cubicBezTo>
                    <a:cubicBezTo>
                      <a:pt x="1679999" y="4417"/>
                      <a:pt x="1680630" y="5162"/>
                      <a:pt x="1681146" y="6195"/>
                    </a:cubicBezTo>
                    <a:cubicBezTo>
                      <a:pt x="1681662" y="7227"/>
                      <a:pt x="1682035" y="8575"/>
                      <a:pt x="1682264" y="10239"/>
                    </a:cubicBezTo>
                    <a:cubicBezTo>
                      <a:pt x="1682494" y="11902"/>
                      <a:pt x="1682609" y="13824"/>
                      <a:pt x="1682609" y="16003"/>
                    </a:cubicBezTo>
                    <a:cubicBezTo>
                      <a:pt x="1682609" y="18183"/>
                      <a:pt x="1682494" y="20076"/>
                      <a:pt x="1682264" y="21682"/>
                    </a:cubicBezTo>
                    <a:cubicBezTo>
                      <a:pt x="1682035" y="23288"/>
                      <a:pt x="1681662" y="24579"/>
                      <a:pt x="1681146" y="25554"/>
                    </a:cubicBezTo>
                    <a:cubicBezTo>
                      <a:pt x="1680630" y="26529"/>
                      <a:pt x="1679999" y="27246"/>
                      <a:pt x="1679253" y="27705"/>
                    </a:cubicBezTo>
                    <a:cubicBezTo>
                      <a:pt x="1678507" y="28164"/>
                      <a:pt x="1677676" y="28393"/>
                      <a:pt x="1676758" y="28393"/>
                    </a:cubicBezTo>
                    <a:lnTo>
                      <a:pt x="1614120" y="28393"/>
                    </a:lnTo>
                    <a:lnTo>
                      <a:pt x="1614120" y="221470"/>
                    </a:lnTo>
                    <a:cubicBezTo>
                      <a:pt x="1614120" y="222388"/>
                      <a:pt x="1613890" y="223191"/>
                      <a:pt x="1613431" y="223879"/>
                    </a:cubicBezTo>
                    <a:cubicBezTo>
                      <a:pt x="1612973" y="224567"/>
                      <a:pt x="1612170" y="225112"/>
                      <a:pt x="1611022" y="225514"/>
                    </a:cubicBezTo>
                    <a:cubicBezTo>
                      <a:pt x="1609875" y="225915"/>
                      <a:pt x="1608355" y="226260"/>
                      <a:pt x="1606462" y="226546"/>
                    </a:cubicBezTo>
                    <a:cubicBezTo>
                      <a:pt x="1604569" y="226833"/>
                      <a:pt x="1602189" y="226977"/>
                      <a:pt x="1599321" y="226977"/>
                    </a:cubicBezTo>
                    <a:cubicBezTo>
                      <a:pt x="1596567" y="226977"/>
                      <a:pt x="1594216" y="226833"/>
                      <a:pt x="1592265" y="226546"/>
                    </a:cubicBezTo>
                    <a:cubicBezTo>
                      <a:pt x="1590315" y="226260"/>
                      <a:pt x="1588766" y="225915"/>
                      <a:pt x="1587619" y="225514"/>
                    </a:cubicBezTo>
                    <a:cubicBezTo>
                      <a:pt x="1586472" y="225112"/>
                      <a:pt x="1585669" y="224567"/>
                      <a:pt x="1585210" y="223879"/>
                    </a:cubicBezTo>
                    <a:cubicBezTo>
                      <a:pt x="1584751" y="223191"/>
                      <a:pt x="1584522" y="222388"/>
                      <a:pt x="1584522" y="221470"/>
                    </a:cubicBezTo>
                    <a:lnTo>
                      <a:pt x="1584522" y="28393"/>
                    </a:lnTo>
                    <a:lnTo>
                      <a:pt x="1521884" y="28393"/>
                    </a:lnTo>
                    <a:cubicBezTo>
                      <a:pt x="1520966" y="28393"/>
                      <a:pt x="1520134" y="28164"/>
                      <a:pt x="1519388" y="27705"/>
                    </a:cubicBezTo>
                    <a:cubicBezTo>
                      <a:pt x="1518643" y="27246"/>
                      <a:pt x="1518040" y="26529"/>
                      <a:pt x="1517582" y="25554"/>
                    </a:cubicBezTo>
                    <a:cubicBezTo>
                      <a:pt x="1517123" y="24579"/>
                      <a:pt x="1516750" y="23288"/>
                      <a:pt x="1516463" y="21682"/>
                    </a:cubicBezTo>
                    <a:cubicBezTo>
                      <a:pt x="1516176" y="20076"/>
                      <a:pt x="1516033" y="18183"/>
                      <a:pt x="1516033" y="16003"/>
                    </a:cubicBezTo>
                    <a:cubicBezTo>
                      <a:pt x="1516033" y="13824"/>
                      <a:pt x="1516176" y="11902"/>
                      <a:pt x="1516463" y="10239"/>
                    </a:cubicBezTo>
                    <a:cubicBezTo>
                      <a:pt x="1516750" y="8575"/>
                      <a:pt x="1517123" y="7227"/>
                      <a:pt x="1517582" y="6195"/>
                    </a:cubicBezTo>
                    <a:cubicBezTo>
                      <a:pt x="1518040" y="5162"/>
                      <a:pt x="1518643" y="4417"/>
                      <a:pt x="1519388" y="3958"/>
                    </a:cubicBezTo>
                    <a:cubicBezTo>
                      <a:pt x="1520134" y="3499"/>
                      <a:pt x="1520966" y="3269"/>
                      <a:pt x="1521884" y="3269"/>
                    </a:cubicBezTo>
                    <a:close/>
                    <a:moveTo>
                      <a:pt x="982564" y="3269"/>
                    </a:moveTo>
                    <a:lnTo>
                      <a:pt x="1088223" y="3269"/>
                    </a:lnTo>
                    <a:cubicBezTo>
                      <a:pt x="1089141" y="3269"/>
                      <a:pt x="1089972" y="3499"/>
                      <a:pt x="1090718" y="3958"/>
                    </a:cubicBezTo>
                    <a:cubicBezTo>
                      <a:pt x="1091464" y="4417"/>
                      <a:pt x="1092066" y="5162"/>
                      <a:pt x="1092525" y="6195"/>
                    </a:cubicBezTo>
                    <a:cubicBezTo>
                      <a:pt x="1092984" y="7227"/>
                      <a:pt x="1093357" y="8518"/>
                      <a:pt x="1093643" y="10067"/>
                    </a:cubicBezTo>
                    <a:cubicBezTo>
                      <a:pt x="1093930" y="11615"/>
                      <a:pt x="1094073" y="13537"/>
                      <a:pt x="1094073" y="15831"/>
                    </a:cubicBezTo>
                    <a:cubicBezTo>
                      <a:pt x="1094073" y="17896"/>
                      <a:pt x="1093930" y="19703"/>
                      <a:pt x="1093643" y="21252"/>
                    </a:cubicBezTo>
                    <a:cubicBezTo>
                      <a:pt x="1093357" y="22801"/>
                      <a:pt x="1092984" y="24063"/>
                      <a:pt x="1092525" y="25038"/>
                    </a:cubicBezTo>
                    <a:cubicBezTo>
                      <a:pt x="1092066" y="26013"/>
                      <a:pt x="1091464" y="26730"/>
                      <a:pt x="1090718" y="27189"/>
                    </a:cubicBezTo>
                    <a:cubicBezTo>
                      <a:pt x="1089972" y="27648"/>
                      <a:pt x="1089141" y="27877"/>
                      <a:pt x="1088223" y="27877"/>
                    </a:cubicBezTo>
                    <a:lnTo>
                      <a:pt x="1001149" y="27877"/>
                    </a:lnTo>
                    <a:lnTo>
                      <a:pt x="1001149" y="97743"/>
                    </a:lnTo>
                    <a:lnTo>
                      <a:pt x="1075833" y="97743"/>
                    </a:lnTo>
                    <a:cubicBezTo>
                      <a:pt x="1076751" y="97743"/>
                      <a:pt x="1077582" y="98001"/>
                      <a:pt x="1078328" y="98517"/>
                    </a:cubicBezTo>
                    <a:cubicBezTo>
                      <a:pt x="1079074" y="99033"/>
                      <a:pt x="1079705" y="99750"/>
                      <a:pt x="1080221" y="100668"/>
                    </a:cubicBezTo>
                    <a:cubicBezTo>
                      <a:pt x="1080737" y="101586"/>
                      <a:pt x="1081110" y="102848"/>
                      <a:pt x="1081339" y="104454"/>
                    </a:cubicBezTo>
                    <a:cubicBezTo>
                      <a:pt x="1081569" y="106060"/>
                      <a:pt x="1081684" y="107953"/>
                      <a:pt x="1081684" y="110133"/>
                    </a:cubicBezTo>
                    <a:cubicBezTo>
                      <a:pt x="1081684" y="112198"/>
                      <a:pt x="1081569" y="113976"/>
                      <a:pt x="1081339" y="115467"/>
                    </a:cubicBezTo>
                    <a:cubicBezTo>
                      <a:pt x="1081110" y="116959"/>
                      <a:pt x="1080737" y="118163"/>
                      <a:pt x="1080221" y="119081"/>
                    </a:cubicBezTo>
                    <a:cubicBezTo>
                      <a:pt x="1079705" y="119999"/>
                      <a:pt x="1079074" y="120658"/>
                      <a:pt x="1078328" y="121060"/>
                    </a:cubicBezTo>
                    <a:cubicBezTo>
                      <a:pt x="1077582" y="121461"/>
                      <a:pt x="1076751" y="121662"/>
                      <a:pt x="1075833" y="121662"/>
                    </a:cubicBezTo>
                    <a:lnTo>
                      <a:pt x="1001149" y="121662"/>
                    </a:lnTo>
                    <a:lnTo>
                      <a:pt x="1001149" y="201336"/>
                    </a:lnTo>
                    <a:lnTo>
                      <a:pt x="1089427" y="201336"/>
                    </a:lnTo>
                    <a:cubicBezTo>
                      <a:pt x="1090345" y="201336"/>
                      <a:pt x="1091177" y="201566"/>
                      <a:pt x="1091923" y="202025"/>
                    </a:cubicBezTo>
                    <a:cubicBezTo>
                      <a:pt x="1092668" y="202484"/>
                      <a:pt x="1093328" y="203201"/>
                      <a:pt x="1093901" y="204176"/>
                    </a:cubicBezTo>
                    <a:cubicBezTo>
                      <a:pt x="1094475" y="205151"/>
                      <a:pt x="1094877" y="206413"/>
                      <a:pt x="1095106" y="207962"/>
                    </a:cubicBezTo>
                    <a:cubicBezTo>
                      <a:pt x="1095335" y="209510"/>
                      <a:pt x="1095450" y="211432"/>
                      <a:pt x="1095450" y="213726"/>
                    </a:cubicBezTo>
                    <a:cubicBezTo>
                      <a:pt x="1095450" y="215791"/>
                      <a:pt x="1095335" y="217598"/>
                      <a:pt x="1095106" y="219147"/>
                    </a:cubicBezTo>
                    <a:cubicBezTo>
                      <a:pt x="1094877" y="220696"/>
                      <a:pt x="1094475" y="221986"/>
                      <a:pt x="1093901" y="223019"/>
                    </a:cubicBezTo>
                    <a:cubicBezTo>
                      <a:pt x="1093328" y="224051"/>
                      <a:pt x="1092668" y="224797"/>
                      <a:pt x="1091923" y="225256"/>
                    </a:cubicBezTo>
                    <a:cubicBezTo>
                      <a:pt x="1091177" y="225715"/>
                      <a:pt x="1090345" y="225944"/>
                      <a:pt x="1089427" y="225944"/>
                    </a:cubicBezTo>
                    <a:lnTo>
                      <a:pt x="982564" y="225944"/>
                    </a:lnTo>
                    <a:cubicBezTo>
                      <a:pt x="979925" y="225944"/>
                      <a:pt x="977430" y="225055"/>
                      <a:pt x="975078" y="223277"/>
                    </a:cubicBezTo>
                    <a:cubicBezTo>
                      <a:pt x="972727" y="221499"/>
                      <a:pt x="971551" y="218373"/>
                      <a:pt x="971551" y="213898"/>
                    </a:cubicBezTo>
                    <a:lnTo>
                      <a:pt x="971551" y="15315"/>
                    </a:lnTo>
                    <a:cubicBezTo>
                      <a:pt x="971551" y="10841"/>
                      <a:pt x="972727" y="7715"/>
                      <a:pt x="975078" y="5937"/>
                    </a:cubicBezTo>
                    <a:cubicBezTo>
                      <a:pt x="977430" y="4158"/>
                      <a:pt x="979925" y="3269"/>
                      <a:pt x="982564" y="3269"/>
                    </a:cubicBezTo>
                    <a:close/>
                    <a:moveTo>
                      <a:pt x="553938" y="3269"/>
                    </a:moveTo>
                    <a:lnTo>
                      <a:pt x="604530" y="3269"/>
                    </a:lnTo>
                    <a:cubicBezTo>
                      <a:pt x="617838" y="3269"/>
                      <a:pt x="628737" y="4531"/>
                      <a:pt x="637226" y="7055"/>
                    </a:cubicBezTo>
                    <a:cubicBezTo>
                      <a:pt x="645716" y="9579"/>
                      <a:pt x="652800" y="13250"/>
                      <a:pt x="658478" y="18068"/>
                    </a:cubicBezTo>
                    <a:cubicBezTo>
                      <a:pt x="664157" y="22887"/>
                      <a:pt x="668430" y="28795"/>
                      <a:pt x="671298" y="35793"/>
                    </a:cubicBezTo>
                    <a:cubicBezTo>
                      <a:pt x="674166" y="42791"/>
                      <a:pt x="675601" y="50707"/>
                      <a:pt x="675601" y="59540"/>
                    </a:cubicBezTo>
                    <a:cubicBezTo>
                      <a:pt x="675601" y="64818"/>
                      <a:pt x="674970" y="69865"/>
                      <a:pt x="673708" y="74684"/>
                    </a:cubicBezTo>
                    <a:cubicBezTo>
                      <a:pt x="672446" y="79502"/>
                      <a:pt x="670581" y="83947"/>
                      <a:pt x="668115" y="88020"/>
                    </a:cubicBezTo>
                    <a:cubicBezTo>
                      <a:pt x="665648" y="92093"/>
                      <a:pt x="662551" y="95735"/>
                      <a:pt x="658822" y="98947"/>
                    </a:cubicBezTo>
                    <a:cubicBezTo>
                      <a:pt x="655094" y="102159"/>
                      <a:pt x="650821" y="104798"/>
                      <a:pt x="646002" y="106863"/>
                    </a:cubicBezTo>
                    <a:cubicBezTo>
                      <a:pt x="652083" y="108010"/>
                      <a:pt x="657761" y="110104"/>
                      <a:pt x="663038" y="113144"/>
                    </a:cubicBezTo>
                    <a:cubicBezTo>
                      <a:pt x="668316" y="116184"/>
                      <a:pt x="672933" y="120056"/>
                      <a:pt x="676891" y="124760"/>
                    </a:cubicBezTo>
                    <a:cubicBezTo>
                      <a:pt x="680849" y="129463"/>
                      <a:pt x="683975" y="134970"/>
                      <a:pt x="686269" y="141280"/>
                    </a:cubicBezTo>
                    <a:cubicBezTo>
                      <a:pt x="688564" y="147589"/>
                      <a:pt x="689711" y="154530"/>
                      <a:pt x="689711" y="162102"/>
                    </a:cubicBezTo>
                    <a:cubicBezTo>
                      <a:pt x="689711" y="169100"/>
                      <a:pt x="688822" y="175553"/>
                      <a:pt x="687044" y="181461"/>
                    </a:cubicBezTo>
                    <a:cubicBezTo>
                      <a:pt x="685266" y="187369"/>
                      <a:pt x="682771" y="192675"/>
                      <a:pt x="679558" y="197378"/>
                    </a:cubicBezTo>
                    <a:cubicBezTo>
                      <a:pt x="676346" y="202082"/>
                      <a:pt x="672474" y="206212"/>
                      <a:pt x="667943" y="209768"/>
                    </a:cubicBezTo>
                    <a:cubicBezTo>
                      <a:pt x="663411" y="213325"/>
                      <a:pt x="658306" y="216308"/>
                      <a:pt x="652628" y="218717"/>
                    </a:cubicBezTo>
                    <a:cubicBezTo>
                      <a:pt x="646949" y="221126"/>
                      <a:pt x="640868" y="222933"/>
                      <a:pt x="634387" y="224137"/>
                    </a:cubicBezTo>
                    <a:cubicBezTo>
                      <a:pt x="627905" y="225342"/>
                      <a:pt x="620477" y="225944"/>
                      <a:pt x="612102" y="225944"/>
                    </a:cubicBezTo>
                    <a:lnTo>
                      <a:pt x="553938" y="225944"/>
                    </a:lnTo>
                    <a:cubicBezTo>
                      <a:pt x="551300" y="225944"/>
                      <a:pt x="548804" y="225055"/>
                      <a:pt x="546453" y="223277"/>
                    </a:cubicBezTo>
                    <a:cubicBezTo>
                      <a:pt x="544101" y="221499"/>
                      <a:pt x="542925" y="218373"/>
                      <a:pt x="542925" y="213898"/>
                    </a:cubicBezTo>
                    <a:lnTo>
                      <a:pt x="542925" y="15315"/>
                    </a:lnTo>
                    <a:cubicBezTo>
                      <a:pt x="542925" y="10841"/>
                      <a:pt x="544101" y="7715"/>
                      <a:pt x="546453" y="5937"/>
                    </a:cubicBezTo>
                    <a:cubicBezTo>
                      <a:pt x="548804" y="4158"/>
                      <a:pt x="551300" y="3269"/>
                      <a:pt x="553938" y="3269"/>
                    </a:cubicBezTo>
                    <a:close/>
                    <a:moveTo>
                      <a:pt x="12406" y="3269"/>
                    </a:moveTo>
                    <a:lnTo>
                      <a:pt x="30580" y="3269"/>
                    </a:lnTo>
                    <a:cubicBezTo>
                      <a:pt x="34306" y="3269"/>
                      <a:pt x="37568" y="3614"/>
                      <a:pt x="40364" y="4302"/>
                    </a:cubicBezTo>
                    <a:cubicBezTo>
                      <a:pt x="43160" y="4990"/>
                      <a:pt x="45607" y="6080"/>
                      <a:pt x="47703" y="7571"/>
                    </a:cubicBezTo>
                    <a:cubicBezTo>
                      <a:pt x="49799" y="9063"/>
                      <a:pt x="51547" y="10956"/>
                      <a:pt x="52945" y="13250"/>
                    </a:cubicBezTo>
                    <a:cubicBezTo>
                      <a:pt x="54343" y="15545"/>
                      <a:pt x="55566" y="18241"/>
                      <a:pt x="56615" y="21338"/>
                    </a:cubicBezTo>
                    <a:lnTo>
                      <a:pt x="120286" y="182579"/>
                    </a:lnTo>
                    <a:lnTo>
                      <a:pt x="121146" y="182579"/>
                    </a:lnTo>
                    <a:lnTo>
                      <a:pt x="187398" y="21854"/>
                    </a:lnTo>
                    <a:cubicBezTo>
                      <a:pt x="188679" y="18413"/>
                      <a:pt x="190078" y="15487"/>
                      <a:pt x="191594" y="13078"/>
                    </a:cubicBezTo>
                    <a:cubicBezTo>
                      <a:pt x="193109" y="10669"/>
                      <a:pt x="194770" y="8747"/>
                      <a:pt x="196577" y="7313"/>
                    </a:cubicBezTo>
                    <a:cubicBezTo>
                      <a:pt x="198384" y="5879"/>
                      <a:pt x="200395" y="4847"/>
                      <a:pt x="202608" y="4216"/>
                    </a:cubicBezTo>
                    <a:cubicBezTo>
                      <a:pt x="204822" y="3585"/>
                      <a:pt x="207386" y="3269"/>
                      <a:pt x="210301" y="3269"/>
                    </a:cubicBezTo>
                    <a:lnTo>
                      <a:pt x="229356" y="3269"/>
                    </a:lnTo>
                    <a:cubicBezTo>
                      <a:pt x="231106" y="3269"/>
                      <a:pt x="232767" y="3527"/>
                      <a:pt x="234340" y="4044"/>
                    </a:cubicBezTo>
                    <a:cubicBezTo>
                      <a:pt x="235913" y="4560"/>
                      <a:pt x="237253" y="5363"/>
                      <a:pt x="238361" y="6453"/>
                    </a:cubicBezTo>
                    <a:cubicBezTo>
                      <a:pt x="239469" y="7543"/>
                      <a:pt x="240372" y="8919"/>
                      <a:pt x="241071" y="10583"/>
                    </a:cubicBezTo>
                    <a:cubicBezTo>
                      <a:pt x="241770" y="12246"/>
                      <a:pt x="242120" y="14283"/>
                      <a:pt x="242120" y="16692"/>
                    </a:cubicBezTo>
                    <a:lnTo>
                      <a:pt x="242120" y="221470"/>
                    </a:lnTo>
                    <a:cubicBezTo>
                      <a:pt x="242120" y="222388"/>
                      <a:pt x="241884" y="223191"/>
                      <a:pt x="241412" y="223879"/>
                    </a:cubicBezTo>
                    <a:cubicBezTo>
                      <a:pt x="240939" y="224567"/>
                      <a:pt x="240112" y="225112"/>
                      <a:pt x="238930" y="225514"/>
                    </a:cubicBezTo>
                    <a:cubicBezTo>
                      <a:pt x="237748" y="225915"/>
                      <a:pt x="236241" y="226260"/>
                      <a:pt x="234410" y="226546"/>
                    </a:cubicBezTo>
                    <a:cubicBezTo>
                      <a:pt x="232579" y="226833"/>
                      <a:pt x="230186" y="226977"/>
                      <a:pt x="227232" y="226977"/>
                    </a:cubicBezTo>
                    <a:cubicBezTo>
                      <a:pt x="224515" y="226977"/>
                      <a:pt x="222181" y="226833"/>
                      <a:pt x="220232" y="226546"/>
                    </a:cubicBezTo>
                    <a:cubicBezTo>
                      <a:pt x="218283" y="226260"/>
                      <a:pt x="216746" y="225915"/>
                      <a:pt x="215623" y="225514"/>
                    </a:cubicBezTo>
                    <a:cubicBezTo>
                      <a:pt x="214500" y="225112"/>
                      <a:pt x="213703" y="224567"/>
                      <a:pt x="213230" y="223879"/>
                    </a:cubicBezTo>
                    <a:cubicBezTo>
                      <a:pt x="212758" y="223191"/>
                      <a:pt x="212522" y="222388"/>
                      <a:pt x="212522" y="221470"/>
                    </a:cubicBezTo>
                    <a:lnTo>
                      <a:pt x="212522" y="27533"/>
                    </a:lnTo>
                    <a:lnTo>
                      <a:pt x="212178" y="27533"/>
                    </a:lnTo>
                    <a:lnTo>
                      <a:pt x="133708" y="222330"/>
                    </a:lnTo>
                    <a:cubicBezTo>
                      <a:pt x="133364" y="223133"/>
                      <a:pt x="132876" y="223822"/>
                      <a:pt x="132245" y="224395"/>
                    </a:cubicBezTo>
                    <a:cubicBezTo>
                      <a:pt x="131614" y="224969"/>
                      <a:pt x="130697" y="225457"/>
                      <a:pt x="129492" y="225858"/>
                    </a:cubicBezTo>
                    <a:cubicBezTo>
                      <a:pt x="128287" y="226260"/>
                      <a:pt x="126853" y="226546"/>
                      <a:pt x="125190" y="226719"/>
                    </a:cubicBezTo>
                    <a:cubicBezTo>
                      <a:pt x="123527" y="226891"/>
                      <a:pt x="121548" y="226977"/>
                      <a:pt x="119253" y="226977"/>
                    </a:cubicBezTo>
                    <a:cubicBezTo>
                      <a:pt x="116844" y="226977"/>
                      <a:pt x="114779" y="226862"/>
                      <a:pt x="113058" y="226632"/>
                    </a:cubicBezTo>
                    <a:cubicBezTo>
                      <a:pt x="111337" y="226403"/>
                      <a:pt x="109903" y="226088"/>
                      <a:pt x="108756" y="225686"/>
                    </a:cubicBezTo>
                    <a:cubicBezTo>
                      <a:pt x="107609" y="225285"/>
                      <a:pt x="106720" y="224797"/>
                      <a:pt x="106089" y="224223"/>
                    </a:cubicBezTo>
                    <a:cubicBezTo>
                      <a:pt x="105458" y="223650"/>
                      <a:pt x="105028" y="223019"/>
                      <a:pt x="104798" y="222330"/>
                    </a:cubicBezTo>
                    <a:lnTo>
                      <a:pt x="29770" y="27533"/>
                    </a:lnTo>
                    <a:lnTo>
                      <a:pt x="29598" y="27533"/>
                    </a:lnTo>
                    <a:lnTo>
                      <a:pt x="29598" y="221470"/>
                    </a:lnTo>
                    <a:cubicBezTo>
                      <a:pt x="29598" y="222388"/>
                      <a:pt x="29362" y="223191"/>
                      <a:pt x="28890" y="223879"/>
                    </a:cubicBezTo>
                    <a:cubicBezTo>
                      <a:pt x="28417" y="224567"/>
                      <a:pt x="27590" y="225112"/>
                      <a:pt x="26408" y="225514"/>
                    </a:cubicBezTo>
                    <a:cubicBezTo>
                      <a:pt x="25226" y="225915"/>
                      <a:pt x="23690" y="226260"/>
                      <a:pt x="21799" y="226546"/>
                    </a:cubicBezTo>
                    <a:cubicBezTo>
                      <a:pt x="19909" y="226833"/>
                      <a:pt x="17487" y="226977"/>
                      <a:pt x="14533" y="226977"/>
                    </a:cubicBezTo>
                    <a:cubicBezTo>
                      <a:pt x="11697" y="226977"/>
                      <a:pt x="9334" y="226833"/>
                      <a:pt x="7444" y="226546"/>
                    </a:cubicBezTo>
                    <a:cubicBezTo>
                      <a:pt x="5554" y="226260"/>
                      <a:pt x="4047" y="225915"/>
                      <a:pt x="2924" y="225514"/>
                    </a:cubicBezTo>
                    <a:cubicBezTo>
                      <a:pt x="1801" y="225112"/>
                      <a:pt x="1033" y="224567"/>
                      <a:pt x="620" y="223879"/>
                    </a:cubicBezTo>
                    <a:cubicBezTo>
                      <a:pt x="207" y="223191"/>
                      <a:pt x="0" y="222388"/>
                      <a:pt x="0" y="221470"/>
                    </a:cubicBezTo>
                    <a:lnTo>
                      <a:pt x="0" y="16692"/>
                    </a:lnTo>
                    <a:cubicBezTo>
                      <a:pt x="0" y="11873"/>
                      <a:pt x="1281" y="8432"/>
                      <a:pt x="3844" y="6367"/>
                    </a:cubicBezTo>
                    <a:cubicBezTo>
                      <a:pt x="6406" y="4302"/>
                      <a:pt x="9260" y="3269"/>
                      <a:pt x="12406" y="3269"/>
                    </a:cubicBezTo>
                    <a:close/>
                    <a:moveTo>
                      <a:pt x="2230219" y="2753"/>
                    </a:moveTo>
                    <a:cubicBezTo>
                      <a:pt x="2232883" y="2753"/>
                      <a:pt x="2235183" y="2868"/>
                      <a:pt x="2237120" y="3097"/>
                    </a:cubicBezTo>
                    <a:cubicBezTo>
                      <a:pt x="2239056" y="3327"/>
                      <a:pt x="2240570" y="3700"/>
                      <a:pt x="2241660" y="4216"/>
                    </a:cubicBezTo>
                    <a:cubicBezTo>
                      <a:pt x="2242750" y="4732"/>
                      <a:pt x="2243536" y="5334"/>
                      <a:pt x="2244020" y="6023"/>
                    </a:cubicBezTo>
                    <a:cubicBezTo>
                      <a:pt x="2244504" y="6711"/>
                      <a:pt x="2244746" y="7457"/>
                      <a:pt x="2244746" y="8260"/>
                    </a:cubicBezTo>
                    <a:lnTo>
                      <a:pt x="2244746" y="213726"/>
                    </a:lnTo>
                    <a:cubicBezTo>
                      <a:pt x="2244746" y="216021"/>
                      <a:pt x="2244361" y="217971"/>
                      <a:pt x="2243590" y="219577"/>
                    </a:cubicBezTo>
                    <a:cubicBezTo>
                      <a:pt x="2242820" y="221183"/>
                      <a:pt x="2241811" y="222502"/>
                      <a:pt x="2240566" y="223535"/>
                    </a:cubicBezTo>
                    <a:cubicBezTo>
                      <a:pt x="2239320" y="224567"/>
                      <a:pt x="2237925" y="225313"/>
                      <a:pt x="2236383" y="225772"/>
                    </a:cubicBezTo>
                    <a:cubicBezTo>
                      <a:pt x="2234840" y="226231"/>
                      <a:pt x="2233298" y="226460"/>
                      <a:pt x="2231754" y="226460"/>
                    </a:cubicBezTo>
                    <a:lnTo>
                      <a:pt x="2221967" y="226460"/>
                    </a:lnTo>
                    <a:cubicBezTo>
                      <a:pt x="2218882" y="226460"/>
                      <a:pt x="2216182" y="226145"/>
                      <a:pt x="2213868" y="225514"/>
                    </a:cubicBezTo>
                    <a:cubicBezTo>
                      <a:pt x="2211554" y="224883"/>
                      <a:pt x="2209359" y="223736"/>
                      <a:pt x="2207284" y="222072"/>
                    </a:cubicBezTo>
                    <a:cubicBezTo>
                      <a:pt x="2205208" y="220409"/>
                      <a:pt x="2203132" y="218143"/>
                      <a:pt x="2201055" y="215275"/>
                    </a:cubicBezTo>
                    <a:cubicBezTo>
                      <a:pt x="2198978" y="212407"/>
                      <a:pt x="2196775" y="208736"/>
                      <a:pt x="2194444" y="204262"/>
                    </a:cubicBezTo>
                    <a:lnTo>
                      <a:pt x="2126515" y="77609"/>
                    </a:lnTo>
                    <a:cubicBezTo>
                      <a:pt x="2122964" y="71070"/>
                      <a:pt x="2119385" y="64215"/>
                      <a:pt x="2115777" y="57045"/>
                    </a:cubicBezTo>
                    <a:cubicBezTo>
                      <a:pt x="2112170" y="49875"/>
                      <a:pt x="2108812" y="42906"/>
                      <a:pt x="2105704" y="36137"/>
                    </a:cubicBezTo>
                    <a:lnTo>
                      <a:pt x="2105360" y="36137"/>
                    </a:lnTo>
                    <a:cubicBezTo>
                      <a:pt x="2105589" y="44397"/>
                      <a:pt x="2105761" y="52829"/>
                      <a:pt x="2105876" y="61433"/>
                    </a:cubicBezTo>
                    <a:cubicBezTo>
                      <a:pt x="2105990" y="70037"/>
                      <a:pt x="2106048" y="78584"/>
                      <a:pt x="2106048" y="87074"/>
                    </a:cubicBezTo>
                    <a:lnTo>
                      <a:pt x="2106048" y="221470"/>
                    </a:lnTo>
                    <a:cubicBezTo>
                      <a:pt x="2106048" y="222273"/>
                      <a:pt x="2105806" y="223047"/>
                      <a:pt x="2105322" y="223793"/>
                    </a:cubicBezTo>
                    <a:cubicBezTo>
                      <a:pt x="2104838" y="224539"/>
                      <a:pt x="2104021" y="225112"/>
                      <a:pt x="2102871" y="225514"/>
                    </a:cubicBezTo>
                    <a:cubicBezTo>
                      <a:pt x="2101721" y="225915"/>
                      <a:pt x="2100208" y="226260"/>
                      <a:pt x="2098331" y="226546"/>
                    </a:cubicBezTo>
                    <a:cubicBezTo>
                      <a:pt x="2096454" y="226833"/>
                      <a:pt x="2094063" y="226977"/>
                      <a:pt x="2091158" y="226977"/>
                    </a:cubicBezTo>
                    <a:cubicBezTo>
                      <a:pt x="2088252" y="226977"/>
                      <a:pt x="2085861" y="226833"/>
                      <a:pt x="2083985" y="226546"/>
                    </a:cubicBezTo>
                    <a:cubicBezTo>
                      <a:pt x="2082109" y="226260"/>
                      <a:pt x="2080626" y="225915"/>
                      <a:pt x="2079536" y="225514"/>
                    </a:cubicBezTo>
                    <a:cubicBezTo>
                      <a:pt x="2078446" y="225112"/>
                      <a:pt x="2077660" y="224539"/>
                      <a:pt x="2077176" y="223793"/>
                    </a:cubicBezTo>
                    <a:cubicBezTo>
                      <a:pt x="2076692" y="223047"/>
                      <a:pt x="2076450" y="222273"/>
                      <a:pt x="2076450" y="221470"/>
                    </a:cubicBezTo>
                    <a:lnTo>
                      <a:pt x="2076450" y="16003"/>
                    </a:lnTo>
                    <a:cubicBezTo>
                      <a:pt x="2076450" y="11415"/>
                      <a:pt x="2077752" y="8145"/>
                      <a:pt x="2080358" y="6195"/>
                    </a:cubicBezTo>
                    <a:cubicBezTo>
                      <a:pt x="2082963" y="4244"/>
                      <a:pt x="2085805" y="3269"/>
                      <a:pt x="2088883" y="3269"/>
                    </a:cubicBezTo>
                    <a:lnTo>
                      <a:pt x="2103448" y="3269"/>
                    </a:lnTo>
                    <a:cubicBezTo>
                      <a:pt x="2106880" y="3269"/>
                      <a:pt x="2109752" y="3556"/>
                      <a:pt x="2112062" y="4130"/>
                    </a:cubicBezTo>
                    <a:cubicBezTo>
                      <a:pt x="2114371" y="4703"/>
                      <a:pt x="2116443" y="5650"/>
                      <a:pt x="2118278" y="6969"/>
                    </a:cubicBezTo>
                    <a:cubicBezTo>
                      <a:pt x="2120112" y="8288"/>
                      <a:pt x="2121888" y="10124"/>
                      <a:pt x="2123606" y="12476"/>
                    </a:cubicBezTo>
                    <a:cubicBezTo>
                      <a:pt x="2125323" y="14828"/>
                      <a:pt x="2127124" y="17782"/>
                      <a:pt x="2129010" y="21338"/>
                    </a:cubicBezTo>
                    <a:lnTo>
                      <a:pt x="2181232" y="119081"/>
                    </a:lnTo>
                    <a:cubicBezTo>
                      <a:pt x="2184448" y="125046"/>
                      <a:pt x="2187552" y="130869"/>
                      <a:pt x="2190546" y="136547"/>
                    </a:cubicBezTo>
                    <a:cubicBezTo>
                      <a:pt x="2193539" y="142226"/>
                      <a:pt x="2196422" y="147819"/>
                      <a:pt x="2199194" y="153325"/>
                    </a:cubicBezTo>
                    <a:cubicBezTo>
                      <a:pt x="2201966" y="158832"/>
                      <a:pt x="2204710" y="164253"/>
                      <a:pt x="2207426" y="169587"/>
                    </a:cubicBezTo>
                    <a:cubicBezTo>
                      <a:pt x="2210142" y="174922"/>
                      <a:pt x="2212830" y="180285"/>
                      <a:pt x="2215492" y="185677"/>
                    </a:cubicBezTo>
                    <a:lnTo>
                      <a:pt x="2215664" y="185677"/>
                    </a:lnTo>
                    <a:cubicBezTo>
                      <a:pt x="2215435" y="176614"/>
                      <a:pt x="2215292" y="167178"/>
                      <a:pt x="2215234" y="157369"/>
                    </a:cubicBezTo>
                    <a:cubicBezTo>
                      <a:pt x="2215177" y="147561"/>
                      <a:pt x="2215148" y="138125"/>
                      <a:pt x="2215148" y="129062"/>
                    </a:cubicBezTo>
                    <a:lnTo>
                      <a:pt x="2215148" y="8260"/>
                    </a:lnTo>
                    <a:cubicBezTo>
                      <a:pt x="2215148" y="7457"/>
                      <a:pt x="2215390" y="6711"/>
                      <a:pt x="2215874" y="6023"/>
                    </a:cubicBezTo>
                    <a:cubicBezTo>
                      <a:pt x="2216358" y="5334"/>
                      <a:pt x="2217175" y="4732"/>
                      <a:pt x="2218325" y="4216"/>
                    </a:cubicBezTo>
                    <a:cubicBezTo>
                      <a:pt x="2219475" y="3700"/>
                      <a:pt x="2220988" y="3327"/>
                      <a:pt x="2222865" y="3097"/>
                    </a:cubicBezTo>
                    <a:cubicBezTo>
                      <a:pt x="2224742" y="2868"/>
                      <a:pt x="2227193" y="2753"/>
                      <a:pt x="2230219" y="2753"/>
                    </a:cubicBezTo>
                    <a:close/>
                    <a:moveTo>
                      <a:pt x="1468219" y="2753"/>
                    </a:moveTo>
                    <a:cubicBezTo>
                      <a:pt x="1470882" y="2753"/>
                      <a:pt x="1473183" y="2868"/>
                      <a:pt x="1475120" y="3097"/>
                    </a:cubicBezTo>
                    <a:cubicBezTo>
                      <a:pt x="1477056" y="3327"/>
                      <a:pt x="1478570" y="3700"/>
                      <a:pt x="1479660" y="4216"/>
                    </a:cubicBezTo>
                    <a:cubicBezTo>
                      <a:pt x="1480750" y="4732"/>
                      <a:pt x="1481536" y="5334"/>
                      <a:pt x="1482020" y="6023"/>
                    </a:cubicBezTo>
                    <a:cubicBezTo>
                      <a:pt x="1482504" y="6711"/>
                      <a:pt x="1482746" y="7457"/>
                      <a:pt x="1482746" y="8260"/>
                    </a:cubicBezTo>
                    <a:lnTo>
                      <a:pt x="1482746" y="213726"/>
                    </a:lnTo>
                    <a:cubicBezTo>
                      <a:pt x="1482746" y="216021"/>
                      <a:pt x="1482361" y="217971"/>
                      <a:pt x="1481590" y="219577"/>
                    </a:cubicBezTo>
                    <a:cubicBezTo>
                      <a:pt x="1480819" y="221183"/>
                      <a:pt x="1479811" y="222502"/>
                      <a:pt x="1478565" y="223535"/>
                    </a:cubicBezTo>
                    <a:cubicBezTo>
                      <a:pt x="1477320" y="224567"/>
                      <a:pt x="1475925" y="225313"/>
                      <a:pt x="1474383" y="225772"/>
                    </a:cubicBezTo>
                    <a:cubicBezTo>
                      <a:pt x="1472840" y="226231"/>
                      <a:pt x="1471298" y="226460"/>
                      <a:pt x="1469754" y="226460"/>
                    </a:cubicBezTo>
                    <a:lnTo>
                      <a:pt x="1459967" y="226460"/>
                    </a:lnTo>
                    <a:cubicBezTo>
                      <a:pt x="1456882" y="226460"/>
                      <a:pt x="1454182" y="226145"/>
                      <a:pt x="1451868" y="225514"/>
                    </a:cubicBezTo>
                    <a:cubicBezTo>
                      <a:pt x="1449554" y="224883"/>
                      <a:pt x="1447359" y="223736"/>
                      <a:pt x="1445284" y="222072"/>
                    </a:cubicBezTo>
                    <a:cubicBezTo>
                      <a:pt x="1443208" y="220409"/>
                      <a:pt x="1441132" y="218143"/>
                      <a:pt x="1439055" y="215275"/>
                    </a:cubicBezTo>
                    <a:cubicBezTo>
                      <a:pt x="1436978" y="212407"/>
                      <a:pt x="1434775" y="208736"/>
                      <a:pt x="1432445" y="204262"/>
                    </a:cubicBezTo>
                    <a:lnTo>
                      <a:pt x="1364515" y="77609"/>
                    </a:lnTo>
                    <a:cubicBezTo>
                      <a:pt x="1360964" y="71070"/>
                      <a:pt x="1357385" y="64215"/>
                      <a:pt x="1353777" y="57045"/>
                    </a:cubicBezTo>
                    <a:cubicBezTo>
                      <a:pt x="1350170" y="49875"/>
                      <a:pt x="1346812" y="42906"/>
                      <a:pt x="1343704" y="36137"/>
                    </a:cubicBezTo>
                    <a:lnTo>
                      <a:pt x="1343360" y="36137"/>
                    </a:lnTo>
                    <a:cubicBezTo>
                      <a:pt x="1343589" y="44397"/>
                      <a:pt x="1343761" y="52829"/>
                      <a:pt x="1343876" y="61433"/>
                    </a:cubicBezTo>
                    <a:cubicBezTo>
                      <a:pt x="1343990" y="70037"/>
                      <a:pt x="1344048" y="78584"/>
                      <a:pt x="1344048" y="87074"/>
                    </a:cubicBezTo>
                    <a:lnTo>
                      <a:pt x="1344048" y="221470"/>
                    </a:lnTo>
                    <a:cubicBezTo>
                      <a:pt x="1344048" y="222273"/>
                      <a:pt x="1343806" y="223047"/>
                      <a:pt x="1343322" y="223793"/>
                    </a:cubicBezTo>
                    <a:cubicBezTo>
                      <a:pt x="1342838" y="224539"/>
                      <a:pt x="1342021" y="225112"/>
                      <a:pt x="1340871" y="225514"/>
                    </a:cubicBezTo>
                    <a:cubicBezTo>
                      <a:pt x="1339721" y="225915"/>
                      <a:pt x="1338208" y="226260"/>
                      <a:pt x="1336331" y="226546"/>
                    </a:cubicBezTo>
                    <a:cubicBezTo>
                      <a:pt x="1334454" y="226833"/>
                      <a:pt x="1332063" y="226977"/>
                      <a:pt x="1329157" y="226977"/>
                    </a:cubicBezTo>
                    <a:cubicBezTo>
                      <a:pt x="1326252" y="226977"/>
                      <a:pt x="1323861" y="226833"/>
                      <a:pt x="1321985" y="226546"/>
                    </a:cubicBezTo>
                    <a:cubicBezTo>
                      <a:pt x="1320109" y="226260"/>
                      <a:pt x="1318626" y="225915"/>
                      <a:pt x="1317536" y="225514"/>
                    </a:cubicBezTo>
                    <a:cubicBezTo>
                      <a:pt x="1316447" y="225112"/>
                      <a:pt x="1315660" y="224539"/>
                      <a:pt x="1315176" y="223793"/>
                    </a:cubicBezTo>
                    <a:cubicBezTo>
                      <a:pt x="1314692" y="223047"/>
                      <a:pt x="1314450" y="222273"/>
                      <a:pt x="1314450" y="221470"/>
                    </a:cubicBezTo>
                    <a:lnTo>
                      <a:pt x="1314450" y="16003"/>
                    </a:lnTo>
                    <a:cubicBezTo>
                      <a:pt x="1314450" y="11415"/>
                      <a:pt x="1315752" y="8145"/>
                      <a:pt x="1318358" y="6195"/>
                    </a:cubicBezTo>
                    <a:cubicBezTo>
                      <a:pt x="1320963" y="4244"/>
                      <a:pt x="1323805" y="3269"/>
                      <a:pt x="1326883" y="3269"/>
                    </a:cubicBezTo>
                    <a:lnTo>
                      <a:pt x="1341448" y="3269"/>
                    </a:lnTo>
                    <a:cubicBezTo>
                      <a:pt x="1344881" y="3269"/>
                      <a:pt x="1347752" y="3556"/>
                      <a:pt x="1350061" y="4130"/>
                    </a:cubicBezTo>
                    <a:cubicBezTo>
                      <a:pt x="1352371" y="4703"/>
                      <a:pt x="1354443" y="5650"/>
                      <a:pt x="1356278" y="6969"/>
                    </a:cubicBezTo>
                    <a:cubicBezTo>
                      <a:pt x="1358112" y="8288"/>
                      <a:pt x="1359888" y="10124"/>
                      <a:pt x="1361606" y="12476"/>
                    </a:cubicBezTo>
                    <a:cubicBezTo>
                      <a:pt x="1363323" y="14828"/>
                      <a:pt x="1365124" y="17782"/>
                      <a:pt x="1367010" y="21338"/>
                    </a:cubicBezTo>
                    <a:lnTo>
                      <a:pt x="1419232" y="119081"/>
                    </a:lnTo>
                    <a:cubicBezTo>
                      <a:pt x="1422448" y="125046"/>
                      <a:pt x="1425552" y="130869"/>
                      <a:pt x="1428546" y="136547"/>
                    </a:cubicBezTo>
                    <a:cubicBezTo>
                      <a:pt x="1431539" y="142226"/>
                      <a:pt x="1434422" y="147819"/>
                      <a:pt x="1437194" y="153325"/>
                    </a:cubicBezTo>
                    <a:cubicBezTo>
                      <a:pt x="1439966" y="158832"/>
                      <a:pt x="1442710" y="164253"/>
                      <a:pt x="1445426" y="169587"/>
                    </a:cubicBezTo>
                    <a:cubicBezTo>
                      <a:pt x="1448142" y="174922"/>
                      <a:pt x="1450830" y="180285"/>
                      <a:pt x="1453492" y="185677"/>
                    </a:cubicBezTo>
                    <a:lnTo>
                      <a:pt x="1453664" y="185677"/>
                    </a:lnTo>
                    <a:cubicBezTo>
                      <a:pt x="1453435" y="176614"/>
                      <a:pt x="1453292" y="167178"/>
                      <a:pt x="1453234" y="157369"/>
                    </a:cubicBezTo>
                    <a:cubicBezTo>
                      <a:pt x="1453177" y="147561"/>
                      <a:pt x="1453148" y="138125"/>
                      <a:pt x="1453148" y="129062"/>
                    </a:cubicBezTo>
                    <a:lnTo>
                      <a:pt x="1453148" y="8260"/>
                    </a:lnTo>
                    <a:cubicBezTo>
                      <a:pt x="1453148" y="7457"/>
                      <a:pt x="1453390" y="6711"/>
                      <a:pt x="1453874" y="6023"/>
                    </a:cubicBezTo>
                    <a:cubicBezTo>
                      <a:pt x="1454358" y="5334"/>
                      <a:pt x="1455175" y="4732"/>
                      <a:pt x="1456325" y="4216"/>
                    </a:cubicBezTo>
                    <a:cubicBezTo>
                      <a:pt x="1457475" y="3700"/>
                      <a:pt x="1458988" y="3327"/>
                      <a:pt x="1460865" y="3097"/>
                    </a:cubicBezTo>
                    <a:cubicBezTo>
                      <a:pt x="1462742" y="2868"/>
                      <a:pt x="1465193" y="2753"/>
                      <a:pt x="1468219" y="2753"/>
                    </a:cubicBezTo>
                    <a:close/>
                    <a:moveTo>
                      <a:pt x="1243524" y="2237"/>
                    </a:moveTo>
                    <a:cubicBezTo>
                      <a:pt x="1246392" y="2237"/>
                      <a:pt x="1248772" y="2380"/>
                      <a:pt x="1250665" y="2667"/>
                    </a:cubicBezTo>
                    <a:cubicBezTo>
                      <a:pt x="1252558" y="2954"/>
                      <a:pt x="1254078" y="3298"/>
                      <a:pt x="1255226" y="3700"/>
                    </a:cubicBezTo>
                    <a:cubicBezTo>
                      <a:pt x="1256373" y="4101"/>
                      <a:pt x="1257176" y="4646"/>
                      <a:pt x="1257635" y="5334"/>
                    </a:cubicBezTo>
                    <a:cubicBezTo>
                      <a:pt x="1258094" y="6023"/>
                      <a:pt x="1258323" y="6826"/>
                      <a:pt x="1258323" y="7743"/>
                    </a:cubicBezTo>
                    <a:lnTo>
                      <a:pt x="1258323" y="221470"/>
                    </a:lnTo>
                    <a:cubicBezTo>
                      <a:pt x="1258323" y="222388"/>
                      <a:pt x="1258094" y="223191"/>
                      <a:pt x="1257635" y="223879"/>
                    </a:cubicBezTo>
                    <a:cubicBezTo>
                      <a:pt x="1257176" y="224567"/>
                      <a:pt x="1256373" y="225112"/>
                      <a:pt x="1255226" y="225514"/>
                    </a:cubicBezTo>
                    <a:cubicBezTo>
                      <a:pt x="1254078" y="225915"/>
                      <a:pt x="1252558" y="226260"/>
                      <a:pt x="1250665" y="226546"/>
                    </a:cubicBezTo>
                    <a:cubicBezTo>
                      <a:pt x="1248772" y="226833"/>
                      <a:pt x="1246392" y="226977"/>
                      <a:pt x="1243524" y="226977"/>
                    </a:cubicBezTo>
                    <a:cubicBezTo>
                      <a:pt x="1240770" y="226977"/>
                      <a:pt x="1238419" y="226833"/>
                      <a:pt x="1236468" y="226546"/>
                    </a:cubicBezTo>
                    <a:cubicBezTo>
                      <a:pt x="1234518" y="226260"/>
                      <a:pt x="1232969" y="225915"/>
                      <a:pt x="1231822" y="225514"/>
                    </a:cubicBezTo>
                    <a:cubicBezTo>
                      <a:pt x="1230675" y="225112"/>
                      <a:pt x="1229872" y="224567"/>
                      <a:pt x="1229413" y="223879"/>
                    </a:cubicBezTo>
                    <a:cubicBezTo>
                      <a:pt x="1228954" y="223191"/>
                      <a:pt x="1228725" y="222388"/>
                      <a:pt x="1228725" y="221470"/>
                    </a:cubicBezTo>
                    <a:lnTo>
                      <a:pt x="1228725" y="7743"/>
                    </a:lnTo>
                    <a:cubicBezTo>
                      <a:pt x="1228725" y="6826"/>
                      <a:pt x="1228983" y="6023"/>
                      <a:pt x="1229499" y="5334"/>
                    </a:cubicBezTo>
                    <a:cubicBezTo>
                      <a:pt x="1230015" y="4646"/>
                      <a:pt x="1230876" y="4101"/>
                      <a:pt x="1232080" y="3700"/>
                    </a:cubicBezTo>
                    <a:cubicBezTo>
                      <a:pt x="1233285" y="3298"/>
                      <a:pt x="1234834" y="2954"/>
                      <a:pt x="1236727" y="2667"/>
                    </a:cubicBezTo>
                    <a:cubicBezTo>
                      <a:pt x="1238620" y="2380"/>
                      <a:pt x="1240885" y="2237"/>
                      <a:pt x="1243524" y="2237"/>
                    </a:cubicBezTo>
                    <a:close/>
                    <a:moveTo>
                      <a:pt x="833950" y="2237"/>
                    </a:moveTo>
                    <a:cubicBezTo>
                      <a:pt x="836818" y="2237"/>
                      <a:pt x="839198" y="2380"/>
                      <a:pt x="841091" y="2667"/>
                    </a:cubicBezTo>
                    <a:cubicBezTo>
                      <a:pt x="842984" y="2954"/>
                      <a:pt x="844504" y="3298"/>
                      <a:pt x="845651" y="3700"/>
                    </a:cubicBezTo>
                    <a:cubicBezTo>
                      <a:pt x="846799" y="4101"/>
                      <a:pt x="847602" y="4646"/>
                      <a:pt x="848061" y="5334"/>
                    </a:cubicBezTo>
                    <a:cubicBezTo>
                      <a:pt x="848519" y="6023"/>
                      <a:pt x="848749" y="6826"/>
                      <a:pt x="848749" y="7743"/>
                    </a:cubicBezTo>
                    <a:lnTo>
                      <a:pt x="848749" y="200304"/>
                    </a:lnTo>
                    <a:lnTo>
                      <a:pt x="928595" y="200304"/>
                    </a:lnTo>
                    <a:cubicBezTo>
                      <a:pt x="929628" y="200304"/>
                      <a:pt x="930517" y="200562"/>
                      <a:pt x="931263" y="201078"/>
                    </a:cubicBezTo>
                    <a:cubicBezTo>
                      <a:pt x="932008" y="201594"/>
                      <a:pt x="932639" y="202340"/>
                      <a:pt x="933155" y="203315"/>
                    </a:cubicBezTo>
                    <a:cubicBezTo>
                      <a:pt x="933672" y="204290"/>
                      <a:pt x="934044" y="205581"/>
                      <a:pt x="934274" y="207187"/>
                    </a:cubicBezTo>
                    <a:cubicBezTo>
                      <a:pt x="934503" y="208793"/>
                      <a:pt x="934618" y="210744"/>
                      <a:pt x="934618" y="213038"/>
                    </a:cubicBezTo>
                    <a:cubicBezTo>
                      <a:pt x="934618" y="215332"/>
                      <a:pt x="934503" y="217254"/>
                      <a:pt x="934274" y="218803"/>
                    </a:cubicBezTo>
                    <a:cubicBezTo>
                      <a:pt x="934044" y="220351"/>
                      <a:pt x="933672" y="221671"/>
                      <a:pt x="933155" y="222761"/>
                    </a:cubicBezTo>
                    <a:cubicBezTo>
                      <a:pt x="932639" y="223850"/>
                      <a:pt x="932008" y="224654"/>
                      <a:pt x="931263" y="225170"/>
                    </a:cubicBezTo>
                    <a:cubicBezTo>
                      <a:pt x="930517" y="225686"/>
                      <a:pt x="929628" y="225944"/>
                      <a:pt x="928595" y="225944"/>
                    </a:cubicBezTo>
                    <a:lnTo>
                      <a:pt x="830164" y="225944"/>
                    </a:lnTo>
                    <a:cubicBezTo>
                      <a:pt x="827525" y="225944"/>
                      <a:pt x="825030" y="225055"/>
                      <a:pt x="822678" y="223277"/>
                    </a:cubicBezTo>
                    <a:cubicBezTo>
                      <a:pt x="820327" y="221499"/>
                      <a:pt x="819151" y="218373"/>
                      <a:pt x="819151" y="213898"/>
                    </a:cubicBezTo>
                    <a:lnTo>
                      <a:pt x="819151" y="7743"/>
                    </a:lnTo>
                    <a:cubicBezTo>
                      <a:pt x="819151" y="6826"/>
                      <a:pt x="819380" y="6023"/>
                      <a:pt x="819839" y="5334"/>
                    </a:cubicBezTo>
                    <a:cubicBezTo>
                      <a:pt x="820298" y="4646"/>
                      <a:pt x="821101" y="4101"/>
                      <a:pt x="822248" y="3700"/>
                    </a:cubicBezTo>
                    <a:cubicBezTo>
                      <a:pt x="823395" y="3298"/>
                      <a:pt x="824944" y="2954"/>
                      <a:pt x="826894" y="2667"/>
                    </a:cubicBezTo>
                    <a:cubicBezTo>
                      <a:pt x="828845" y="2380"/>
                      <a:pt x="831196" y="2237"/>
                      <a:pt x="833950" y="2237"/>
                    </a:cubicBezTo>
                    <a:close/>
                    <a:moveTo>
                      <a:pt x="748224" y="2237"/>
                    </a:moveTo>
                    <a:cubicBezTo>
                      <a:pt x="751092" y="2237"/>
                      <a:pt x="753472" y="2380"/>
                      <a:pt x="755365" y="2667"/>
                    </a:cubicBezTo>
                    <a:cubicBezTo>
                      <a:pt x="757258" y="2954"/>
                      <a:pt x="758778" y="3298"/>
                      <a:pt x="759925" y="3700"/>
                    </a:cubicBezTo>
                    <a:cubicBezTo>
                      <a:pt x="761073" y="4101"/>
                      <a:pt x="761876" y="4646"/>
                      <a:pt x="762335" y="5334"/>
                    </a:cubicBezTo>
                    <a:cubicBezTo>
                      <a:pt x="762793" y="6023"/>
                      <a:pt x="763023" y="6826"/>
                      <a:pt x="763023" y="7743"/>
                    </a:cubicBezTo>
                    <a:lnTo>
                      <a:pt x="763023" y="221470"/>
                    </a:lnTo>
                    <a:cubicBezTo>
                      <a:pt x="763023" y="222388"/>
                      <a:pt x="762793" y="223191"/>
                      <a:pt x="762335" y="223879"/>
                    </a:cubicBezTo>
                    <a:cubicBezTo>
                      <a:pt x="761876" y="224567"/>
                      <a:pt x="761073" y="225112"/>
                      <a:pt x="759925" y="225514"/>
                    </a:cubicBezTo>
                    <a:cubicBezTo>
                      <a:pt x="758778" y="225915"/>
                      <a:pt x="757258" y="226260"/>
                      <a:pt x="755365" y="226546"/>
                    </a:cubicBezTo>
                    <a:cubicBezTo>
                      <a:pt x="753472" y="226833"/>
                      <a:pt x="751092" y="226977"/>
                      <a:pt x="748224" y="226977"/>
                    </a:cubicBezTo>
                    <a:cubicBezTo>
                      <a:pt x="745470" y="226977"/>
                      <a:pt x="743119" y="226833"/>
                      <a:pt x="741168" y="226546"/>
                    </a:cubicBezTo>
                    <a:cubicBezTo>
                      <a:pt x="739218" y="226260"/>
                      <a:pt x="737669" y="225915"/>
                      <a:pt x="736522" y="225514"/>
                    </a:cubicBezTo>
                    <a:cubicBezTo>
                      <a:pt x="735375" y="225112"/>
                      <a:pt x="734572" y="224567"/>
                      <a:pt x="734113" y="223879"/>
                    </a:cubicBezTo>
                    <a:cubicBezTo>
                      <a:pt x="733654" y="223191"/>
                      <a:pt x="733425" y="222388"/>
                      <a:pt x="733425" y="221470"/>
                    </a:cubicBezTo>
                    <a:lnTo>
                      <a:pt x="733425" y="7743"/>
                    </a:lnTo>
                    <a:cubicBezTo>
                      <a:pt x="733425" y="6826"/>
                      <a:pt x="733683" y="6023"/>
                      <a:pt x="734199" y="5334"/>
                    </a:cubicBezTo>
                    <a:cubicBezTo>
                      <a:pt x="734715" y="4646"/>
                      <a:pt x="735576" y="4101"/>
                      <a:pt x="736780" y="3700"/>
                    </a:cubicBezTo>
                    <a:cubicBezTo>
                      <a:pt x="737985" y="3298"/>
                      <a:pt x="739534" y="2954"/>
                      <a:pt x="741426" y="2667"/>
                    </a:cubicBezTo>
                    <a:cubicBezTo>
                      <a:pt x="743319" y="2380"/>
                      <a:pt x="745585" y="2237"/>
                      <a:pt x="748224" y="2237"/>
                    </a:cubicBezTo>
                    <a:close/>
                    <a:moveTo>
                      <a:pt x="394112" y="0"/>
                    </a:moveTo>
                    <a:cubicBezTo>
                      <a:pt x="410517" y="0"/>
                      <a:pt x="424800" y="2466"/>
                      <a:pt x="436960" y="7399"/>
                    </a:cubicBezTo>
                    <a:cubicBezTo>
                      <a:pt x="449121" y="12332"/>
                      <a:pt x="459245" y="19531"/>
                      <a:pt x="467333" y="28996"/>
                    </a:cubicBezTo>
                    <a:cubicBezTo>
                      <a:pt x="475421" y="38460"/>
                      <a:pt x="481444" y="50162"/>
                      <a:pt x="485402" y="64101"/>
                    </a:cubicBezTo>
                    <a:cubicBezTo>
                      <a:pt x="489359" y="78039"/>
                      <a:pt x="491338" y="94014"/>
                      <a:pt x="491338" y="112026"/>
                    </a:cubicBezTo>
                    <a:cubicBezTo>
                      <a:pt x="491338" y="130037"/>
                      <a:pt x="489216" y="146270"/>
                      <a:pt x="484971" y="160725"/>
                    </a:cubicBezTo>
                    <a:cubicBezTo>
                      <a:pt x="480727" y="175180"/>
                      <a:pt x="474388" y="187484"/>
                      <a:pt x="465956" y="197637"/>
                    </a:cubicBezTo>
                    <a:cubicBezTo>
                      <a:pt x="457524" y="207789"/>
                      <a:pt x="446941" y="215591"/>
                      <a:pt x="434207" y="221040"/>
                    </a:cubicBezTo>
                    <a:cubicBezTo>
                      <a:pt x="421473" y="226489"/>
                      <a:pt x="406616" y="229214"/>
                      <a:pt x="389638" y="229214"/>
                    </a:cubicBezTo>
                    <a:cubicBezTo>
                      <a:pt x="372888" y="229214"/>
                      <a:pt x="358405" y="226719"/>
                      <a:pt x="346187" y="221728"/>
                    </a:cubicBezTo>
                    <a:cubicBezTo>
                      <a:pt x="333969" y="216738"/>
                      <a:pt x="323873" y="209482"/>
                      <a:pt x="315900" y="199960"/>
                    </a:cubicBezTo>
                    <a:cubicBezTo>
                      <a:pt x="307927" y="190438"/>
                      <a:pt x="301990" y="178621"/>
                      <a:pt x="298090" y="164511"/>
                    </a:cubicBezTo>
                    <a:cubicBezTo>
                      <a:pt x="294189" y="150400"/>
                      <a:pt x="292239" y="134167"/>
                      <a:pt x="292239" y="115811"/>
                    </a:cubicBezTo>
                    <a:cubicBezTo>
                      <a:pt x="292239" y="98259"/>
                      <a:pt x="294361" y="82313"/>
                      <a:pt x="298606" y="67972"/>
                    </a:cubicBezTo>
                    <a:cubicBezTo>
                      <a:pt x="302851" y="53632"/>
                      <a:pt x="309218" y="41443"/>
                      <a:pt x="317707" y="31405"/>
                    </a:cubicBezTo>
                    <a:cubicBezTo>
                      <a:pt x="326197" y="21367"/>
                      <a:pt x="336808" y="13623"/>
                      <a:pt x="349542" y="8174"/>
                    </a:cubicBezTo>
                    <a:cubicBezTo>
                      <a:pt x="362276" y="2724"/>
                      <a:pt x="377133" y="0"/>
                      <a:pt x="3941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3333239"/>
      </p:ext>
    </p:extLst>
  </p:cSld>
  <p:clrMapOvr>
    <a:masterClrMapping/>
  </p:clrMapOvr>
  <p:transition spd="slow" advTm="3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8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8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4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8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8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3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8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8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3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7" grpId="0"/>
          <p:bldP spid="18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50990" y="2311380"/>
            <a:ext cx="1765612" cy="12298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88582" y="1556792"/>
            <a:ext cx="2842928" cy="19802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73674" y="3609020"/>
            <a:ext cx="2842928" cy="19802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88582" y="3604828"/>
            <a:ext cx="1584176" cy="110344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93230" y="1220129"/>
            <a:ext cx="3560888" cy="954107"/>
            <a:chOff x="7779113" y="1900513"/>
            <a:chExt cx="3560888" cy="954107"/>
          </a:xfrm>
        </p:grpSpPr>
        <p:sp>
          <p:nvSpPr>
            <p:cNvPr id="21" name="矩形 20"/>
            <p:cNvSpPr/>
            <p:nvPr/>
          </p:nvSpPr>
          <p:spPr>
            <a:xfrm>
              <a:off x="8817827" y="1900513"/>
              <a:ext cx="252217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企业目标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779113" y="2017567"/>
              <a:ext cx="720000" cy="720000"/>
              <a:chOff x="7779113" y="2017567"/>
              <a:chExt cx="720000" cy="72000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7779113" y="2017567"/>
                <a:ext cx="720000" cy="7200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4" name="Freeform 6"/>
              <p:cNvSpPr>
                <a:spLocks noEditPoints="1"/>
              </p:cNvSpPr>
              <p:nvPr/>
            </p:nvSpPr>
            <p:spPr bwMode="auto">
              <a:xfrm>
                <a:off x="7977188" y="2216660"/>
                <a:ext cx="323850" cy="323850"/>
              </a:xfrm>
              <a:custGeom>
                <a:avLst/>
                <a:gdLst>
                  <a:gd name="T0" fmla="*/ 410 w 1017"/>
                  <a:gd name="T1" fmla="*/ 428 h 1018"/>
                  <a:gd name="T2" fmla="*/ 220 w 1017"/>
                  <a:gd name="T3" fmla="*/ 735 h 1018"/>
                  <a:gd name="T4" fmla="*/ 283 w 1017"/>
                  <a:gd name="T5" fmla="*/ 797 h 1018"/>
                  <a:gd name="T6" fmla="*/ 581 w 1017"/>
                  <a:gd name="T7" fmla="*/ 613 h 1018"/>
                  <a:gd name="T8" fmla="*/ 781 w 1017"/>
                  <a:gd name="T9" fmla="*/ 326 h 1018"/>
                  <a:gd name="T10" fmla="*/ 778 w 1017"/>
                  <a:gd name="T11" fmla="*/ 239 h 1018"/>
                  <a:gd name="T12" fmla="*/ 691 w 1017"/>
                  <a:gd name="T13" fmla="*/ 236 h 1018"/>
                  <a:gd name="T14" fmla="*/ 405 w 1017"/>
                  <a:gd name="T15" fmla="*/ 584 h 1018"/>
                  <a:gd name="T16" fmla="*/ 567 w 1017"/>
                  <a:gd name="T17" fmla="*/ 531 h 1018"/>
                  <a:gd name="T18" fmla="*/ 473 w 1017"/>
                  <a:gd name="T19" fmla="*/ 562 h 1018"/>
                  <a:gd name="T20" fmla="*/ 448 w 1017"/>
                  <a:gd name="T21" fmla="*/ 487 h 1018"/>
                  <a:gd name="T22" fmla="*/ 539 w 1017"/>
                  <a:gd name="T23" fmla="*/ 453 h 1018"/>
                  <a:gd name="T24" fmla="*/ 571 w 1017"/>
                  <a:gd name="T25" fmla="*/ 520 h 1018"/>
                  <a:gd name="T26" fmla="*/ 382 w 1017"/>
                  <a:gd name="T27" fmla="*/ 16 h 1018"/>
                  <a:gd name="T28" fmla="*/ 184 w 1017"/>
                  <a:gd name="T29" fmla="*/ 116 h 1018"/>
                  <a:gd name="T30" fmla="*/ 49 w 1017"/>
                  <a:gd name="T31" fmla="*/ 289 h 1018"/>
                  <a:gd name="T32" fmla="*/ 0 w 1017"/>
                  <a:gd name="T33" fmla="*/ 509 h 1018"/>
                  <a:gd name="T34" fmla="*/ 40 w 1017"/>
                  <a:gd name="T35" fmla="*/ 707 h 1018"/>
                  <a:gd name="T36" fmla="*/ 166 w 1017"/>
                  <a:gd name="T37" fmla="*/ 885 h 1018"/>
                  <a:gd name="T38" fmla="*/ 357 w 1017"/>
                  <a:gd name="T39" fmla="*/ 995 h 1018"/>
                  <a:gd name="T40" fmla="*/ 560 w 1017"/>
                  <a:gd name="T41" fmla="*/ 1015 h 1018"/>
                  <a:gd name="T42" fmla="*/ 772 w 1017"/>
                  <a:gd name="T43" fmla="*/ 944 h 1018"/>
                  <a:gd name="T44" fmla="*/ 930 w 1017"/>
                  <a:gd name="T45" fmla="*/ 793 h 1018"/>
                  <a:gd name="T46" fmla="*/ 1012 w 1017"/>
                  <a:gd name="T47" fmla="*/ 586 h 1018"/>
                  <a:gd name="T48" fmla="*/ 1001 w 1017"/>
                  <a:gd name="T49" fmla="*/ 382 h 1018"/>
                  <a:gd name="T50" fmla="*/ 901 w 1017"/>
                  <a:gd name="T51" fmla="*/ 186 h 1018"/>
                  <a:gd name="T52" fmla="*/ 728 w 1017"/>
                  <a:gd name="T53" fmla="*/ 50 h 1018"/>
                  <a:gd name="T54" fmla="*/ 508 w 1017"/>
                  <a:gd name="T55" fmla="*/ 0 h 1018"/>
                  <a:gd name="T56" fmla="*/ 376 w 1017"/>
                  <a:gd name="T57" fmla="*/ 935 h 1018"/>
                  <a:gd name="T58" fmla="*/ 209 w 1017"/>
                  <a:gd name="T59" fmla="*/ 838 h 1018"/>
                  <a:gd name="T60" fmla="*/ 99 w 1017"/>
                  <a:gd name="T61" fmla="*/ 682 h 1018"/>
                  <a:gd name="T62" fmla="*/ 63 w 1017"/>
                  <a:gd name="T63" fmla="*/ 509 h 1018"/>
                  <a:gd name="T64" fmla="*/ 107 w 1017"/>
                  <a:gd name="T65" fmla="*/ 315 h 1018"/>
                  <a:gd name="T66" fmla="*/ 225 w 1017"/>
                  <a:gd name="T67" fmla="*/ 165 h 1018"/>
                  <a:gd name="T68" fmla="*/ 397 w 1017"/>
                  <a:gd name="T69" fmla="*/ 77 h 1018"/>
                  <a:gd name="T70" fmla="*/ 576 w 1017"/>
                  <a:gd name="T71" fmla="*/ 69 h 1018"/>
                  <a:gd name="T72" fmla="*/ 757 w 1017"/>
                  <a:gd name="T73" fmla="*/ 139 h 1018"/>
                  <a:gd name="T74" fmla="*/ 889 w 1017"/>
                  <a:gd name="T75" fmla="*/ 278 h 1018"/>
                  <a:gd name="T76" fmla="*/ 952 w 1017"/>
                  <a:gd name="T77" fmla="*/ 463 h 1018"/>
                  <a:gd name="T78" fmla="*/ 933 w 1017"/>
                  <a:gd name="T79" fmla="*/ 642 h 1018"/>
                  <a:gd name="T80" fmla="*/ 838 w 1017"/>
                  <a:gd name="T81" fmla="*/ 808 h 1018"/>
                  <a:gd name="T82" fmla="*/ 681 w 1017"/>
                  <a:gd name="T83" fmla="*/ 919 h 1018"/>
                  <a:gd name="T84" fmla="*/ 508 w 1017"/>
                  <a:gd name="T85" fmla="*/ 954 h 1018"/>
                  <a:gd name="T86" fmla="*/ 540 w 1017"/>
                  <a:gd name="T87" fmla="*/ 165 h 1018"/>
                  <a:gd name="T88" fmla="*/ 515 w 1017"/>
                  <a:gd name="T89" fmla="*/ 128 h 1018"/>
                  <a:gd name="T90" fmla="*/ 477 w 1017"/>
                  <a:gd name="T91" fmla="*/ 152 h 1018"/>
                  <a:gd name="T92" fmla="*/ 502 w 1017"/>
                  <a:gd name="T93" fmla="*/ 190 h 1018"/>
                  <a:gd name="T94" fmla="*/ 482 w 1017"/>
                  <a:gd name="T95" fmla="*/ 841 h 1018"/>
                  <a:gd name="T96" fmla="*/ 490 w 1017"/>
                  <a:gd name="T97" fmla="*/ 885 h 1018"/>
                  <a:gd name="T98" fmla="*/ 534 w 1017"/>
                  <a:gd name="T99" fmla="*/ 877 h 1018"/>
                  <a:gd name="T100" fmla="*/ 526 w 1017"/>
                  <a:gd name="T101" fmla="*/ 833 h 1018"/>
                  <a:gd name="T102" fmla="*/ 840 w 1017"/>
                  <a:gd name="T103" fmla="*/ 483 h 1018"/>
                  <a:gd name="T104" fmla="*/ 831 w 1017"/>
                  <a:gd name="T105" fmla="*/ 527 h 1018"/>
                  <a:gd name="T106" fmla="*/ 876 w 1017"/>
                  <a:gd name="T107" fmla="*/ 535 h 1018"/>
                  <a:gd name="T108" fmla="*/ 885 w 1017"/>
                  <a:gd name="T109" fmla="*/ 491 h 1018"/>
                  <a:gd name="T110" fmla="*/ 152 w 1017"/>
                  <a:gd name="T111" fmla="*/ 477 h 1018"/>
                  <a:gd name="T112" fmla="*/ 128 w 1017"/>
                  <a:gd name="T113" fmla="*/ 515 h 1018"/>
                  <a:gd name="T114" fmla="*/ 165 w 1017"/>
                  <a:gd name="T115" fmla="*/ 540 h 1018"/>
                  <a:gd name="T116" fmla="*/ 190 w 1017"/>
                  <a:gd name="T117" fmla="*/ 502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7" h="1018">
                    <a:moveTo>
                      <a:pt x="691" y="236"/>
                    </a:moveTo>
                    <a:lnTo>
                      <a:pt x="455" y="394"/>
                    </a:lnTo>
                    <a:lnTo>
                      <a:pt x="455" y="394"/>
                    </a:lnTo>
                    <a:lnTo>
                      <a:pt x="445" y="399"/>
                    </a:lnTo>
                    <a:lnTo>
                      <a:pt x="436" y="404"/>
                    </a:lnTo>
                    <a:lnTo>
                      <a:pt x="427" y="411"/>
                    </a:lnTo>
                    <a:lnTo>
                      <a:pt x="418" y="418"/>
                    </a:lnTo>
                    <a:lnTo>
                      <a:pt x="418" y="418"/>
                    </a:lnTo>
                    <a:lnTo>
                      <a:pt x="410" y="428"/>
                    </a:lnTo>
                    <a:lnTo>
                      <a:pt x="402" y="439"/>
                    </a:lnTo>
                    <a:lnTo>
                      <a:pt x="396" y="450"/>
                    </a:lnTo>
                    <a:lnTo>
                      <a:pt x="390" y="460"/>
                    </a:lnTo>
                    <a:lnTo>
                      <a:pt x="236" y="691"/>
                    </a:lnTo>
                    <a:lnTo>
                      <a:pt x="236" y="691"/>
                    </a:lnTo>
                    <a:lnTo>
                      <a:pt x="228" y="702"/>
                    </a:lnTo>
                    <a:lnTo>
                      <a:pt x="224" y="712"/>
                    </a:lnTo>
                    <a:lnTo>
                      <a:pt x="221" y="723"/>
                    </a:lnTo>
                    <a:lnTo>
                      <a:pt x="220" y="735"/>
                    </a:lnTo>
                    <a:lnTo>
                      <a:pt x="221" y="747"/>
                    </a:lnTo>
                    <a:lnTo>
                      <a:pt x="225" y="759"/>
                    </a:lnTo>
                    <a:lnTo>
                      <a:pt x="231" y="769"/>
                    </a:lnTo>
                    <a:lnTo>
                      <a:pt x="238" y="779"/>
                    </a:lnTo>
                    <a:lnTo>
                      <a:pt x="238" y="779"/>
                    </a:lnTo>
                    <a:lnTo>
                      <a:pt x="248" y="786"/>
                    </a:lnTo>
                    <a:lnTo>
                      <a:pt x="260" y="793"/>
                    </a:lnTo>
                    <a:lnTo>
                      <a:pt x="271" y="796"/>
                    </a:lnTo>
                    <a:lnTo>
                      <a:pt x="283" y="797"/>
                    </a:lnTo>
                    <a:lnTo>
                      <a:pt x="283" y="797"/>
                    </a:lnTo>
                    <a:lnTo>
                      <a:pt x="295" y="796"/>
                    </a:lnTo>
                    <a:lnTo>
                      <a:pt x="306" y="793"/>
                    </a:lnTo>
                    <a:lnTo>
                      <a:pt x="316" y="789"/>
                    </a:lnTo>
                    <a:lnTo>
                      <a:pt x="326" y="781"/>
                    </a:lnTo>
                    <a:lnTo>
                      <a:pt x="561" y="624"/>
                    </a:lnTo>
                    <a:lnTo>
                      <a:pt x="561" y="624"/>
                    </a:lnTo>
                    <a:lnTo>
                      <a:pt x="572" y="619"/>
                    </a:lnTo>
                    <a:lnTo>
                      <a:pt x="581" y="613"/>
                    </a:lnTo>
                    <a:lnTo>
                      <a:pt x="590" y="606"/>
                    </a:lnTo>
                    <a:lnTo>
                      <a:pt x="599" y="599"/>
                    </a:lnTo>
                    <a:lnTo>
                      <a:pt x="599" y="599"/>
                    </a:lnTo>
                    <a:lnTo>
                      <a:pt x="607" y="589"/>
                    </a:lnTo>
                    <a:lnTo>
                      <a:pt x="615" y="579"/>
                    </a:lnTo>
                    <a:lnTo>
                      <a:pt x="621" y="569"/>
                    </a:lnTo>
                    <a:lnTo>
                      <a:pt x="626" y="558"/>
                    </a:lnTo>
                    <a:lnTo>
                      <a:pt x="781" y="326"/>
                    </a:lnTo>
                    <a:lnTo>
                      <a:pt x="781" y="326"/>
                    </a:lnTo>
                    <a:lnTo>
                      <a:pt x="789" y="317"/>
                    </a:lnTo>
                    <a:lnTo>
                      <a:pt x="793" y="306"/>
                    </a:lnTo>
                    <a:lnTo>
                      <a:pt x="796" y="294"/>
                    </a:lnTo>
                    <a:lnTo>
                      <a:pt x="797" y="282"/>
                    </a:lnTo>
                    <a:lnTo>
                      <a:pt x="795" y="270"/>
                    </a:lnTo>
                    <a:lnTo>
                      <a:pt x="792" y="260"/>
                    </a:lnTo>
                    <a:lnTo>
                      <a:pt x="786" y="249"/>
                    </a:lnTo>
                    <a:lnTo>
                      <a:pt x="778" y="239"/>
                    </a:lnTo>
                    <a:lnTo>
                      <a:pt x="778" y="239"/>
                    </a:lnTo>
                    <a:lnTo>
                      <a:pt x="769" y="232"/>
                    </a:lnTo>
                    <a:lnTo>
                      <a:pt x="758" y="225"/>
                    </a:lnTo>
                    <a:lnTo>
                      <a:pt x="747" y="222"/>
                    </a:lnTo>
                    <a:lnTo>
                      <a:pt x="735" y="221"/>
                    </a:lnTo>
                    <a:lnTo>
                      <a:pt x="723" y="222"/>
                    </a:lnTo>
                    <a:lnTo>
                      <a:pt x="711" y="224"/>
                    </a:lnTo>
                    <a:lnTo>
                      <a:pt x="701" y="230"/>
                    </a:lnTo>
                    <a:lnTo>
                      <a:pt x="691" y="236"/>
                    </a:lnTo>
                    <a:lnTo>
                      <a:pt x="691" y="236"/>
                    </a:lnTo>
                    <a:close/>
                    <a:moveTo>
                      <a:pt x="289" y="730"/>
                    </a:moveTo>
                    <a:lnTo>
                      <a:pt x="283" y="734"/>
                    </a:lnTo>
                    <a:lnTo>
                      <a:pt x="283" y="734"/>
                    </a:lnTo>
                    <a:lnTo>
                      <a:pt x="283" y="765"/>
                    </a:lnTo>
                    <a:lnTo>
                      <a:pt x="283" y="734"/>
                    </a:lnTo>
                    <a:lnTo>
                      <a:pt x="396" y="566"/>
                    </a:lnTo>
                    <a:lnTo>
                      <a:pt x="396" y="566"/>
                    </a:lnTo>
                    <a:lnTo>
                      <a:pt x="400" y="575"/>
                    </a:lnTo>
                    <a:lnTo>
                      <a:pt x="405" y="584"/>
                    </a:lnTo>
                    <a:lnTo>
                      <a:pt x="412" y="591"/>
                    </a:lnTo>
                    <a:lnTo>
                      <a:pt x="418" y="599"/>
                    </a:lnTo>
                    <a:lnTo>
                      <a:pt x="418" y="599"/>
                    </a:lnTo>
                    <a:lnTo>
                      <a:pt x="426" y="605"/>
                    </a:lnTo>
                    <a:lnTo>
                      <a:pt x="433" y="612"/>
                    </a:lnTo>
                    <a:lnTo>
                      <a:pt x="442" y="617"/>
                    </a:lnTo>
                    <a:lnTo>
                      <a:pt x="451" y="621"/>
                    </a:lnTo>
                    <a:lnTo>
                      <a:pt x="289" y="730"/>
                    </a:lnTo>
                    <a:close/>
                    <a:moveTo>
                      <a:pt x="567" y="531"/>
                    </a:moveTo>
                    <a:lnTo>
                      <a:pt x="552" y="554"/>
                    </a:lnTo>
                    <a:lnTo>
                      <a:pt x="530" y="569"/>
                    </a:lnTo>
                    <a:lnTo>
                      <a:pt x="530" y="569"/>
                    </a:lnTo>
                    <a:lnTo>
                      <a:pt x="519" y="572"/>
                    </a:lnTo>
                    <a:lnTo>
                      <a:pt x="508" y="573"/>
                    </a:lnTo>
                    <a:lnTo>
                      <a:pt x="508" y="573"/>
                    </a:lnTo>
                    <a:lnTo>
                      <a:pt x="496" y="571"/>
                    </a:lnTo>
                    <a:lnTo>
                      <a:pt x="484" y="568"/>
                    </a:lnTo>
                    <a:lnTo>
                      <a:pt x="473" y="562"/>
                    </a:lnTo>
                    <a:lnTo>
                      <a:pt x="463" y="554"/>
                    </a:lnTo>
                    <a:lnTo>
                      <a:pt x="463" y="554"/>
                    </a:lnTo>
                    <a:lnTo>
                      <a:pt x="456" y="544"/>
                    </a:lnTo>
                    <a:lnTo>
                      <a:pt x="449" y="533"/>
                    </a:lnTo>
                    <a:lnTo>
                      <a:pt x="446" y="521"/>
                    </a:lnTo>
                    <a:lnTo>
                      <a:pt x="445" y="509"/>
                    </a:lnTo>
                    <a:lnTo>
                      <a:pt x="445" y="509"/>
                    </a:lnTo>
                    <a:lnTo>
                      <a:pt x="446" y="498"/>
                    </a:lnTo>
                    <a:lnTo>
                      <a:pt x="448" y="487"/>
                    </a:lnTo>
                    <a:lnTo>
                      <a:pt x="463" y="465"/>
                    </a:lnTo>
                    <a:lnTo>
                      <a:pt x="486" y="450"/>
                    </a:lnTo>
                    <a:lnTo>
                      <a:pt x="486" y="450"/>
                    </a:lnTo>
                    <a:lnTo>
                      <a:pt x="495" y="447"/>
                    </a:lnTo>
                    <a:lnTo>
                      <a:pt x="503" y="446"/>
                    </a:lnTo>
                    <a:lnTo>
                      <a:pt x="513" y="446"/>
                    </a:lnTo>
                    <a:lnTo>
                      <a:pt x="521" y="447"/>
                    </a:lnTo>
                    <a:lnTo>
                      <a:pt x="530" y="450"/>
                    </a:lnTo>
                    <a:lnTo>
                      <a:pt x="539" y="453"/>
                    </a:lnTo>
                    <a:lnTo>
                      <a:pt x="546" y="458"/>
                    </a:lnTo>
                    <a:lnTo>
                      <a:pt x="554" y="463"/>
                    </a:lnTo>
                    <a:lnTo>
                      <a:pt x="554" y="463"/>
                    </a:lnTo>
                    <a:lnTo>
                      <a:pt x="561" y="473"/>
                    </a:lnTo>
                    <a:lnTo>
                      <a:pt x="567" y="485"/>
                    </a:lnTo>
                    <a:lnTo>
                      <a:pt x="571" y="497"/>
                    </a:lnTo>
                    <a:lnTo>
                      <a:pt x="572" y="509"/>
                    </a:lnTo>
                    <a:lnTo>
                      <a:pt x="572" y="509"/>
                    </a:lnTo>
                    <a:lnTo>
                      <a:pt x="571" y="520"/>
                    </a:lnTo>
                    <a:lnTo>
                      <a:pt x="567" y="531"/>
                    </a:lnTo>
                    <a:lnTo>
                      <a:pt x="567" y="531"/>
                    </a:lnTo>
                    <a:close/>
                    <a:moveTo>
                      <a:pt x="508" y="0"/>
                    </a:moveTo>
                    <a:lnTo>
                      <a:pt x="508" y="0"/>
                    </a:lnTo>
                    <a:lnTo>
                      <a:pt x="483" y="1"/>
                    </a:lnTo>
                    <a:lnTo>
                      <a:pt x="456" y="2"/>
                    </a:lnTo>
                    <a:lnTo>
                      <a:pt x="431" y="5"/>
                    </a:lnTo>
                    <a:lnTo>
                      <a:pt x="405" y="11"/>
                    </a:lnTo>
                    <a:lnTo>
                      <a:pt x="382" y="16"/>
                    </a:lnTo>
                    <a:lnTo>
                      <a:pt x="357" y="23"/>
                    </a:lnTo>
                    <a:lnTo>
                      <a:pt x="334" y="31"/>
                    </a:lnTo>
                    <a:lnTo>
                      <a:pt x="310" y="40"/>
                    </a:lnTo>
                    <a:lnTo>
                      <a:pt x="287" y="50"/>
                    </a:lnTo>
                    <a:lnTo>
                      <a:pt x="266" y="61"/>
                    </a:lnTo>
                    <a:lnTo>
                      <a:pt x="245" y="74"/>
                    </a:lnTo>
                    <a:lnTo>
                      <a:pt x="224" y="87"/>
                    </a:lnTo>
                    <a:lnTo>
                      <a:pt x="204" y="101"/>
                    </a:lnTo>
                    <a:lnTo>
                      <a:pt x="184" y="116"/>
                    </a:lnTo>
                    <a:lnTo>
                      <a:pt x="166" y="132"/>
                    </a:lnTo>
                    <a:lnTo>
                      <a:pt x="149" y="149"/>
                    </a:lnTo>
                    <a:lnTo>
                      <a:pt x="132" y="167"/>
                    </a:lnTo>
                    <a:lnTo>
                      <a:pt x="116" y="186"/>
                    </a:lnTo>
                    <a:lnTo>
                      <a:pt x="101" y="205"/>
                    </a:lnTo>
                    <a:lnTo>
                      <a:pt x="87" y="224"/>
                    </a:lnTo>
                    <a:lnTo>
                      <a:pt x="73" y="245"/>
                    </a:lnTo>
                    <a:lnTo>
                      <a:pt x="61" y="266"/>
                    </a:lnTo>
                    <a:lnTo>
                      <a:pt x="49" y="289"/>
                    </a:lnTo>
                    <a:lnTo>
                      <a:pt x="40" y="311"/>
                    </a:lnTo>
                    <a:lnTo>
                      <a:pt x="30" y="334"/>
                    </a:lnTo>
                    <a:lnTo>
                      <a:pt x="22" y="357"/>
                    </a:lnTo>
                    <a:lnTo>
                      <a:pt x="16" y="382"/>
                    </a:lnTo>
                    <a:lnTo>
                      <a:pt x="10" y="407"/>
                    </a:lnTo>
                    <a:lnTo>
                      <a:pt x="5" y="431"/>
                    </a:lnTo>
                    <a:lnTo>
                      <a:pt x="2" y="457"/>
                    </a:lnTo>
                    <a:lnTo>
                      <a:pt x="0" y="483"/>
                    </a:lnTo>
                    <a:lnTo>
                      <a:pt x="0" y="509"/>
                    </a:lnTo>
                    <a:lnTo>
                      <a:pt x="0" y="509"/>
                    </a:lnTo>
                    <a:lnTo>
                      <a:pt x="0" y="535"/>
                    </a:lnTo>
                    <a:lnTo>
                      <a:pt x="2" y="561"/>
                    </a:lnTo>
                    <a:lnTo>
                      <a:pt x="5" y="586"/>
                    </a:lnTo>
                    <a:lnTo>
                      <a:pt x="10" y="612"/>
                    </a:lnTo>
                    <a:lnTo>
                      <a:pt x="16" y="636"/>
                    </a:lnTo>
                    <a:lnTo>
                      <a:pt x="22" y="660"/>
                    </a:lnTo>
                    <a:lnTo>
                      <a:pt x="30" y="683"/>
                    </a:lnTo>
                    <a:lnTo>
                      <a:pt x="40" y="707"/>
                    </a:lnTo>
                    <a:lnTo>
                      <a:pt x="49" y="730"/>
                    </a:lnTo>
                    <a:lnTo>
                      <a:pt x="61" y="751"/>
                    </a:lnTo>
                    <a:lnTo>
                      <a:pt x="73" y="772"/>
                    </a:lnTo>
                    <a:lnTo>
                      <a:pt x="87" y="793"/>
                    </a:lnTo>
                    <a:lnTo>
                      <a:pt x="101" y="813"/>
                    </a:lnTo>
                    <a:lnTo>
                      <a:pt x="116" y="833"/>
                    </a:lnTo>
                    <a:lnTo>
                      <a:pt x="132" y="851"/>
                    </a:lnTo>
                    <a:lnTo>
                      <a:pt x="149" y="868"/>
                    </a:lnTo>
                    <a:lnTo>
                      <a:pt x="166" y="885"/>
                    </a:lnTo>
                    <a:lnTo>
                      <a:pt x="184" y="901"/>
                    </a:lnTo>
                    <a:lnTo>
                      <a:pt x="204" y="916"/>
                    </a:lnTo>
                    <a:lnTo>
                      <a:pt x="224" y="930"/>
                    </a:lnTo>
                    <a:lnTo>
                      <a:pt x="245" y="944"/>
                    </a:lnTo>
                    <a:lnTo>
                      <a:pt x="266" y="956"/>
                    </a:lnTo>
                    <a:lnTo>
                      <a:pt x="287" y="968"/>
                    </a:lnTo>
                    <a:lnTo>
                      <a:pt x="310" y="977"/>
                    </a:lnTo>
                    <a:lnTo>
                      <a:pt x="334" y="987"/>
                    </a:lnTo>
                    <a:lnTo>
                      <a:pt x="357" y="995"/>
                    </a:lnTo>
                    <a:lnTo>
                      <a:pt x="382" y="1002"/>
                    </a:lnTo>
                    <a:lnTo>
                      <a:pt x="405" y="1007"/>
                    </a:lnTo>
                    <a:lnTo>
                      <a:pt x="431" y="1012"/>
                    </a:lnTo>
                    <a:lnTo>
                      <a:pt x="456" y="1015"/>
                    </a:lnTo>
                    <a:lnTo>
                      <a:pt x="483" y="1017"/>
                    </a:lnTo>
                    <a:lnTo>
                      <a:pt x="508" y="1018"/>
                    </a:lnTo>
                    <a:lnTo>
                      <a:pt x="508" y="1018"/>
                    </a:lnTo>
                    <a:lnTo>
                      <a:pt x="534" y="1017"/>
                    </a:lnTo>
                    <a:lnTo>
                      <a:pt x="560" y="1015"/>
                    </a:lnTo>
                    <a:lnTo>
                      <a:pt x="586" y="1012"/>
                    </a:lnTo>
                    <a:lnTo>
                      <a:pt x="610" y="1007"/>
                    </a:lnTo>
                    <a:lnTo>
                      <a:pt x="635" y="1002"/>
                    </a:lnTo>
                    <a:lnTo>
                      <a:pt x="660" y="995"/>
                    </a:lnTo>
                    <a:lnTo>
                      <a:pt x="683" y="987"/>
                    </a:lnTo>
                    <a:lnTo>
                      <a:pt x="706" y="977"/>
                    </a:lnTo>
                    <a:lnTo>
                      <a:pt x="728" y="968"/>
                    </a:lnTo>
                    <a:lnTo>
                      <a:pt x="751" y="956"/>
                    </a:lnTo>
                    <a:lnTo>
                      <a:pt x="772" y="944"/>
                    </a:lnTo>
                    <a:lnTo>
                      <a:pt x="793" y="930"/>
                    </a:lnTo>
                    <a:lnTo>
                      <a:pt x="812" y="916"/>
                    </a:lnTo>
                    <a:lnTo>
                      <a:pt x="831" y="901"/>
                    </a:lnTo>
                    <a:lnTo>
                      <a:pt x="851" y="885"/>
                    </a:lnTo>
                    <a:lnTo>
                      <a:pt x="868" y="868"/>
                    </a:lnTo>
                    <a:lnTo>
                      <a:pt x="885" y="851"/>
                    </a:lnTo>
                    <a:lnTo>
                      <a:pt x="901" y="833"/>
                    </a:lnTo>
                    <a:lnTo>
                      <a:pt x="916" y="813"/>
                    </a:lnTo>
                    <a:lnTo>
                      <a:pt x="930" y="793"/>
                    </a:lnTo>
                    <a:lnTo>
                      <a:pt x="943" y="772"/>
                    </a:lnTo>
                    <a:lnTo>
                      <a:pt x="956" y="751"/>
                    </a:lnTo>
                    <a:lnTo>
                      <a:pt x="967" y="730"/>
                    </a:lnTo>
                    <a:lnTo>
                      <a:pt x="977" y="707"/>
                    </a:lnTo>
                    <a:lnTo>
                      <a:pt x="986" y="683"/>
                    </a:lnTo>
                    <a:lnTo>
                      <a:pt x="995" y="660"/>
                    </a:lnTo>
                    <a:lnTo>
                      <a:pt x="1001" y="636"/>
                    </a:lnTo>
                    <a:lnTo>
                      <a:pt x="1007" y="612"/>
                    </a:lnTo>
                    <a:lnTo>
                      <a:pt x="1012" y="586"/>
                    </a:lnTo>
                    <a:lnTo>
                      <a:pt x="1015" y="561"/>
                    </a:lnTo>
                    <a:lnTo>
                      <a:pt x="1017" y="535"/>
                    </a:lnTo>
                    <a:lnTo>
                      <a:pt x="1017" y="509"/>
                    </a:lnTo>
                    <a:lnTo>
                      <a:pt x="1017" y="509"/>
                    </a:lnTo>
                    <a:lnTo>
                      <a:pt x="1017" y="483"/>
                    </a:lnTo>
                    <a:lnTo>
                      <a:pt x="1015" y="457"/>
                    </a:lnTo>
                    <a:lnTo>
                      <a:pt x="1012" y="431"/>
                    </a:lnTo>
                    <a:lnTo>
                      <a:pt x="1007" y="407"/>
                    </a:lnTo>
                    <a:lnTo>
                      <a:pt x="1001" y="382"/>
                    </a:lnTo>
                    <a:lnTo>
                      <a:pt x="995" y="357"/>
                    </a:lnTo>
                    <a:lnTo>
                      <a:pt x="986" y="334"/>
                    </a:lnTo>
                    <a:lnTo>
                      <a:pt x="977" y="311"/>
                    </a:lnTo>
                    <a:lnTo>
                      <a:pt x="967" y="289"/>
                    </a:lnTo>
                    <a:lnTo>
                      <a:pt x="956" y="266"/>
                    </a:lnTo>
                    <a:lnTo>
                      <a:pt x="943" y="245"/>
                    </a:lnTo>
                    <a:lnTo>
                      <a:pt x="930" y="224"/>
                    </a:lnTo>
                    <a:lnTo>
                      <a:pt x="916" y="205"/>
                    </a:lnTo>
                    <a:lnTo>
                      <a:pt x="901" y="186"/>
                    </a:lnTo>
                    <a:lnTo>
                      <a:pt x="885" y="167"/>
                    </a:lnTo>
                    <a:lnTo>
                      <a:pt x="868" y="149"/>
                    </a:lnTo>
                    <a:lnTo>
                      <a:pt x="851" y="132"/>
                    </a:lnTo>
                    <a:lnTo>
                      <a:pt x="831" y="116"/>
                    </a:lnTo>
                    <a:lnTo>
                      <a:pt x="812" y="101"/>
                    </a:lnTo>
                    <a:lnTo>
                      <a:pt x="793" y="87"/>
                    </a:lnTo>
                    <a:lnTo>
                      <a:pt x="772" y="74"/>
                    </a:lnTo>
                    <a:lnTo>
                      <a:pt x="751" y="61"/>
                    </a:lnTo>
                    <a:lnTo>
                      <a:pt x="728" y="50"/>
                    </a:lnTo>
                    <a:lnTo>
                      <a:pt x="706" y="40"/>
                    </a:lnTo>
                    <a:lnTo>
                      <a:pt x="683" y="31"/>
                    </a:lnTo>
                    <a:lnTo>
                      <a:pt x="660" y="23"/>
                    </a:lnTo>
                    <a:lnTo>
                      <a:pt x="635" y="16"/>
                    </a:lnTo>
                    <a:lnTo>
                      <a:pt x="610" y="11"/>
                    </a:lnTo>
                    <a:lnTo>
                      <a:pt x="586" y="5"/>
                    </a:lnTo>
                    <a:lnTo>
                      <a:pt x="560" y="2"/>
                    </a:lnTo>
                    <a:lnTo>
                      <a:pt x="534" y="1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  <a:moveTo>
                      <a:pt x="508" y="954"/>
                    </a:moveTo>
                    <a:lnTo>
                      <a:pt x="508" y="954"/>
                    </a:lnTo>
                    <a:lnTo>
                      <a:pt x="486" y="954"/>
                    </a:lnTo>
                    <a:lnTo>
                      <a:pt x="463" y="952"/>
                    </a:lnTo>
                    <a:lnTo>
                      <a:pt x="441" y="948"/>
                    </a:lnTo>
                    <a:lnTo>
                      <a:pt x="418" y="945"/>
                    </a:lnTo>
                    <a:lnTo>
                      <a:pt x="397" y="940"/>
                    </a:lnTo>
                    <a:lnTo>
                      <a:pt x="376" y="935"/>
                    </a:lnTo>
                    <a:lnTo>
                      <a:pt x="355" y="927"/>
                    </a:lnTo>
                    <a:lnTo>
                      <a:pt x="336" y="919"/>
                    </a:lnTo>
                    <a:lnTo>
                      <a:pt x="315" y="910"/>
                    </a:lnTo>
                    <a:lnTo>
                      <a:pt x="296" y="900"/>
                    </a:lnTo>
                    <a:lnTo>
                      <a:pt x="278" y="889"/>
                    </a:lnTo>
                    <a:lnTo>
                      <a:pt x="260" y="878"/>
                    </a:lnTo>
                    <a:lnTo>
                      <a:pt x="242" y="866"/>
                    </a:lnTo>
                    <a:lnTo>
                      <a:pt x="225" y="852"/>
                    </a:lnTo>
                    <a:lnTo>
                      <a:pt x="209" y="838"/>
                    </a:lnTo>
                    <a:lnTo>
                      <a:pt x="194" y="824"/>
                    </a:lnTo>
                    <a:lnTo>
                      <a:pt x="179" y="808"/>
                    </a:lnTo>
                    <a:lnTo>
                      <a:pt x="165" y="792"/>
                    </a:lnTo>
                    <a:lnTo>
                      <a:pt x="151" y="775"/>
                    </a:lnTo>
                    <a:lnTo>
                      <a:pt x="139" y="757"/>
                    </a:lnTo>
                    <a:lnTo>
                      <a:pt x="128" y="739"/>
                    </a:lnTo>
                    <a:lnTo>
                      <a:pt x="117" y="721"/>
                    </a:lnTo>
                    <a:lnTo>
                      <a:pt x="107" y="702"/>
                    </a:lnTo>
                    <a:lnTo>
                      <a:pt x="99" y="682"/>
                    </a:lnTo>
                    <a:lnTo>
                      <a:pt x="90" y="662"/>
                    </a:lnTo>
                    <a:lnTo>
                      <a:pt x="84" y="642"/>
                    </a:lnTo>
                    <a:lnTo>
                      <a:pt x="77" y="620"/>
                    </a:lnTo>
                    <a:lnTo>
                      <a:pt x="72" y="599"/>
                    </a:lnTo>
                    <a:lnTo>
                      <a:pt x="69" y="576"/>
                    </a:lnTo>
                    <a:lnTo>
                      <a:pt x="65" y="555"/>
                    </a:lnTo>
                    <a:lnTo>
                      <a:pt x="63" y="532"/>
                    </a:lnTo>
                    <a:lnTo>
                      <a:pt x="63" y="509"/>
                    </a:lnTo>
                    <a:lnTo>
                      <a:pt x="63" y="509"/>
                    </a:lnTo>
                    <a:lnTo>
                      <a:pt x="63" y="486"/>
                    </a:lnTo>
                    <a:lnTo>
                      <a:pt x="65" y="463"/>
                    </a:lnTo>
                    <a:lnTo>
                      <a:pt x="69" y="441"/>
                    </a:lnTo>
                    <a:lnTo>
                      <a:pt x="72" y="420"/>
                    </a:lnTo>
                    <a:lnTo>
                      <a:pt x="77" y="398"/>
                    </a:lnTo>
                    <a:lnTo>
                      <a:pt x="84" y="377"/>
                    </a:lnTo>
                    <a:lnTo>
                      <a:pt x="90" y="356"/>
                    </a:lnTo>
                    <a:lnTo>
                      <a:pt x="99" y="336"/>
                    </a:lnTo>
                    <a:lnTo>
                      <a:pt x="107" y="315"/>
                    </a:lnTo>
                    <a:lnTo>
                      <a:pt x="117" y="297"/>
                    </a:lnTo>
                    <a:lnTo>
                      <a:pt x="128" y="278"/>
                    </a:lnTo>
                    <a:lnTo>
                      <a:pt x="139" y="260"/>
                    </a:lnTo>
                    <a:lnTo>
                      <a:pt x="151" y="242"/>
                    </a:lnTo>
                    <a:lnTo>
                      <a:pt x="165" y="225"/>
                    </a:lnTo>
                    <a:lnTo>
                      <a:pt x="179" y="209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25" y="165"/>
                    </a:lnTo>
                    <a:lnTo>
                      <a:pt x="242" y="152"/>
                    </a:lnTo>
                    <a:lnTo>
                      <a:pt x="260" y="139"/>
                    </a:lnTo>
                    <a:lnTo>
                      <a:pt x="278" y="128"/>
                    </a:lnTo>
                    <a:lnTo>
                      <a:pt x="296" y="117"/>
                    </a:lnTo>
                    <a:lnTo>
                      <a:pt x="315" y="107"/>
                    </a:lnTo>
                    <a:lnTo>
                      <a:pt x="336" y="99"/>
                    </a:lnTo>
                    <a:lnTo>
                      <a:pt x="355" y="90"/>
                    </a:lnTo>
                    <a:lnTo>
                      <a:pt x="376" y="84"/>
                    </a:lnTo>
                    <a:lnTo>
                      <a:pt x="397" y="77"/>
                    </a:lnTo>
                    <a:lnTo>
                      <a:pt x="418" y="73"/>
                    </a:lnTo>
                    <a:lnTo>
                      <a:pt x="441" y="69"/>
                    </a:lnTo>
                    <a:lnTo>
                      <a:pt x="463" y="65"/>
                    </a:lnTo>
                    <a:lnTo>
                      <a:pt x="486" y="64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531" y="64"/>
                    </a:lnTo>
                    <a:lnTo>
                      <a:pt x="554" y="65"/>
                    </a:lnTo>
                    <a:lnTo>
                      <a:pt x="576" y="69"/>
                    </a:lnTo>
                    <a:lnTo>
                      <a:pt x="598" y="73"/>
                    </a:lnTo>
                    <a:lnTo>
                      <a:pt x="620" y="77"/>
                    </a:lnTo>
                    <a:lnTo>
                      <a:pt x="640" y="84"/>
                    </a:lnTo>
                    <a:lnTo>
                      <a:pt x="661" y="90"/>
                    </a:lnTo>
                    <a:lnTo>
                      <a:pt x="681" y="99"/>
                    </a:lnTo>
                    <a:lnTo>
                      <a:pt x="702" y="107"/>
                    </a:lnTo>
                    <a:lnTo>
                      <a:pt x="721" y="117"/>
                    </a:lnTo>
                    <a:lnTo>
                      <a:pt x="739" y="128"/>
                    </a:lnTo>
                    <a:lnTo>
                      <a:pt x="757" y="139"/>
                    </a:lnTo>
                    <a:lnTo>
                      <a:pt x="775" y="152"/>
                    </a:lnTo>
                    <a:lnTo>
                      <a:pt x="792" y="165"/>
                    </a:lnTo>
                    <a:lnTo>
                      <a:pt x="808" y="179"/>
                    </a:lnTo>
                    <a:lnTo>
                      <a:pt x="823" y="194"/>
                    </a:lnTo>
                    <a:lnTo>
                      <a:pt x="838" y="209"/>
                    </a:lnTo>
                    <a:lnTo>
                      <a:pt x="852" y="225"/>
                    </a:lnTo>
                    <a:lnTo>
                      <a:pt x="865" y="242"/>
                    </a:lnTo>
                    <a:lnTo>
                      <a:pt x="878" y="260"/>
                    </a:lnTo>
                    <a:lnTo>
                      <a:pt x="889" y="278"/>
                    </a:lnTo>
                    <a:lnTo>
                      <a:pt x="900" y="297"/>
                    </a:lnTo>
                    <a:lnTo>
                      <a:pt x="910" y="315"/>
                    </a:lnTo>
                    <a:lnTo>
                      <a:pt x="918" y="336"/>
                    </a:lnTo>
                    <a:lnTo>
                      <a:pt x="927" y="356"/>
                    </a:lnTo>
                    <a:lnTo>
                      <a:pt x="933" y="377"/>
                    </a:lnTo>
                    <a:lnTo>
                      <a:pt x="940" y="398"/>
                    </a:lnTo>
                    <a:lnTo>
                      <a:pt x="944" y="420"/>
                    </a:lnTo>
                    <a:lnTo>
                      <a:pt x="948" y="441"/>
                    </a:lnTo>
                    <a:lnTo>
                      <a:pt x="952" y="463"/>
                    </a:lnTo>
                    <a:lnTo>
                      <a:pt x="953" y="486"/>
                    </a:lnTo>
                    <a:lnTo>
                      <a:pt x="954" y="509"/>
                    </a:lnTo>
                    <a:lnTo>
                      <a:pt x="954" y="509"/>
                    </a:lnTo>
                    <a:lnTo>
                      <a:pt x="953" y="532"/>
                    </a:lnTo>
                    <a:lnTo>
                      <a:pt x="952" y="555"/>
                    </a:lnTo>
                    <a:lnTo>
                      <a:pt x="948" y="576"/>
                    </a:lnTo>
                    <a:lnTo>
                      <a:pt x="944" y="599"/>
                    </a:lnTo>
                    <a:lnTo>
                      <a:pt x="940" y="620"/>
                    </a:lnTo>
                    <a:lnTo>
                      <a:pt x="933" y="642"/>
                    </a:lnTo>
                    <a:lnTo>
                      <a:pt x="927" y="662"/>
                    </a:lnTo>
                    <a:lnTo>
                      <a:pt x="918" y="682"/>
                    </a:lnTo>
                    <a:lnTo>
                      <a:pt x="910" y="702"/>
                    </a:lnTo>
                    <a:lnTo>
                      <a:pt x="900" y="721"/>
                    </a:lnTo>
                    <a:lnTo>
                      <a:pt x="889" y="739"/>
                    </a:lnTo>
                    <a:lnTo>
                      <a:pt x="878" y="757"/>
                    </a:lnTo>
                    <a:lnTo>
                      <a:pt x="865" y="775"/>
                    </a:lnTo>
                    <a:lnTo>
                      <a:pt x="852" y="792"/>
                    </a:lnTo>
                    <a:lnTo>
                      <a:pt x="838" y="808"/>
                    </a:lnTo>
                    <a:lnTo>
                      <a:pt x="823" y="824"/>
                    </a:lnTo>
                    <a:lnTo>
                      <a:pt x="808" y="838"/>
                    </a:lnTo>
                    <a:lnTo>
                      <a:pt x="792" y="852"/>
                    </a:lnTo>
                    <a:lnTo>
                      <a:pt x="775" y="866"/>
                    </a:lnTo>
                    <a:lnTo>
                      <a:pt x="757" y="878"/>
                    </a:lnTo>
                    <a:lnTo>
                      <a:pt x="739" y="889"/>
                    </a:lnTo>
                    <a:lnTo>
                      <a:pt x="721" y="900"/>
                    </a:lnTo>
                    <a:lnTo>
                      <a:pt x="702" y="910"/>
                    </a:lnTo>
                    <a:lnTo>
                      <a:pt x="681" y="919"/>
                    </a:lnTo>
                    <a:lnTo>
                      <a:pt x="661" y="927"/>
                    </a:lnTo>
                    <a:lnTo>
                      <a:pt x="640" y="935"/>
                    </a:lnTo>
                    <a:lnTo>
                      <a:pt x="620" y="940"/>
                    </a:lnTo>
                    <a:lnTo>
                      <a:pt x="598" y="945"/>
                    </a:lnTo>
                    <a:lnTo>
                      <a:pt x="576" y="948"/>
                    </a:lnTo>
                    <a:lnTo>
                      <a:pt x="554" y="952"/>
                    </a:lnTo>
                    <a:lnTo>
                      <a:pt x="531" y="954"/>
                    </a:lnTo>
                    <a:lnTo>
                      <a:pt x="508" y="954"/>
                    </a:lnTo>
                    <a:lnTo>
                      <a:pt x="508" y="954"/>
                    </a:lnTo>
                    <a:close/>
                    <a:moveTo>
                      <a:pt x="508" y="191"/>
                    </a:moveTo>
                    <a:lnTo>
                      <a:pt x="508" y="191"/>
                    </a:lnTo>
                    <a:lnTo>
                      <a:pt x="515" y="190"/>
                    </a:lnTo>
                    <a:lnTo>
                      <a:pt x="520" y="188"/>
                    </a:lnTo>
                    <a:lnTo>
                      <a:pt x="526" y="186"/>
                    </a:lnTo>
                    <a:lnTo>
                      <a:pt x="531" y="181"/>
                    </a:lnTo>
                    <a:lnTo>
                      <a:pt x="534" y="177"/>
                    </a:lnTo>
                    <a:lnTo>
                      <a:pt x="537" y="172"/>
                    </a:lnTo>
                    <a:lnTo>
                      <a:pt x="540" y="165"/>
                    </a:lnTo>
                    <a:lnTo>
                      <a:pt x="541" y="159"/>
                    </a:lnTo>
                    <a:lnTo>
                      <a:pt x="541" y="159"/>
                    </a:lnTo>
                    <a:lnTo>
                      <a:pt x="540" y="152"/>
                    </a:lnTo>
                    <a:lnTo>
                      <a:pt x="537" y="147"/>
                    </a:lnTo>
                    <a:lnTo>
                      <a:pt x="534" y="142"/>
                    </a:lnTo>
                    <a:lnTo>
                      <a:pt x="531" y="136"/>
                    </a:lnTo>
                    <a:lnTo>
                      <a:pt x="526" y="133"/>
                    </a:lnTo>
                    <a:lnTo>
                      <a:pt x="520" y="130"/>
                    </a:lnTo>
                    <a:lnTo>
                      <a:pt x="515" y="128"/>
                    </a:lnTo>
                    <a:lnTo>
                      <a:pt x="508" y="128"/>
                    </a:lnTo>
                    <a:lnTo>
                      <a:pt x="508" y="128"/>
                    </a:lnTo>
                    <a:lnTo>
                      <a:pt x="502" y="128"/>
                    </a:lnTo>
                    <a:lnTo>
                      <a:pt x="496" y="130"/>
                    </a:lnTo>
                    <a:lnTo>
                      <a:pt x="490" y="133"/>
                    </a:lnTo>
                    <a:lnTo>
                      <a:pt x="486" y="136"/>
                    </a:lnTo>
                    <a:lnTo>
                      <a:pt x="482" y="142"/>
                    </a:lnTo>
                    <a:lnTo>
                      <a:pt x="479" y="147"/>
                    </a:lnTo>
                    <a:lnTo>
                      <a:pt x="477" y="152"/>
                    </a:lnTo>
                    <a:lnTo>
                      <a:pt x="476" y="159"/>
                    </a:lnTo>
                    <a:lnTo>
                      <a:pt x="476" y="159"/>
                    </a:lnTo>
                    <a:lnTo>
                      <a:pt x="477" y="165"/>
                    </a:lnTo>
                    <a:lnTo>
                      <a:pt x="479" y="172"/>
                    </a:lnTo>
                    <a:lnTo>
                      <a:pt x="482" y="177"/>
                    </a:lnTo>
                    <a:lnTo>
                      <a:pt x="486" y="181"/>
                    </a:lnTo>
                    <a:lnTo>
                      <a:pt x="490" y="186"/>
                    </a:lnTo>
                    <a:lnTo>
                      <a:pt x="496" y="188"/>
                    </a:lnTo>
                    <a:lnTo>
                      <a:pt x="502" y="190"/>
                    </a:lnTo>
                    <a:lnTo>
                      <a:pt x="508" y="191"/>
                    </a:lnTo>
                    <a:lnTo>
                      <a:pt x="508" y="191"/>
                    </a:lnTo>
                    <a:close/>
                    <a:moveTo>
                      <a:pt x="508" y="827"/>
                    </a:moveTo>
                    <a:lnTo>
                      <a:pt x="508" y="827"/>
                    </a:lnTo>
                    <a:lnTo>
                      <a:pt x="502" y="827"/>
                    </a:lnTo>
                    <a:lnTo>
                      <a:pt x="496" y="829"/>
                    </a:lnTo>
                    <a:lnTo>
                      <a:pt x="490" y="833"/>
                    </a:lnTo>
                    <a:lnTo>
                      <a:pt x="486" y="836"/>
                    </a:lnTo>
                    <a:lnTo>
                      <a:pt x="482" y="841"/>
                    </a:lnTo>
                    <a:lnTo>
                      <a:pt x="479" y="847"/>
                    </a:lnTo>
                    <a:lnTo>
                      <a:pt x="477" y="852"/>
                    </a:lnTo>
                    <a:lnTo>
                      <a:pt x="476" y="858"/>
                    </a:lnTo>
                    <a:lnTo>
                      <a:pt x="476" y="858"/>
                    </a:lnTo>
                    <a:lnTo>
                      <a:pt x="477" y="865"/>
                    </a:lnTo>
                    <a:lnTo>
                      <a:pt x="479" y="871"/>
                    </a:lnTo>
                    <a:lnTo>
                      <a:pt x="482" y="877"/>
                    </a:lnTo>
                    <a:lnTo>
                      <a:pt x="486" y="881"/>
                    </a:lnTo>
                    <a:lnTo>
                      <a:pt x="490" y="885"/>
                    </a:lnTo>
                    <a:lnTo>
                      <a:pt x="496" y="888"/>
                    </a:lnTo>
                    <a:lnTo>
                      <a:pt x="502" y="889"/>
                    </a:lnTo>
                    <a:lnTo>
                      <a:pt x="508" y="891"/>
                    </a:lnTo>
                    <a:lnTo>
                      <a:pt x="508" y="891"/>
                    </a:lnTo>
                    <a:lnTo>
                      <a:pt x="515" y="889"/>
                    </a:lnTo>
                    <a:lnTo>
                      <a:pt x="520" y="888"/>
                    </a:lnTo>
                    <a:lnTo>
                      <a:pt x="526" y="885"/>
                    </a:lnTo>
                    <a:lnTo>
                      <a:pt x="531" y="881"/>
                    </a:lnTo>
                    <a:lnTo>
                      <a:pt x="534" y="877"/>
                    </a:lnTo>
                    <a:lnTo>
                      <a:pt x="537" y="871"/>
                    </a:lnTo>
                    <a:lnTo>
                      <a:pt x="540" y="865"/>
                    </a:lnTo>
                    <a:lnTo>
                      <a:pt x="541" y="858"/>
                    </a:lnTo>
                    <a:lnTo>
                      <a:pt x="541" y="858"/>
                    </a:lnTo>
                    <a:lnTo>
                      <a:pt x="540" y="852"/>
                    </a:lnTo>
                    <a:lnTo>
                      <a:pt x="537" y="847"/>
                    </a:lnTo>
                    <a:lnTo>
                      <a:pt x="534" y="841"/>
                    </a:lnTo>
                    <a:lnTo>
                      <a:pt x="531" y="836"/>
                    </a:lnTo>
                    <a:lnTo>
                      <a:pt x="526" y="833"/>
                    </a:lnTo>
                    <a:lnTo>
                      <a:pt x="520" y="829"/>
                    </a:lnTo>
                    <a:lnTo>
                      <a:pt x="515" y="827"/>
                    </a:lnTo>
                    <a:lnTo>
                      <a:pt x="508" y="827"/>
                    </a:lnTo>
                    <a:lnTo>
                      <a:pt x="508" y="827"/>
                    </a:lnTo>
                    <a:close/>
                    <a:moveTo>
                      <a:pt x="858" y="477"/>
                    </a:moveTo>
                    <a:lnTo>
                      <a:pt x="858" y="477"/>
                    </a:lnTo>
                    <a:lnTo>
                      <a:pt x="852" y="477"/>
                    </a:lnTo>
                    <a:lnTo>
                      <a:pt x="845" y="480"/>
                    </a:lnTo>
                    <a:lnTo>
                      <a:pt x="840" y="483"/>
                    </a:lnTo>
                    <a:lnTo>
                      <a:pt x="836" y="486"/>
                    </a:lnTo>
                    <a:lnTo>
                      <a:pt x="831" y="491"/>
                    </a:lnTo>
                    <a:lnTo>
                      <a:pt x="829" y="497"/>
                    </a:lnTo>
                    <a:lnTo>
                      <a:pt x="827" y="502"/>
                    </a:lnTo>
                    <a:lnTo>
                      <a:pt x="826" y="509"/>
                    </a:lnTo>
                    <a:lnTo>
                      <a:pt x="826" y="509"/>
                    </a:lnTo>
                    <a:lnTo>
                      <a:pt x="827" y="515"/>
                    </a:lnTo>
                    <a:lnTo>
                      <a:pt x="829" y="521"/>
                    </a:lnTo>
                    <a:lnTo>
                      <a:pt x="831" y="527"/>
                    </a:lnTo>
                    <a:lnTo>
                      <a:pt x="836" y="531"/>
                    </a:lnTo>
                    <a:lnTo>
                      <a:pt x="840" y="535"/>
                    </a:lnTo>
                    <a:lnTo>
                      <a:pt x="845" y="539"/>
                    </a:lnTo>
                    <a:lnTo>
                      <a:pt x="852" y="540"/>
                    </a:lnTo>
                    <a:lnTo>
                      <a:pt x="858" y="541"/>
                    </a:lnTo>
                    <a:lnTo>
                      <a:pt x="858" y="541"/>
                    </a:lnTo>
                    <a:lnTo>
                      <a:pt x="865" y="540"/>
                    </a:lnTo>
                    <a:lnTo>
                      <a:pt x="871" y="539"/>
                    </a:lnTo>
                    <a:lnTo>
                      <a:pt x="876" y="535"/>
                    </a:lnTo>
                    <a:lnTo>
                      <a:pt x="881" y="531"/>
                    </a:lnTo>
                    <a:lnTo>
                      <a:pt x="885" y="527"/>
                    </a:lnTo>
                    <a:lnTo>
                      <a:pt x="887" y="521"/>
                    </a:lnTo>
                    <a:lnTo>
                      <a:pt x="889" y="515"/>
                    </a:lnTo>
                    <a:lnTo>
                      <a:pt x="890" y="509"/>
                    </a:lnTo>
                    <a:lnTo>
                      <a:pt x="890" y="509"/>
                    </a:lnTo>
                    <a:lnTo>
                      <a:pt x="889" y="502"/>
                    </a:lnTo>
                    <a:lnTo>
                      <a:pt x="887" y="497"/>
                    </a:lnTo>
                    <a:lnTo>
                      <a:pt x="885" y="491"/>
                    </a:lnTo>
                    <a:lnTo>
                      <a:pt x="881" y="486"/>
                    </a:lnTo>
                    <a:lnTo>
                      <a:pt x="876" y="483"/>
                    </a:lnTo>
                    <a:lnTo>
                      <a:pt x="871" y="480"/>
                    </a:lnTo>
                    <a:lnTo>
                      <a:pt x="865" y="477"/>
                    </a:lnTo>
                    <a:lnTo>
                      <a:pt x="858" y="477"/>
                    </a:lnTo>
                    <a:lnTo>
                      <a:pt x="858" y="477"/>
                    </a:lnTo>
                    <a:close/>
                    <a:moveTo>
                      <a:pt x="159" y="477"/>
                    </a:moveTo>
                    <a:lnTo>
                      <a:pt x="159" y="477"/>
                    </a:lnTo>
                    <a:lnTo>
                      <a:pt x="152" y="477"/>
                    </a:lnTo>
                    <a:lnTo>
                      <a:pt x="146" y="480"/>
                    </a:lnTo>
                    <a:lnTo>
                      <a:pt x="140" y="483"/>
                    </a:lnTo>
                    <a:lnTo>
                      <a:pt x="136" y="486"/>
                    </a:lnTo>
                    <a:lnTo>
                      <a:pt x="132" y="491"/>
                    </a:lnTo>
                    <a:lnTo>
                      <a:pt x="130" y="497"/>
                    </a:lnTo>
                    <a:lnTo>
                      <a:pt x="128" y="502"/>
                    </a:lnTo>
                    <a:lnTo>
                      <a:pt x="126" y="509"/>
                    </a:lnTo>
                    <a:lnTo>
                      <a:pt x="126" y="509"/>
                    </a:lnTo>
                    <a:lnTo>
                      <a:pt x="128" y="515"/>
                    </a:lnTo>
                    <a:lnTo>
                      <a:pt x="130" y="521"/>
                    </a:lnTo>
                    <a:lnTo>
                      <a:pt x="132" y="527"/>
                    </a:lnTo>
                    <a:lnTo>
                      <a:pt x="136" y="531"/>
                    </a:lnTo>
                    <a:lnTo>
                      <a:pt x="140" y="535"/>
                    </a:lnTo>
                    <a:lnTo>
                      <a:pt x="146" y="539"/>
                    </a:lnTo>
                    <a:lnTo>
                      <a:pt x="152" y="540"/>
                    </a:lnTo>
                    <a:lnTo>
                      <a:pt x="159" y="541"/>
                    </a:lnTo>
                    <a:lnTo>
                      <a:pt x="159" y="541"/>
                    </a:lnTo>
                    <a:lnTo>
                      <a:pt x="165" y="540"/>
                    </a:lnTo>
                    <a:lnTo>
                      <a:pt x="170" y="539"/>
                    </a:lnTo>
                    <a:lnTo>
                      <a:pt x="176" y="535"/>
                    </a:lnTo>
                    <a:lnTo>
                      <a:pt x="181" y="531"/>
                    </a:lnTo>
                    <a:lnTo>
                      <a:pt x="184" y="527"/>
                    </a:lnTo>
                    <a:lnTo>
                      <a:pt x="188" y="521"/>
                    </a:lnTo>
                    <a:lnTo>
                      <a:pt x="190" y="515"/>
                    </a:lnTo>
                    <a:lnTo>
                      <a:pt x="190" y="509"/>
                    </a:lnTo>
                    <a:lnTo>
                      <a:pt x="190" y="509"/>
                    </a:lnTo>
                    <a:lnTo>
                      <a:pt x="190" y="502"/>
                    </a:lnTo>
                    <a:lnTo>
                      <a:pt x="188" y="497"/>
                    </a:lnTo>
                    <a:lnTo>
                      <a:pt x="184" y="491"/>
                    </a:lnTo>
                    <a:lnTo>
                      <a:pt x="181" y="486"/>
                    </a:lnTo>
                    <a:lnTo>
                      <a:pt x="176" y="483"/>
                    </a:lnTo>
                    <a:lnTo>
                      <a:pt x="170" y="480"/>
                    </a:lnTo>
                    <a:lnTo>
                      <a:pt x="165" y="477"/>
                    </a:lnTo>
                    <a:lnTo>
                      <a:pt x="159" y="477"/>
                    </a:lnTo>
                    <a:lnTo>
                      <a:pt x="159" y="477"/>
                    </a:lnTo>
                    <a:close/>
                  </a:path>
                </a:pathLst>
              </a:custGeom>
              <a:solidFill>
                <a:srgbClr val="2C353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718894" y="3645024"/>
            <a:ext cx="3560888" cy="954107"/>
            <a:chOff x="7779113" y="4465095"/>
            <a:chExt cx="3560888" cy="954107"/>
          </a:xfrm>
        </p:grpSpPr>
        <p:sp>
          <p:nvSpPr>
            <p:cNvPr id="31" name="矩形 30"/>
            <p:cNvSpPr/>
            <p:nvPr/>
          </p:nvSpPr>
          <p:spPr>
            <a:xfrm>
              <a:off x="8817827" y="4465095"/>
              <a:ext cx="252217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企业使命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7779113" y="4582149"/>
              <a:ext cx="720000" cy="720000"/>
              <a:chOff x="7779113" y="4582149"/>
              <a:chExt cx="720000" cy="72000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7779113" y="4582149"/>
                <a:ext cx="720000" cy="7200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4" name="Freeform 98"/>
              <p:cNvSpPr>
                <a:spLocks noEditPoints="1"/>
              </p:cNvSpPr>
              <p:nvPr/>
            </p:nvSpPr>
            <p:spPr bwMode="auto">
              <a:xfrm>
                <a:off x="7977982" y="4780223"/>
                <a:ext cx="322263" cy="323850"/>
              </a:xfrm>
              <a:custGeom>
                <a:avLst/>
                <a:gdLst>
                  <a:gd name="T0" fmla="*/ 580 w 1017"/>
                  <a:gd name="T1" fmla="*/ 688 h 1018"/>
                  <a:gd name="T2" fmla="*/ 668 w 1017"/>
                  <a:gd name="T3" fmla="*/ 640 h 1018"/>
                  <a:gd name="T4" fmla="*/ 738 w 1017"/>
                  <a:gd name="T5" fmla="*/ 559 h 1018"/>
                  <a:gd name="T6" fmla="*/ 782 w 1017"/>
                  <a:gd name="T7" fmla="*/ 453 h 1018"/>
                  <a:gd name="T8" fmla="*/ 795 w 1017"/>
                  <a:gd name="T9" fmla="*/ 349 h 1018"/>
                  <a:gd name="T10" fmla="*/ 778 w 1017"/>
                  <a:gd name="T11" fmla="*/ 229 h 1018"/>
                  <a:gd name="T12" fmla="*/ 730 w 1017"/>
                  <a:gd name="T13" fmla="*/ 127 h 1018"/>
                  <a:gd name="T14" fmla="*/ 657 w 1017"/>
                  <a:gd name="T15" fmla="*/ 51 h 1018"/>
                  <a:gd name="T16" fmla="*/ 567 w 1017"/>
                  <a:gd name="T17" fmla="*/ 7 h 1018"/>
                  <a:gd name="T18" fmla="*/ 480 w 1017"/>
                  <a:gd name="T19" fmla="*/ 2 h 1018"/>
                  <a:gd name="T20" fmla="*/ 384 w 1017"/>
                  <a:gd name="T21" fmla="*/ 34 h 1018"/>
                  <a:gd name="T22" fmla="*/ 304 w 1017"/>
                  <a:gd name="T23" fmla="*/ 105 h 1018"/>
                  <a:gd name="T24" fmla="*/ 255 w 1017"/>
                  <a:gd name="T25" fmla="*/ 187 h 1018"/>
                  <a:gd name="T26" fmla="*/ 225 w 1017"/>
                  <a:gd name="T27" fmla="*/ 299 h 1018"/>
                  <a:gd name="T28" fmla="*/ 225 w 1017"/>
                  <a:gd name="T29" fmla="*/ 403 h 1018"/>
                  <a:gd name="T30" fmla="*/ 256 w 1017"/>
                  <a:gd name="T31" fmla="*/ 517 h 1018"/>
                  <a:gd name="T32" fmla="*/ 317 w 1017"/>
                  <a:gd name="T33" fmla="*/ 609 h 1018"/>
                  <a:gd name="T34" fmla="*/ 397 w 1017"/>
                  <a:gd name="T35" fmla="*/ 672 h 1018"/>
                  <a:gd name="T36" fmla="*/ 494 w 1017"/>
                  <a:gd name="T37" fmla="*/ 699 h 1018"/>
                  <a:gd name="T38" fmla="*/ 543 w 1017"/>
                  <a:gd name="T39" fmla="*/ 67 h 1018"/>
                  <a:gd name="T40" fmla="*/ 633 w 1017"/>
                  <a:gd name="T41" fmla="*/ 112 h 1018"/>
                  <a:gd name="T42" fmla="*/ 721 w 1017"/>
                  <a:gd name="T43" fmla="*/ 265 h 1018"/>
                  <a:gd name="T44" fmla="*/ 721 w 1017"/>
                  <a:gd name="T45" fmla="*/ 435 h 1018"/>
                  <a:gd name="T46" fmla="*/ 633 w 1017"/>
                  <a:gd name="T47" fmla="*/ 588 h 1018"/>
                  <a:gd name="T48" fmla="*/ 543 w 1017"/>
                  <a:gd name="T49" fmla="*/ 633 h 1018"/>
                  <a:gd name="T50" fmla="*/ 474 w 1017"/>
                  <a:gd name="T51" fmla="*/ 633 h 1018"/>
                  <a:gd name="T52" fmla="*/ 384 w 1017"/>
                  <a:gd name="T53" fmla="*/ 588 h 1018"/>
                  <a:gd name="T54" fmla="*/ 296 w 1017"/>
                  <a:gd name="T55" fmla="*/ 435 h 1018"/>
                  <a:gd name="T56" fmla="*/ 296 w 1017"/>
                  <a:gd name="T57" fmla="*/ 265 h 1018"/>
                  <a:gd name="T58" fmla="*/ 384 w 1017"/>
                  <a:gd name="T59" fmla="*/ 112 h 1018"/>
                  <a:gd name="T60" fmla="*/ 474 w 1017"/>
                  <a:gd name="T61" fmla="*/ 67 h 1018"/>
                  <a:gd name="T62" fmla="*/ 725 w 1017"/>
                  <a:gd name="T63" fmla="*/ 637 h 1018"/>
                  <a:gd name="T64" fmla="*/ 700 w 1017"/>
                  <a:gd name="T65" fmla="*/ 668 h 1018"/>
                  <a:gd name="T66" fmla="*/ 719 w 1017"/>
                  <a:gd name="T67" fmla="*/ 697 h 1018"/>
                  <a:gd name="T68" fmla="*/ 818 w 1017"/>
                  <a:gd name="T69" fmla="*/ 717 h 1018"/>
                  <a:gd name="T70" fmla="*/ 927 w 1017"/>
                  <a:gd name="T71" fmla="*/ 816 h 1018"/>
                  <a:gd name="T72" fmla="*/ 953 w 1017"/>
                  <a:gd name="T73" fmla="*/ 929 h 1018"/>
                  <a:gd name="T74" fmla="*/ 922 w 1017"/>
                  <a:gd name="T75" fmla="*/ 954 h 1018"/>
                  <a:gd name="T76" fmla="*/ 69 w 1017"/>
                  <a:gd name="T77" fmla="*/ 941 h 1018"/>
                  <a:gd name="T78" fmla="*/ 73 w 1017"/>
                  <a:gd name="T79" fmla="*/ 856 h 1018"/>
                  <a:gd name="T80" fmla="*/ 162 w 1017"/>
                  <a:gd name="T81" fmla="*/ 738 h 1018"/>
                  <a:gd name="T82" fmla="*/ 285 w 1017"/>
                  <a:gd name="T83" fmla="*/ 700 h 1018"/>
                  <a:gd name="T84" fmla="*/ 318 w 1017"/>
                  <a:gd name="T85" fmla="*/ 674 h 1018"/>
                  <a:gd name="T86" fmla="*/ 304 w 1017"/>
                  <a:gd name="T87" fmla="*/ 641 h 1018"/>
                  <a:gd name="T88" fmla="*/ 243 w 1017"/>
                  <a:gd name="T89" fmla="*/ 639 h 1018"/>
                  <a:gd name="T90" fmla="*/ 149 w 1017"/>
                  <a:gd name="T91" fmla="*/ 670 h 1018"/>
                  <a:gd name="T92" fmla="*/ 74 w 1017"/>
                  <a:gd name="T93" fmla="*/ 730 h 1018"/>
                  <a:gd name="T94" fmla="*/ 23 w 1017"/>
                  <a:gd name="T95" fmla="*/ 811 h 1018"/>
                  <a:gd name="T96" fmla="*/ 0 w 1017"/>
                  <a:gd name="T97" fmla="*/ 907 h 1018"/>
                  <a:gd name="T98" fmla="*/ 11 w 1017"/>
                  <a:gd name="T99" fmla="*/ 967 h 1018"/>
                  <a:gd name="T100" fmla="*/ 58 w 1017"/>
                  <a:gd name="T101" fmla="*/ 1010 h 1018"/>
                  <a:gd name="T102" fmla="*/ 931 w 1017"/>
                  <a:gd name="T103" fmla="*/ 1017 h 1018"/>
                  <a:gd name="T104" fmla="*/ 989 w 1017"/>
                  <a:gd name="T105" fmla="*/ 990 h 1018"/>
                  <a:gd name="T106" fmla="*/ 1017 w 1017"/>
                  <a:gd name="T107" fmla="*/ 932 h 1018"/>
                  <a:gd name="T108" fmla="*/ 1009 w 1017"/>
                  <a:gd name="T109" fmla="*/ 850 h 1018"/>
                  <a:gd name="T110" fmla="*/ 969 w 1017"/>
                  <a:gd name="T111" fmla="*/ 762 h 1018"/>
                  <a:gd name="T112" fmla="*/ 902 w 1017"/>
                  <a:gd name="T113" fmla="*/ 693 h 1018"/>
                  <a:gd name="T114" fmla="*/ 817 w 1017"/>
                  <a:gd name="T115" fmla="*/ 649 h 1018"/>
                  <a:gd name="T116" fmla="*/ 731 w 1017"/>
                  <a:gd name="T117" fmla="*/ 636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7" h="1018">
                    <a:moveTo>
                      <a:pt x="509" y="700"/>
                    </a:moveTo>
                    <a:lnTo>
                      <a:pt x="509" y="700"/>
                    </a:lnTo>
                    <a:lnTo>
                      <a:pt x="524" y="699"/>
                    </a:lnTo>
                    <a:lnTo>
                      <a:pt x="538" y="698"/>
                    </a:lnTo>
                    <a:lnTo>
                      <a:pt x="553" y="696"/>
                    </a:lnTo>
                    <a:lnTo>
                      <a:pt x="567" y="693"/>
                    </a:lnTo>
                    <a:lnTo>
                      <a:pt x="580" y="688"/>
                    </a:lnTo>
                    <a:lnTo>
                      <a:pt x="593" y="684"/>
                    </a:lnTo>
                    <a:lnTo>
                      <a:pt x="607" y="679"/>
                    </a:lnTo>
                    <a:lnTo>
                      <a:pt x="620" y="672"/>
                    </a:lnTo>
                    <a:lnTo>
                      <a:pt x="633" y="665"/>
                    </a:lnTo>
                    <a:lnTo>
                      <a:pt x="645" y="657"/>
                    </a:lnTo>
                    <a:lnTo>
                      <a:pt x="657" y="649"/>
                    </a:lnTo>
                    <a:lnTo>
                      <a:pt x="668" y="640"/>
                    </a:lnTo>
                    <a:lnTo>
                      <a:pt x="680" y="630"/>
                    </a:lnTo>
                    <a:lnTo>
                      <a:pt x="691" y="620"/>
                    </a:lnTo>
                    <a:lnTo>
                      <a:pt x="701" y="609"/>
                    </a:lnTo>
                    <a:lnTo>
                      <a:pt x="711" y="597"/>
                    </a:lnTo>
                    <a:lnTo>
                      <a:pt x="720" y="585"/>
                    </a:lnTo>
                    <a:lnTo>
                      <a:pt x="730" y="573"/>
                    </a:lnTo>
                    <a:lnTo>
                      <a:pt x="738" y="559"/>
                    </a:lnTo>
                    <a:lnTo>
                      <a:pt x="746" y="546"/>
                    </a:lnTo>
                    <a:lnTo>
                      <a:pt x="753" y="531"/>
                    </a:lnTo>
                    <a:lnTo>
                      <a:pt x="761" y="517"/>
                    </a:lnTo>
                    <a:lnTo>
                      <a:pt x="766" y="502"/>
                    </a:lnTo>
                    <a:lnTo>
                      <a:pt x="773" y="486"/>
                    </a:lnTo>
                    <a:lnTo>
                      <a:pt x="778" y="470"/>
                    </a:lnTo>
                    <a:lnTo>
                      <a:pt x="782" y="453"/>
                    </a:lnTo>
                    <a:lnTo>
                      <a:pt x="785" y="437"/>
                    </a:lnTo>
                    <a:lnTo>
                      <a:pt x="789" y="420"/>
                    </a:lnTo>
                    <a:lnTo>
                      <a:pt x="792" y="403"/>
                    </a:lnTo>
                    <a:lnTo>
                      <a:pt x="793" y="386"/>
                    </a:lnTo>
                    <a:lnTo>
                      <a:pt x="794" y="368"/>
                    </a:lnTo>
                    <a:lnTo>
                      <a:pt x="795" y="349"/>
                    </a:lnTo>
                    <a:lnTo>
                      <a:pt x="795" y="349"/>
                    </a:lnTo>
                    <a:lnTo>
                      <a:pt x="794" y="332"/>
                    </a:lnTo>
                    <a:lnTo>
                      <a:pt x="793" y="314"/>
                    </a:lnTo>
                    <a:lnTo>
                      <a:pt x="792" y="297"/>
                    </a:lnTo>
                    <a:lnTo>
                      <a:pt x="789" y="280"/>
                    </a:lnTo>
                    <a:lnTo>
                      <a:pt x="785" y="262"/>
                    </a:lnTo>
                    <a:lnTo>
                      <a:pt x="782" y="246"/>
                    </a:lnTo>
                    <a:lnTo>
                      <a:pt x="778" y="229"/>
                    </a:lnTo>
                    <a:lnTo>
                      <a:pt x="773" y="214"/>
                    </a:lnTo>
                    <a:lnTo>
                      <a:pt x="766" y="198"/>
                    </a:lnTo>
                    <a:lnTo>
                      <a:pt x="761" y="183"/>
                    </a:lnTo>
                    <a:lnTo>
                      <a:pt x="753" y="168"/>
                    </a:lnTo>
                    <a:lnTo>
                      <a:pt x="746" y="154"/>
                    </a:lnTo>
                    <a:lnTo>
                      <a:pt x="738" y="140"/>
                    </a:lnTo>
                    <a:lnTo>
                      <a:pt x="730" y="127"/>
                    </a:lnTo>
                    <a:lnTo>
                      <a:pt x="720" y="114"/>
                    </a:lnTo>
                    <a:lnTo>
                      <a:pt x="711" y="103"/>
                    </a:lnTo>
                    <a:lnTo>
                      <a:pt x="701" y="91"/>
                    </a:lnTo>
                    <a:lnTo>
                      <a:pt x="691" y="80"/>
                    </a:lnTo>
                    <a:lnTo>
                      <a:pt x="679" y="69"/>
                    </a:lnTo>
                    <a:lnTo>
                      <a:pt x="668" y="60"/>
                    </a:lnTo>
                    <a:lnTo>
                      <a:pt x="657" y="51"/>
                    </a:lnTo>
                    <a:lnTo>
                      <a:pt x="645" y="43"/>
                    </a:lnTo>
                    <a:lnTo>
                      <a:pt x="633" y="35"/>
                    </a:lnTo>
                    <a:lnTo>
                      <a:pt x="620" y="27"/>
                    </a:lnTo>
                    <a:lnTo>
                      <a:pt x="607" y="21"/>
                    </a:lnTo>
                    <a:lnTo>
                      <a:pt x="593" y="16"/>
                    </a:lnTo>
                    <a:lnTo>
                      <a:pt x="580" y="11"/>
                    </a:lnTo>
                    <a:lnTo>
                      <a:pt x="567" y="7"/>
                    </a:lnTo>
                    <a:lnTo>
                      <a:pt x="553" y="4"/>
                    </a:lnTo>
                    <a:lnTo>
                      <a:pt x="538" y="2"/>
                    </a:lnTo>
                    <a:lnTo>
                      <a:pt x="524" y="1"/>
                    </a:lnTo>
                    <a:lnTo>
                      <a:pt x="509" y="0"/>
                    </a:lnTo>
                    <a:lnTo>
                      <a:pt x="509" y="0"/>
                    </a:lnTo>
                    <a:lnTo>
                      <a:pt x="494" y="1"/>
                    </a:lnTo>
                    <a:lnTo>
                      <a:pt x="480" y="2"/>
                    </a:lnTo>
                    <a:lnTo>
                      <a:pt x="466" y="4"/>
                    </a:lnTo>
                    <a:lnTo>
                      <a:pt x="452" y="7"/>
                    </a:lnTo>
                    <a:lnTo>
                      <a:pt x="438" y="10"/>
                    </a:lnTo>
                    <a:lnTo>
                      <a:pt x="424" y="16"/>
                    </a:lnTo>
                    <a:lnTo>
                      <a:pt x="411" y="21"/>
                    </a:lnTo>
                    <a:lnTo>
                      <a:pt x="397" y="27"/>
                    </a:lnTo>
                    <a:lnTo>
                      <a:pt x="384" y="34"/>
                    </a:lnTo>
                    <a:lnTo>
                      <a:pt x="372" y="43"/>
                    </a:lnTo>
                    <a:lnTo>
                      <a:pt x="359" y="51"/>
                    </a:lnTo>
                    <a:lnTo>
                      <a:pt x="348" y="60"/>
                    </a:lnTo>
                    <a:lnTo>
                      <a:pt x="336" y="70"/>
                    </a:lnTo>
                    <a:lnTo>
                      <a:pt x="325" y="81"/>
                    </a:lnTo>
                    <a:lnTo>
                      <a:pt x="314" y="93"/>
                    </a:lnTo>
                    <a:lnTo>
                      <a:pt x="304" y="105"/>
                    </a:lnTo>
                    <a:lnTo>
                      <a:pt x="304" y="105"/>
                    </a:lnTo>
                    <a:lnTo>
                      <a:pt x="294" y="118"/>
                    </a:lnTo>
                    <a:lnTo>
                      <a:pt x="285" y="130"/>
                    </a:lnTo>
                    <a:lnTo>
                      <a:pt x="277" y="144"/>
                    </a:lnTo>
                    <a:lnTo>
                      <a:pt x="269" y="158"/>
                    </a:lnTo>
                    <a:lnTo>
                      <a:pt x="262" y="172"/>
                    </a:lnTo>
                    <a:lnTo>
                      <a:pt x="255" y="187"/>
                    </a:lnTo>
                    <a:lnTo>
                      <a:pt x="249" y="202"/>
                    </a:lnTo>
                    <a:lnTo>
                      <a:pt x="244" y="217"/>
                    </a:lnTo>
                    <a:lnTo>
                      <a:pt x="238" y="233"/>
                    </a:lnTo>
                    <a:lnTo>
                      <a:pt x="234" y="250"/>
                    </a:lnTo>
                    <a:lnTo>
                      <a:pt x="231" y="266"/>
                    </a:lnTo>
                    <a:lnTo>
                      <a:pt x="227" y="282"/>
                    </a:lnTo>
                    <a:lnTo>
                      <a:pt x="225" y="299"/>
                    </a:lnTo>
                    <a:lnTo>
                      <a:pt x="223" y="315"/>
                    </a:lnTo>
                    <a:lnTo>
                      <a:pt x="223" y="332"/>
                    </a:lnTo>
                    <a:lnTo>
                      <a:pt x="222" y="349"/>
                    </a:lnTo>
                    <a:lnTo>
                      <a:pt x="222" y="349"/>
                    </a:lnTo>
                    <a:lnTo>
                      <a:pt x="223" y="368"/>
                    </a:lnTo>
                    <a:lnTo>
                      <a:pt x="224" y="386"/>
                    </a:lnTo>
                    <a:lnTo>
                      <a:pt x="225" y="403"/>
                    </a:lnTo>
                    <a:lnTo>
                      <a:pt x="229" y="420"/>
                    </a:lnTo>
                    <a:lnTo>
                      <a:pt x="232" y="437"/>
                    </a:lnTo>
                    <a:lnTo>
                      <a:pt x="235" y="453"/>
                    </a:lnTo>
                    <a:lnTo>
                      <a:pt x="239" y="470"/>
                    </a:lnTo>
                    <a:lnTo>
                      <a:pt x="245" y="486"/>
                    </a:lnTo>
                    <a:lnTo>
                      <a:pt x="251" y="502"/>
                    </a:lnTo>
                    <a:lnTo>
                      <a:pt x="256" y="517"/>
                    </a:lnTo>
                    <a:lnTo>
                      <a:pt x="264" y="531"/>
                    </a:lnTo>
                    <a:lnTo>
                      <a:pt x="271" y="546"/>
                    </a:lnTo>
                    <a:lnTo>
                      <a:pt x="279" y="559"/>
                    </a:lnTo>
                    <a:lnTo>
                      <a:pt x="288" y="573"/>
                    </a:lnTo>
                    <a:lnTo>
                      <a:pt x="297" y="585"/>
                    </a:lnTo>
                    <a:lnTo>
                      <a:pt x="306" y="597"/>
                    </a:lnTo>
                    <a:lnTo>
                      <a:pt x="317" y="609"/>
                    </a:lnTo>
                    <a:lnTo>
                      <a:pt x="326" y="620"/>
                    </a:lnTo>
                    <a:lnTo>
                      <a:pt x="337" y="630"/>
                    </a:lnTo>
                    <a:lnTo>
                      <a:pt x="349" y="640"/>
                    </a:lnTo>
                    <a:lnTo>
                      <a:pt x="361" y="649"/>
                    </a:lnTo>
                    <a:lnTo>
                      <a:pt x="372" y="657"/>
                    </a:lnTo>
                    <a:lnTo>
                      <a:pt x="384" y="665"/>
                    </a:lnTo>
                    <a:lnTo>
                      <a:pt x="397" y="672"/>
                    </a:lnTo>
                    <a:lnTo>
                      <a:pt x="410" y="679"/>
                    </a:lnTo>
                    <a:lnTo>
                      <a:pt x="424" y="684"/>
                    </a:lnTo>
                    <a:lnTo>
                      <a:pt x="437" y="688"/>
                    </a:lnTo>
                    <a:lnTo>
                      <a:pt x="451" y="693"/>
                    </a:lnTo>
                    <a:lnTo>
                      <a:pt x="465" y="696"/>
                    </a:lnTo>
                    <a:lnTo>
                      <a:pt x="480" y="698"/>
                    </a:lnTo>
                    <a:lnTo>
                      <a:pt x="494" y="699"/>
                    </a:lnTo>
                    <a:lnTo>
                      <a:pt x="509" y="700"/>
                    </a:lnTo>
                    <a:lnTo>
                      <a:pt x="509" y="700"/>
                    </a:lnTo>
                    <a:close/>
                    <a:moveTo>
                      <a:pt x="509" y="64"/>
                    </a:moveTo>
                    <a:lnTo>
                      <a:pt x="509" y="64"/>
                    </a:lnTo>
                    <a:lnTo>
                      <a:pt x="520" y="64"/>
                    </a:lnTo>
                    <a:lnTo>
                      <a:pt x="531" y="65"/>
                    </a:lnTo>
                    <a:lnTo>
                      <a:pt x="543" y="67"/>
                    </a:lnTo>
                    <a:lnTo>
                      <a:pt x="554" y="69"/>
                    </a:lnTo>
                    <a:lnTo>
                      <a:pt x="564" y="73"/>
                    </a:lnTo>
                    <a:lnTo>
                      <a:pt x="575" y="77"/>
                    </a:lnTo>
                    <a:lnTo>
                      <a:pt x="585" y="81"/>
                    </a:lnTo>
                    <a:lnTo>
                      <a:pt x="596" y="87"/>
                    </a:lnTo>
                    <a:lnTo>
                      <a:pt x="615" y="98"/>
                    </a:lnTo>
                    <a:lnTo>
                      <a:pt x="633" y="112"/>
                    </a:lnTo>
                    <a:lnTo>
                      <a:pt x="650" y="129"/>
                    </a:lnTo>
                    <a:lnTo>
                      <a:pt x="666" y="148"/>
                    </a:lnTo>
                    <a:lnTo>
                      <a:pt x="680" y="168"/>
                    </a:lnTo>
                    <a:lnTo>
                      <a:pt x="693" y="190"/>
                    </a:lnTo>
                    <a:lnTo>
                      <a:pt x="704" y="213"/>
                    </a:lnTo>
                    <a:lnTo>
                      <a:pt x="714" y="239"/>
                    </a:lnTo>
                    <a:lnTo>
                      <a:pt x="721" y="265"/>
                    </a:lnTo>
                    <a:lnTo>
                      <a:pt x="726" y="293"/>
                    </a:lnTo>
                    <a:lnTo>
                      <a:pt x="730" y="320"/>
                    </a:lnTo>
                    <a:lnTo>
                      <a:pt x="731" y="349"/>
                    </a:lnTo>
                    <a:lnTo>
                      <a:pt x="731" y="349"/>
                    </a:lnTo>
                    <a:lnTo>
                      <a:pt x="730" y="379"/>
                    </a:lnTo>
                    <a:lnTo>
                      <a:pt x="726" y="407"/>
                    </a:lnTo>
                    <a:lnTo>
                      <a:pt x="721" y="435"/>
                    </a:lnTo>
                    <a:lnTo>
                      <a:pt x="714" y="461"/>
                    </a:lnTo>
                    <a:lnTo>
                      <a:pt x="704" y="486"/>
                    </a:lnTo>
                    <a:lnTo>
                      <a:pt x="693" y="509"/>
                    </a:lnTo>
                    <a:lnTo>
                      <a:pt x="680" y="532"/>
                    </a:lnTo>
                    <a:lnTo>
                      <a:pt x="666" y="552"/>
                    </a:lnTo>
                    <a:lnTo>
                      <a:pt x="650" y="570"/>
                    </a:lnTo>
                    <a:lnTo>
                      <a:pt x="633" y="588"/>
                    </a:lnTo>
                    <a:lnTo>
                      <a:pt x="615" y="602"/>
                    </a:lnTo>
                    <a:lnTo>
                      <a:pt x="596" y="613"/>
                    </a:lnTo>
                    <a:lnTo>
                      <a:pt x="585" y="619"/>
                    </a:lnTo>
                    <a:lnTo>
                      <a:pt x="575" y="623"/>
                    </a:lnTo>
                    <a:lnTo>
                      <a:pt x="564" y="627"/>
                    </a:lnTo>
                    <a:lnTo>
                      <a:pt x="554" y="630"/>
                    </a:lnTo>
                    <a:lnTo>
                      <a:pt x="543" y="633"/>
                    </a:lnTo>
                    <a:lnTo>
                      <a:pt x="531" y="635"/>
                    </a:lnTo>
                    <a:lnTo>
                      <a:pt x="520" y="636"/>
                    </a:lnTo>
                    <a:lnTo>
                      <a:pt x="509" y="636"/>
                    </a:lnTo>
                    <a:lnTo>
                      <a:pt x="509" y="636"/>
                    </a:lnTo>
                    <a:lnTo>
                      <a:pt x="497" y="636"/>
                    </a:lnTo>
                    <a:lnTo>
                      <a:pt x="486" y="635"/>
                    </a:lnTo>
                    <a:lnTo>
                      <a:pt x="474" y="633"/>
                    </a:lnTo>
                    <a:lnTo>
                      <a:pt x="464" y="630"/>
                    </a:lnTo>
                    <a:lnTo>
                      <a:pt x="453" y="627"/>
                    </a:lnTo>
                    <a:lnTo>
                      <a:pt x="442" y="623"/>
                    </a:lnTo>
                    <a:lnTo>
                      <a:pt x="432" y="619"/>
                    </a:lnTo>
                    <a:lnTo>
                      <a:pt x="422" y="613"/>
                    </a:lnTo>
                    <a:lnTo>
                      <a:pt x="402" y="602"/>
                    </a:lnTo>
                    <a:lnTo>
                      <a:pt x="384" y="588"/>
                    </a:lnTo>
                    <a:lnTo>
                      <a:pt x="367" y="570"/>
                    </a:lnTo>
                    <a:lnTo>
                      <a:pt x="351" y="552"/>
                    </a:lnTo>
                    <a:lnTo>
                      <a:pt x="337" y="532"/>
                    </a:lnTo>
                    <a:lnTo>
                      <a:pt x="324" y="509"/>
                    </a:lnTo>
                    <a:lnTo>
                      <a:pt x="313" y="486"/>
                    </a:lnTo>
                    <a:lnTo>
                      <a:pt x="304" y="461"/>
                    </a:lnTo>
                    <a:lnTo>
                      <a:pt x="296" y="435"/>
                    </a:lnTo>
                    <a:lnTo>
                      <a:pt x="291" y="407"/>
                    </a:lnTo>
                    <a:lnTo>
                      <a:pt x="288" y="379"/>
                    </a:lnTo>
                    <a:lnTo>
                      <a:pt x="285" y="349"/>
                    </a:lnTo>
                    <a:lnTo>
                      <a:pt x="285" y="349"/>
                    </a:lnTo>
                    <a:lnTo>
                      <a:pt x="288" y="320"/>
                    </a:lnTo>
                    <a:lnTo>
                      <a:pt x="291" y="293"/>
                    </a:lnTo>
                    <a:lnTo>
                      <a:pt x="296" y="265"/>
                    </a:lnTo>
                    <a:lnTo>
                      <a:pt x="304" y="239"/>
                    </a:lnTo>
                    <a:lnTo>
                      <a:pt x="313" y="213"/>
                    </a:lnTo>
                    <a:lnTo>
                      <a:pt x="324" y="190"/>
                    </a:lnTo>
                    <a:lnTo>
                      <a:pt x="337" y="168"/>
                    </a:lnTo>
                    <a:lnTo>
                      <a:pt x="351" y="148"/>
                    </a:lnTo>
                    <a:lnTo>
                      <a:pt x="367" y="129"/>
                    </a:lnTo>
                    <a:lnTo>
                      <a:pt x="384" y="112"/>
                    </a:lnTo>
                    <a:lnTo>
                      <a:pt x="402" y="98"/>
                    </a:lnTo>
                    <a:lnTo>
                      <a:pt x="422" y="87"/>
                    </a:lnTo>
                    <a:lnTo>
                      <a:pt x="432" y="81"/>
                    </a:lnTo>
                    <a:lnTo>
                      <a:pt x="442" y="77"/>
                    </a:lnTo>
                    <a:lnTo>
                      <a:pt x="453" y="73"/>
                    </a:lnTo>
                    <a:lnTo>
                      <a:pt x="464" y="69"/>
                    </a:lnTo>
                    <a:lnTo>
                      <a:pt x="474" y="67"/>
                    </a:lnTo>
                    <a:lnTo>
                      <a:pt x="486" y="65"/>
                    </a:lnTo>
                    <a:lnTo>
                      <a:pt x="497" y="64"/>
                    </a:lnTo>
                    <a:lnTo>
                      <a:pt x="509" y="64"/>
                    </a:lnTo>
                    <a:lnTo>
                      <a:pt x="509" y="64"/>
                    </a:lnTo>
                    <a:close/>
                    <a:moveTo>
                      <a:pt x="731" y="636"/>
                    </a:moveTo>
                    <a:lnTo>
                      <a:pt x="731" y="636"/>
                    </a:lnTo>
                    <a:lnTo>
                      <a:pt x="725" y="637"/>
                    </a:lnTo>
                    <a:lnTo>
                      <a:pt x="719" y="639"/>
                    </a:lnTo>
                    <a:lnTo>
                      <a:pt x="714" y="641"/>
                    </a:lnTo>
                    <a:lnTo>
                      <a:pt x="709" y="645"/>
                    </a:lnTo>
                    <a:lnTo>
                      <a:pt x="705" y="650"/>
                    </a:lnTo>
                    <a:lnTo>
                      <a:pt x="702" y="655"/>
                    </a:lnTo>
                    <a:lnTo>
                      <a:pt x="700" y="662"/>
                    </a:lnTo>
                    <a:lnTo>
                      <a:pt x="700" y="668"/>
                    </a:lnTo>
                    <a:lnTo>
                      <a:pt x="700" y="668"/>
                    </a:lnTo>
                    <a:lnTo>
                      <a:pt x="700" y="674"/>
                    </a:lnTo>
                    <a:lnTo>
                      <a:pt x="702" y="680"/>
                    </a:lnTo>
                    <a:lnTo>
                      <a:pt x="705" y="685"/>
                    </a:lnTo>
                    <a:lnTo>
                      <a:pt x="709" y="691"/>
                    </a:lnTo>
                    <a:lnTo>
                      <a:pt x="714" y="694"/>
                    </a:lnTo>
                    <a:lnTo>
                      <a:pt x="719" y="697"/>
                    </a:lnTo>
                    <a:lnTo>
                      <a:pt x="725" y="699"/>
                    </a:lnTo>
                    <a:lnTo>
                      <a:pt x="731" y="700"/>
                    </a:lnTo>
                    <a:lnTo>
                      <a:pt x="731" y="700"/>
                    </a:lnTo>
                    <a:lnTo>
                      <a:pt x="754" y="701"/>
                    </a:lnTo>
                    <a:lnTo>
                      <a:pt x="776" y="705"/>
                    </a:lnTo>
                    <a:lnTo>
                      <a:pt x="797" y="710"/>
                    </a:lnTo>
                    <a:lnTo>
                      <a:pt x="818" y="717"/>
                    </a:lnTo>
                    <a:lnTo>
                      <a:pt x="837" y="727"/>
                    </a:lnTo>
                    <a:lnTo>
                      <a:pt x="855" y="738"/>
                    </a:lnTo>
                    <a:lnTo>
                      <a:pt x="872" y="751"/>
                    </a:lnTo>
                    <a:lnTo>
                      <a:pt x="888" y="765"/>
                    </a:lnTo>
                    <a:lnTo>
                      <a:pt x="903" y="781"/>
                    </a:lnTo>
                    <a:lnTo>
                      <a:pt x="915" y="798"/>
                    </a:lnTo>
                    <a:lnTo>
                      <a:pt x="927" y="816"/>
                    </a:lnTo>
                    <a:lnTo>
                      <a:pt x="937" y="835"/>
                    </a:lnTo>
                    <a:lnTo>
                      <a:pt x="944" y="856"/>
                    </a:lnTo>
                    <a:lnTo>
                      <a:pt x="950" y="877"/>
                    </a:lnTo>
                    <a:lnTo>
                      <a:pt x="953" y="900"/>
                    </a:lnTo>
                    <a:lnTo>
                      <a:pt x="954" y="922"/>
                    </a:lnTo>
                    <a:lnTo>
                      <a:pt x="954" y="922"/>
                    </a:lnTo>
                    <a:lnTo>
                      <a:pt x="953" y="929"/>
                    </a:lnTo>
                    <a:lnTo>
                      <a:pt x="952" y="935"/>
                    </a:lnTo>
                    <a:lnTo>
                      <a:pt x="949" y="941"/>
                    </a:lnTo>
                    <a:lnTo>
                      <a:pt x="944" y="945"/>
                    </a:lnTo>
                    <a:lnTo>
                      <a:pt x="940" y="949"/>
                    </a:lnTo>
                    <a:lnTo>
                      <a:pt x="935" y="951"/>
                    </a:lnTo>
                    <a:lnTo>
                      <a:pt x="928" y="953"/>
                    </a:lnTo>
                    <a:lnTo>
                      <a:pt x="922" y="954"/>
                    </a:lnTo>
                    <a:lnTo>
                      <a:pt x="96" y="954"/>
                    </a:lnTo>
                    <a:lnTo>
                      <a:pt x="96" y="954"/>
                    </a:lnTo>
                    <a:lnTo>
                      <a:pt x="89" y="953"/>
                    </a:lnTo>
                    <a:lnTo>
                      <a:pt x="83" y="951"/>
                    </a:lnTo>
                    <a:lnTo>
                      <a:pt x="77" y="949"/>
                    </a:lnTo>
                    <a:lnTo>
                      <a:pt x="73" y="945"/>
                    </a:lnTo>
                    <a:lnTo>
                      <a:pt x="69" y="941"/>
                    </a:lnTo>
                    <a:lnTo>
                      <a:pt x="65" y="935"/>
                    </a:lnTo>
                    <a:lnTo>
                      <a:pt x="64" y="929"/>
                    </a:lnTo>
                    <a:lnTo>
                      <a:pt x="63" y="922"/>
                    </a:lnTo>
                    <a:lnTo>
                      <a:pt x="63" y="922"/>
                    </a:lnTo>
                    <a:lnTo>
                      <a:pt x="64" y="900"/>
                    </a:lnTo>
                    <a:lnTo>
                      <a:pt x="68" y="877"/>
                    </a:lnTo>
                    <a:lnTo>
                      <a:pt x="73" y="856"/>
                    </a:lnTo>
                    <a:lnTo>
                      <a:pt x="81" y="835"/>
                    </a:lnTo>
                    <a:lnTo>
                      <a:pt x="90" y="816"/>
                    </a:lnTo>
                    <a:lnTo>
                      <a:pt x="101" y="798"/>
                    </a:lnTo>
                    <a:lnTo>
                      <a:pt x="114" y="781"/>
                    </a:lnTo>
                    <a:lnTo>
                      <a:pt x="129" y="765"/>
                    </a:lnTo>
                    <a:lnTo>
                      <a:pt x="145" y="751"/>
                    </a:lnTo>
                    <a:lnTo>
                      <a:pt x="162" y="738"/>
                    </a:lnTo>
                    <a:lnTo>
                      <a:pt x="180" y="727"/>
                    </a:lnTo>
                    <a:lnTo>
                      <a:pt x="200" y="717"/>
                    </a:lnTo>
                    <a:lnTo>
                      <a:pt x="220" y="710"/>
                    </a:lnTo>
                    <a:lnTo>
                      <a:pt x="241" y="705"/>
                    </a:lnTo>
                    <a:lnTo>
                      <a:pt x="263" y="701"/>
                    </a:lnTo>
                    <a:lnTo>
                      <a:pt x="285" y="700"/>
                    </a:lnTo>
                    <a:lnTo>
                      <a:pt x="285" y="700"/>
                    </a:lnTo>
                    <a:lnTo>
                      <a:pt x="292" y="699"/>
                    </a:lnTo>
                    <a:lnTo>
                      <a:pt x="298" y="697"/>
                    </a:lnTo>
                    <a:lnTo>
                      <a:pt x="304" y="694"/>
                    </a:lnTo>
                    <a:lnTo>
                      <a:pt x="308" y="691"/>
                    </a:lnTo>
                    <a:lnTo>
                      <a:pt x="312" y="685"/>
                    </a:lnTo>
                    <a:lnTo>
                      <a:pt x="315" y="680"/>
                    </a:lnTo>
                    <a:lnTo>
                      <a:pt x="318" y="674"/>
                    </a:lnTo>
                    <a:lnTo>
                      <a:pt x="318" y="668"/>
                    </a:lnTo>
                    <a:lnTo>
                      <a:pt x="318" y="668"/>
                    </a:lnTo>
                    <a:lnTo>
                      <a:pt x="318" y="662"/>
                    </a:lnTo>
                    <a:lnTo>
                      <a:pt x="315" y="655"/>
                    </a:lnTo>
                    <a:lnTo>
                      <a:pt x="312" y="650"/>
                    </a:lnTo>
                    <a:lnTo>
                      <a:pt x="308" y="645"/>
                    </a:lnTo>
                    <a:lnTo>
                      <a:pt x="304" y="641"/>
                    </a:lnTo>
                    <a:lnTo>
                      <a:pt x="298" y="639"/>
                    </a:lnTo>
                    <a:lnTo>
                      <a:pt x="292" y="637"/>
                    </a:lnTo>
                    <a:lnTo>
                      <a:pt x="285" y="636"/>
                    </a:lnTo>
                    <a:lnTo>
                      <a:pt x="285" y="636"/>
                    </a:lnTo>
                    <a:lnTo>
                      <a:pt x="271" y="637"/>
                    </a:lnTo>
                    <a:lnTo>
                      <a:pt x="256" y="638"/>
                    </a:lnTo>
                    <a:lnTo>
                      <a:pt x="243" y="639"/>
                    </a:lnTo>
                    <a:lnTo>
                      <a:pt x="229" y="642"/>
                    </a:lnTo>
                    <a:lnTo>
                      <a:pt x="215" y="645"/>
                    </a:lnTo>
                    <a:lnTo>
                      <a:pt x="201" y="649"/>
                    </a:lnTo>
                    <a:lnTo>
                      <a:pt x="188" y="653"/>
                    </a:lnTo>
                    <a:lnTo>
                      <a:pt x="175" y="658"/>
                    </a:lnTo>
                    <a:lnTo>
                      <a:pt x="162" y="665"/>
                    </a:lnTo>
                    <a:lnTo>
                      <a:pt x="149" y="670"/>
                    </a:lnTo>
                    <a:lnTo>
                      <a:pt x="137" y="678"/>
                    </a:lnTo>
                    <a:lnTo>
                      <a:pt x="126" y="685"/>
                    </a:lnTo>
                    <a:lnTo>
                      <a:pt x="115" y="693"/>
                    </a:lnTo>
                    <a:lnTo>
                      <a:pt x="104" y="701"/>
                    </a:lnTo>
                    <a:lnTo>
                      <a:pt x="93" y="711"/>
                    </a:lnTo>
                    <a:lnTo>
                      <a:pt x="84" y="720"/>
                    </a:lnTo>
                    <a:lnTo>
                      <a:pt x="74" y="730"/>
                    </a:lnTo>
                    <a:lnTo>
                      <a:pt x="65" y="740"/>
                    </a:lnTo>
                    <a:lnTo>
                      <a:pt x="57" y="751"/>
                    </a:lnTo>
                    <a:lnTo>
                      <a:pt x="48" y="762"/>
                    </a:lnTo>
                    <a:lnTo>
                      <a:pt x="41" y="774"/>
                    </a:lnTo>
                    <a:lnTo>
                      <a:pt x="34" y="786"/>
                    </a:lnTo>
                    <a:lnTo>
                      <a:pt x="28" y="798"/>
                    </a:lnTo>
                    <a:lnTo>
                      <a:pt x="23" y="811"/>
                    </a:lnTo>
                    <a:lnTo>
                      <a:pt x="17" y="824"/>
                    </a:lnTo>
                    <a:lnTo>
                      <a:pt x="13" y="838"/>
                    </a:lnTo>
                    <a:lnTo>
                      <a:pt x="9" y="850"/>
                    </a:lnTo>
                    <a:lnTo>
                      <a:pt x="5" y="864"/>
                    </a:lnTo>
                    <a:lnTo>
                      <a:pt x="3" y="878"/>
                    </a:lnTo>
                    <a:lnTo>
                      <a:pt x="1" y="893"/>
                    </a:lnTo>
                    <a:lnTo>
                      <a:pt x="0" y="907"/>
                    </a:lnTo>
                    <a:lnTo>
                      <a:pt x="0" y="922"/>
                    </a:lnTo>
                    <a:lnTo>
                      <a:pt x="0" y="922"/>
                    </a:lnTo>
                    <a:lnTo>
                      <a:pt x="0" y="932"/>
                    </a:lnTo>
                    <a:lnTo>
                      <a:pt x="2" y="942"/>
                    </a:lnTo>
                    <a:lnTo>
                      <a:pt x="4" y="950"/>
                    </a:lnTo>
                    <a:lnTo>
                      <a:pt x="8" y="960"/>
                    </a:lnTo>
                    <a:lnTo>
                      <a:pt x="11" y="967"/>
                    </a:lnTo>
                    <a:lnTo>
                      <a:pt x="16" y="976"/>
                    </a:lnTo>
                    <a:lnTo>
                      <a:pt x="21" y="983"/>
                    </a:lnTo>
                    <a:lnTo>
                      <a:pt x="28" y="990"/>
                    </a:lnTo>
                    <a:lnTo>
                      <a:pt x="34" y="996"/>
                    </a:lnTo>
                    <a:lnTo>
                      <a:pt x="42" y="1002"/>
                    </a:lnTo>
                    <a:lnTo>
                      <a:pt x="49" y="1006"/>
                    </a:lnTo>
                    <a:lnTo>
                      <a:pt x="58" y="1010"/>
                    </a:lnTo>
                    <a:lnTo>
                      <a:pt x="67" y="1014"/>
                    </a:lnTo>
                    <a:lnTo>
                      <a:pt x="76" y="1016"/>
                    </a:lnTo>
                    <a:lnTo>
                      <a:pt x="86" y="1017"/>
                    </a:lnTo>
                    <a:lnTo>
                      <a:pt x="96" y="1018"/>
                    </a:lnTo>
                    <a:lnTo>
                      <a:pt x="922" y="1018"/>
                    </a:lnTo>
                    <a:lnTo>
                      <a:pt x="922" y="1018"/>
                    </a:lnTo>
                    <a:lnTo>
                      <a:pt x="931" y="1017"/>
                    </a:lnTo>
                    <a:lnTo>
                      <a:pt x="941" y="1016"/>
                    </a:lnTo>
                    <a:lnTo>
                      <a:pt x="951" y="1014"/>
                    </a:lnTo>
                    <a:lnTo>
                      <a:pt x="959" y="1010"/>
                    </a:lnTo>
                    <a:lnTo>
                      <a:pt x="968" y="1006"/>
                    </a:lnTo>
                    <a:lnTo>
                      <a:pt x="975" y="1002"/>
                    </a:lnTo>
                    <a:lnTo>
                      <a:pt x="983" y="996"/>
                    </a:lnTo>
                    <a:lnTo>
                      <a:pt x="989" y="990"/>
                    </a:lnTo>
                    <a:lnTo>
                      <a:pt x="996" y="983"/>
                    </a:lnTo>
                    <a:lnTo>
                      <a:pt x="1001" y="976"/>
                    </a:lnTo>
                    <a:lnTo>
                      <a:pt x="1006" y="967"/>
                    </a:lnTo>
                    <a:lnTo>
                      <a:pt x="1010" y="960"/>
                    </a:lnTo>
                    <a:lnTo>
                      <a:pt x="1013" y="950"/>
                    </a:lnTo>
                    <a:lnTo>
                      <a:pt x="1015" y="942"/>
                    </a:lnTo>
                    <a:lnTo>
                      <a:pt x="1017" y="932"/>
                    </a:lnTo>
                    <a:lnTo>
                      <a:pt x="1017" y="922"/>
                    </a:lnTo>
                    <a:lnTo>
                      <a:pt x="1017" y="922"/>
                    </a:lnTo>
                    <a:lnTo>
                      <a:pt x="1017" y="907"/>
                    </a:lnTo>
                    <a:lnTo>
                      <a:pt x="1016" y="893"/>
                    </a:lnTo>
                    <a:lnTo>
                      <a:pt x="1014" y="878"/>
                    </a:lnTo>
                    <a:lnTo>
                      <a:pt x="1012" y="864"/>
                    </a:lnTo>
                    <a:lnTo>
                      <a:pt x="1009" y="850"/>
                    </a:lnTo>
                    <a:lnTo>
                      <a:pt x="1004" y="838"/>
                    </a:lnTo>
                    <a:lnTo>
                      <a:pt x="1000" y="824"/>
                    </a:lnTo>
                    <a:lnTo>
                      <a:pt x="995" y="811"/>
                    </a:lnTo>
                    <a:lnTo>
                      <a:pt x="989" y="798"/>
                    </a:lnTo>
                    <a:lnTo>
                      <a:pt x="983" y="786"/>
                    </a:lnTo>
                    <a:lnTo>
                      <a:pt x="976" y="774"/>
                    </a:lnTo>
                    <a:lnTo>
                      <a:pt x="969" y="762"/>
                    </a:lnTo>
                    <a:lnTo>
                      <a:pt x="960" y="751"/>
                    </a:lnTo>
                    <a:lnTo>
                      <a:pt x="952" y="740"/>
                    </a:lnTo>
                    <a:lnTo>
                      <a:pt x="943" y="730"/>
                    </a:lnTo>
                    <a:lnTo>
                      <a:pt x="933" y="720"/>
                    </a:lnTo>
                    <a:lnTo>
                      <a:pt x="924" y="711"/>
                    </a:lnTo>
                    <a:lnTo>
                      <a:pt x="913" y="701"/>
                    </a:lnTo>
                    <a:lnTo>
                      <a:pt x="902" y="693"/>
                    </a:lnTo>
                    <a:lnTo>
                      <a:pt x="892" y="685"/>
                    </a:lnTo>
                    <a:lnTo>
                      <a:pt x="880" y="678"/>
                    </a:lnTo>
                    <a:lnTo>
                      <a:pt x="868" y="670"/>
                    </a:lnTo>
                    <a:lnTo>
                      <a:pt x="855" y="665"/>
                    </a:lnTo>
                    <a:lnTo>
                      <a:pt x="842" y="658"/>
                    </a:lnTo>
                    <a:lnTo>
                      <a:pt x="829" y="653"/>
                    </a:lnTo>
                    <a:lnTo>
                      <a:pt x="817" y="649"/>
                    </a:lnTo>
                    <a:lnTo>
                      <a:pt x="803" y="645"/>
                    </a:lnTo>
                    <a:lnTo>
                      <a:pt x="789" y="642"/>
                    </a:lnTo>
                    <a:lnTo>
                      <a:pt x="775" y="639"/>
                    </a:lnTo>
                    <a:lnTo>
                      <a:pt x="761" y="638"/>
                    </a:lnTo>
                    <a:lnTo>
                      <a:pt x="746" y="637"/>
                    </a:lnTo>
                    <a:lnTo>
                      <a:pt x="731" y="636"/>
                    </a:lnTo>
                    <a:lnTo>
                      <a:pt x="731" y="636"/>
                    </a:lnTo>
                    <a:close/>
                  </a:path>
                </a:pathLst>
              </a:custGeom>
              <a:solidFill>
                <a:srgbClr val="2C353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6072645" y="4718754"/>
            <a:ext cx="533848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添加标题</a:t>
            </a:r>
            <a:endParaRPr lang="en-US" altLang="zh-CN" sz="1400" spc="1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我们坚持以客户为中心，快速响应客户需求，持续为客户创造长期价值进而成就客户。为客户提供有效服务，是我们工作的方向和价值评价的标尺，成就客户就是成就我们自己我们坚持以客户为中心。</a:t>
            </a:r>
          </a:p>
        </p:txBody>
      </p:sp>
    </p:spTree>
    <p:extLst>
      <p:ext uri="{BB962C8B-B14F-4D97-AF65-F5344CB8AC3E}">
        <p14:creationId xmlns:p14="http://schemas.microsoft.com/office/powerpoint/2010/main" val="1386395952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3" name="文本框 3"/>
          <p:cNvSpPr txBox="1"/>
          <p:nvPr/>
        </p:nvSpPr>
        <p:spPr>
          <a:xfrm>
            <a:off x="838622" y="908720"/>
            <a:ext cx="1512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03</a:t>
            </a:r>
            <a:endParaRPr lang="zh-CN" altLang="en-US" sz="7200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文本框 3"/>
          <p:cNvSpPr txBox="1"/>
          <p:nvPr/>
        </p:nvSpPr>
        <p:spPr>
          <a:xfrm>
            <a:off x="838622" y="3068960"/>
            <a:ext cx="9865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单击添加标题内容</a:t>
            </a:r>
          </a:p>
        </p:txBody>
      </p:sp>
      <p:sp>
        <p:nvSpPr>
          <p:cNvPr id="26" name="矩形 25"/>
          <p:cNvSpPr/>
          <p:nvPr/>
        </p:nvSpPr>
        <p:spPr>
          <a:xfrm flipH="1">
            <a:off x="838622" y="4149080"/>
            <a:ext cx="52421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完整框架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动态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实用大气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商务展示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982638" y="4520010"/>
            <a:ext cx="1573375" cy="225721"/>
          </a:xfrm>
          <a:prstGeom prst="roundRect">
            <a:avLst>
              <a:gd name="adj" fmla="val 0"/>
            </a:avLst>
          </a:prstGeom>
          <a:solidFill>
            <a:srgbClr val="2C35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latin typeface="Arial"/>
                <a:ea typeface="微软雅黑"/>
                <a:sym typeface="Arial"/>
              </a:rPr>
              <a:t>在此输入公司名称</a:t>
            </a:r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982638" y="5373216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templates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  <p:sp>
        <p:nvSpPr>
          <p:cNvPr id="30" name="Shape 135"/>
          <p:cNvSpPr/>
          <p:nvPr/>
        </p:nvSpPr>
        <p:spPr>
          <a:xfrm>
            <a:off x="10129576" y="2723085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1" name="Shape 136"/>
          <p:cNvSpPr/>
          <p:nvPr/>
        </p:nvSpPr>
        <p:spPr>
          <a:xfrm>
            <a:off x="10901663" y="1333658"/>
            <a:ext cx="102879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2" name="Shape 111"/>
          <p:cNvSpPr/>
          <p:nvPr/>
        </p:nvSpPr>
        <p:spPr>
          <a:xfrm>
            <a:off x="8750599" y="1516232"/>
            <a:ext cx="108815" cy="109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3" name="Shape 114"/>
          <p:cNvSpPr/>
          <p:nvPr/>
        </p:nvSpPr>
        <p:spPr>
          <a:xfrm>
            <a:off x="9159641" y="858645"/>
            <a:ext cx="175093" cy="1741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4" name="Shape 118"/>
          <p:cNvSpPr/>
          <p:nvPr/>
        </p:nvSpPr>
        <p:spPr>
          <a:xfrm>
            <a:off x="10358086" y="2551949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5" name="Shape 122"/>
          <p:cNvSpPr/>
          <p:nvPr/>
        </p:nvSpPr>
        <p:spPr>
          <a:xfrm>
            <a:off x="8717954" y="1483588"/>
            <a:ext cx="174103" cy="175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6" name="Shape 127"/>
          <p:cNvSpPr/>
          <p:nvPr/>
        </p:nvSpPr>
        <p:spPr>
          <a:xfrm flipH="1">
            <a:off x="8815887" y="315810"/>
            <a:ext cx="862603" cy="1259775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7" name="Shape 129"/>
          <p:cNvSpPr/>
          <p:nvPr/>
        </p:nvSpPr>
        <p:spPr>
          <a:xfrm flipH="1" flipV="1">
            <a:off x="8815888" y="1571629"/>
            <a:ext cx="1577811" cy="1038684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5" name="Shape 139"/>
          <p:cNvSpPr/>
          <p:nvPr/>
        </p:nvSpPr>
        <p:spPr>
          <a:xfrm>
            <a:off x="11808931" y="1165058"/>
            <a:ext cx="96944" cy="9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6" name="Shape 140"/>
          <p:cNvSpPr/>
          <p:nvPr/>
        </p:nvSpPr>
        <p:spPr>
          <a:xfrm>
            <a:off x="11287408" y="289595"/>
            <a:ext cx="97933" cy="9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7" name="Shape 141"/>
          <p:cNvSpPr/>
          <p:nvPr/>
        </p:nvSpPr>
        <p:spPr>
          <a:xfrm>
            <a:off x="9549891" y="2935767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8" name="Shape 142"/>
          <p:cNvSpPr/>
          <p:nvPr/>
        </p:nvSpPr>
        <p:spPr>
          <a:xfrm>
            <a:off x="9383702" y="1933685"/>
            <a:ext cx="96944" cy="9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9" name="Shape 143"/>
          <p:cNvSpPr/>
          <p:nvPr/>
        </p:nvSpPr>
        <p:spPr>
          <a:xfrm>
            <a:off x="11851467" y="2037704"/>
            <a:ext cx="108815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0" name="Shape 146"/>
          <p:cNvSpPr/>
          <p:nvPr/>
        </p:nvSpPr>
        <p:spPr>
          <a:xfrm flipH="1">
            <a:off x="10530706" y="2076091"/>
            <a:ext cx="1407664" cy="592545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1" name="Shape 147"/>
          <p:cNvSpPr/>
          <p:nvPr/>
        </p:nvSpPr>
        <p:spPr>
          <a:xfrm flipH="1">
            <a:off x="10493608" y="387528"/>
            <a:ext cx="833422" cy="2200033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2" name="Shape 148"/>
          <p:cNvSpPr/>
          <p:nvPr/>
        </p:nvSpPr>
        <p:spPr>
          <a:xfrm flipH="1">
            <a:off x="10453052" y="612847"/>
            <a:ext cx="1474802" cy="2089463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3" name="Shape 149"/>
          <p:cNvSpPr/>
          <p:nvPr/>
        </p:nvSpPr>
        <p:spPr>
          <a:xfrm flipH="1">
            <a:off x="10509437" y="1214025"/>
            <a:ext cx="1314680" cy="1430911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4" name="Shape 150"/>
          <p:cNvSpPr/>
          <p:nvPr/>
        </p:nvSpPr>
        <p:spPr>
          <a:xfrm flipH="1">
            <a:off x="10452063" y="1626035"/>
            <a:ext cx="1475791" cy="1069352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5" name="Shape 151"/>
          <p:cNvSpPr/>
          <p:nvPr/>
        </p:nvSpPr>
        <p:spPr>
          <a:xfrm>
            <a:off x="9674533" y="287617"/>
            <a:ext cx="761702" cy="2357319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6" name="Shape 152"/>
          <p:cNvSpPr/>
          <p:nvPr/>
        </p:nvSpPr>
        <p:spPr>
          <a:xfrm>
            <a:off x="9639910" y="260908"/>
            <a:ext cx="108815" cy="109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7" name="Shape 153"/>
          <p:cNvSpPr/>
          <p:nvPr/>
        </p:nvSpPr>
        <p:spPr>
          <a:xfrm flipV="1">
            <a:off x="9601331" y="2644936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8" name="Shape 154"/>
          <p:cNvSpPr/>
          <p:nvPr/>
        </p:nvSpPr>
        <p:spPr>
          <a:xfrm flipH="1">
            <a:off x="10493609" y="315810"/>
            <a:ext cx="4451" cy="2386500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9" name="Shape 155"/>
          <p:cNvSpPr/>
          <p:nvPr/>
        </p:nvSpPr>
        <p:spPr>
          <a:xfrm>
            <a:off x="9531096" y="2036564"/>
            <a:ext cx="147395" cy="146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0" name="Shape 156"/>
          <p:cNvSpPr/>
          <p:nvPr/>
        </p:nvSpPr>
        <p:spPr>
          <a:xfrm>
            <a:off x="9686404" y="2128561"/>
            <a:ext cx="175092" cy="175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1" name="Shape 157"/>
          <p:cNvSpPr/>
          <p:nvPr/>
        </p:nvSpPr>
        <p:spPr>
          <a:xfrm>
            <a:off x="11590856" y="2900079"/>
            <a:ext cx="97933" cy="9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2" name="Shape 158"/>
          <p:cNvSpPr/>
          <p:nvPr/>
        </p:nvSpPr>
        <p:spPr>
          <a:xfrm flipH="1">
            <a:off x="11639822" y="2094398"/>
            <a:ext cx="261109" cy="805681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3" name="Shape 166"/>
          <p:cNvSpPr/>
          <p:nvPr/>
        </p:nvSpPr>
        <p:spPr>
          <a:xfrm flipH="1">
            <a:off x="8816876" y="260907"/>
            <a:ext cx="158650" cy="123949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4" name="Shape 168"/>
          <p:cNvSpPr/>
          <p:nvPr/>
        </p:nvSpPr>
        <p:spPr>
          <a:xfrm>
            <a:off x="10704314" y="3129655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5" name="Shape 169"/>
          <p:cNvSpPr/>
          <p:nvPr/>
        </p:nvSpPr>
        <p:spPr>
          <a:xfrm>
            <a:off x="11234538" y="3152408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6" name="Shape 170"/>
          <p:cNvSpPr/>
          <p:nvPr/>
        </p:nvSpPr>
        <p:spPr>
          <a:xfrm>
            <a:off x="10493610" y="2769578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7" name="Shape 171"/>
          <p:cNvSpPr/>
          <p:nvPr/>
        </p:nvSpPr>
        <p:spPr>
          <a:xfrm>
            <a:off x="10533179" y="2725063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8" name="Shape 172"/>
          <p:cNvSpPr/>
          <p:nvPr/>
        </p:nvSpPr>
        <p:spPr>
          <a:xfrm>
            <a:off x="9993557" y="1436538"/>
            <a:ext cx="123653" cy="1285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9" name="Shape 174"/>
          <p:cNvSpPr/>
          <p:nvPr/>
        </p:nvSpPr>
        <p:spPr>
          <a:xfrm>
            <a:off x="10434257" y="161985"/>
            <a:ext cx="123653" cy="127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0" name="Shape 175"/>
          <p:cNvSpPr/>
          <p:nvPr/>
        </p:nvSpPr>
        <p:spPr>
          <a:xfrm>
            <a:off x="10448106" y="386539"/>
            <a:ext cx="93976" cy="949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095404" y="6381328"/>
            <a:ext cx="2880122" cy="216024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7203666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1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1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 animBg="1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1380838"/>
            <a:ext cx="11593288" cy="52165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3" name="TextBox 59"/>
          <p:cNvSpPr>
            <a:spLocks noChangeArrowheads="1"/>
          </p:cNvSpPr>
          <p:nvPr/>
        </p:nvSpPr>
        <p:spPr bwMode="auto">
          <a:xfrm flipH="1">
            <a:off x="1486694" y="652626"/>
            <a:ext cx="23042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目录</a:t>
            </a:r>
            <a:r>
              <a:rPr lang="en-US" altLang="zh-CN" sz="20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/CONTENTS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1990750" y="2242023"/>
            <a:ext cx="8208912" cy="576064"/>
          </a:xfrm>
          <a:prstGeom prst="round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204463" y="2204864"/>
            <a:ext cx="650383" cy="650383"/>
          </a:xfrm>
          <a:prstGeom prst="ellipse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01</a:t>
            </a:r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" name="TextBox 30"/>
          <p:cNvSpPr txBox="1"/>
          <p:nvPr/>
        </p:nvSpPr>
        <p:spPr>
          <a:xfrm>
            <a:off x="4511030" y="2353239"/>
            <a:ext cx="56886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单击添加标题内容  </a:t>
            </a:r>
            <a:r>
              <a:rPr lang="en-US" altLang="zh-CN" sz="1400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ADD DIRECTORY ONE TITLES</a:t>
            </a:r>
            <a:endParaRPr lang="zh-CN" altLang="en-US" sz="1400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990750" y="3034111"/>
            <a:ext cx="8208912" cy="576064"/>
          </a:xfrm>
          <a:prstGeom prst="round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204463" y="2996952"/>
            <a:ext cx="650383" cy="650383"/>
          </a:xfrm>
          <a:prstGeom prst="ellipse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02</a:t>
            </a:r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2" name="TextBox 30"/>
          <p:cNvSpPr txBox="1"/>
          <p:nvPr/>
        </p:nvSpPr>
        <p:spPr>
          <a:xfrm>
            <a:off x="4511030" y="3145327"/>
            <a:ext cx="56886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单击添加标题内容  </a:t>
            </a:r>
            <a:r>
              <a:rPr lang="en-US" altLang="zh-CN" sz="1400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ADD DIRECTORY ONE TITLES</a:t>
            </a:r>
            <a:endParaRPr lang="zh-CN" altLang="en-US" sz="1400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1990750" y="3826199"/>
            <a:ext cx="8208912" cy="576064"/>
          </a:xfrm>
          <a:prstGeom prst="round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204463" y="3789040"/>
            <a:ext cx="650383" cy="650383"/>
          </a:xfrm>
          <a:prstGeom prst="ellipse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03</a:t>
            </a:r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6" name="TextBox 30"/>
          <p:cNvSpPr txBox="1"/>
          <p:nvPr/>
        </p:nvSpPr>
        <p:spPr>
          <a:xfrm>
            <a:off x="4511030" y="3937415"/>
            <a:ext cx="56886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单击添加标题内容  </a:t>
            </a:r>
            <a:r>
              <a:rPr lang="en-US" altLang="zh-CN" sz="1400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ADD DIRECTORY ONE TITLES</a:t>
            </a:r>
            <a:endParaRPr lang="zh-CN" altLang="en-US" sz="1400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990750" y="4618287"/>
            <a:ext cx="8208912" cy="576064"/>
          </a:xfrm>
          <a:prstGeom prst="round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204463" y="4581128"/>
            <a:ext cx="650383" cy="650383"/>
          </a:xfrm>
          <a:prstGeom prst="ellipse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04</a:t>
            </a:r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9" name="TextBox 30"/>
          <p:cNvSpPr txBox="1"/>
          <p:nvPr/>
        </p:nvSpPr>
        <p:spPr>
          <a:xfrm>
            <a:off x="4511030" y="4729503"/>
            <a:ext cx="56886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单击添加标题内容  </a:t>
            </a:r>
            <a:r>
              <a:rPr lang="en-US" altLang="zh-CN" sz="1400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ADD DIRECTORY ONE TITLES</a:t>
            </a:r>
            <a:endParaRPr lang="zh-CN" altLang="en-US" sz="1400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990750" y="5410375"/>
            <a:ext cx="8208912" cy="576064"/>
          </a:xfrm>
          <a:prstGeom prst="round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2204463" y="5373216"/>
            <a:ext cx="650383" cy="650383"/>
          </a:xfrm>
          <a:prstGeom prst="ellipse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05</a:t>
            </a:r>
            <a:endParaRPr lang="zh-CN" altLang="en-US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2" name="TextBox 30"/>
          <p:cNvSpPr txBox="1"/>
          <p:nvPr/>
        </p:nvSpPr>
        <p:spPr>
          <a:xfrm>
            <a:off x="4511030" y="5521591"/>
            <a:ext cx="56886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单击添加标题内容  </a:t>
            </a:r>
            <a:r>
              <a:rPr lang="en-US" altLang="zh-CN" sz="1400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ADD DIRECTORY ONE TITLES</a:t>
            </a:r>
            <a:endParaRPr lang="zh-CN" altLang="en-US" sz="1400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5" name="Shape 135"/>
          <p:cNvSpPr/>
          <p:nvPr/>
        </p:nvSpPr>
        <p:spPr>
          <a:xfrm>
            <a:off x="10129576" y="2723085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6" name="Shape 136"/>
          <p:cNvSpPr/>
          <p:nvPr/>
        </p:nvSpPr>
        <p:spPr>
          <a:xfrm>
            <a:off x="10901663" y="1333658"/>
            <a:ext cx="102879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7" name="Shape 111"/>
          <p:cNvSpPr/>
          <p:nvPr/>
        </p:nvSpPr>
        <p:spPr>
          <a:xfrm>
            <a:off x="8750599" y="1516232"/>
            <a:ext cx="108815" cy="109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8" name="Shape 114"/>
          <p:cNvSpPr/>
          <p:nvPr/>
        </p:nvSpPr>
        <p:spPr>
          <a:xfrm>
            <a:off x="9159641" y="858645"/>
            <a:ext cx="175093" cy="1741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9" name="Shape 118"/>
          <p:cNvSpPr/>
          <p:nvPr/>
        </p:nvSpPr>
        <p:spPr>
          <a:xfrm>
            <a:off x="10358086" y="2551949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0" name="Shape 122"/>
          <p:cNvSpPr/>
          <p:nvPr/>
        </p:nvSpPr>
        <p:spPr>
          <a:xfrm>
            <a:off x="8717954" y="1483588"/>
            <a:ext cx="174103" cy="175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1" name="Shape 127"/>
          <p:cNvSpPr/>
          <p:nvPr/>
        </p:nvSpPr>
        <p:spPr>
          <a:xfrm flipH="1">
            <a:off x="8815887" y="315810"/>
            <a:ext cx="862603" cy="1259775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2" name="Shape 129"/>
          <p:cNvSpPr/>
          <p:nvPr/>
        </p:nvSpPr>
        <p:spPr>
          <a:xfrm flipH="1" flipV="1">
            <a:off x="8815888" y="1571629"/>
            <a:ext cx="1577811" cy="1038684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3" name="Shape 139"/>
          <p:cNvSpPr/>
          <p:nvPr/>
        </p:nvSpPr>
        <p:spPr>
          <a:xfrm>
            <a:off x="11808931" y="1165058"/>
            <a:ext cx="96944" cy="9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4" name="Shape 140"/>
          <p:cNvSpPr/>
          <p:nvPr/>
        </p:nvSpPr>
        <p:spPr>
          <a:xfrm>
            <a:off x="11287408" y="289595"/>
            <a:ext cx="97933" cy="9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5" name="Shape 141"/>
          <p:cNvSpPr/>
          <p:nvPr/>
        </p:nvSpPr>
        <p:spPr>
          <a:xfrm>
            <a:off x="9549891" y="2935767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6" name="Shape 142"/>
          <p:cNvSpPr/>
          <p:nvPr/>
        </p:nvSpPr>
        <p:spPr>
          <a:xfrm>
            <a:off x="9383702" y="1933685"/>
            <a:ext cx="96944" cy="9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7" name="Shape 143"/>
          <p:cNvSpPr/>
          <p:nvPr/>
        </p:nvSpPr>
        <p:spPr>
          <a:xfrm>
            <a:off x="11851467" y="2037704"/>
            <a:ext cx="108815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8" name="Shape 146"/>
          <p:cNvSpPr/>
          <p:nvPr/>
        </p:nvSpPr>
        <p:spPr>
          <a:xfrm flipH="1">
            <a:off x="10530706" y="2076091"/>
            <a:ext cx="1407664" cy="592545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9" name="Shape 147"/>
          <p:cNvSpPr/>
          <p:nvPr/>
        </p:nvSpPr>
        <p:spPr>
          <a:xfrm flipH="1">
            <a:off x="10493608" y="387528"/>
            <a:ext cx="833422" cy="2200033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0" name="Shape 148"/>
          <p:cNvSpPr/>
          <p:nvPr/>
        </p:nvSpPr>
        <p:spPr>
          <a:xfrm flipH="1">
            <a:off x="10453052" y="612847"/>
            <a:ext cx="1474802" cy="2089463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1" name="Shape 149"/>
          <p:cNvSpPr/>
          <p:nvPr/>
        </p:nvSpPr>
        <p:spPr>
          <a:xfrm flipH="1">
            <a:off x="10509437" y="1214025"/>
            <a:ext cx="1314680" cy="1430911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2" name="Shape 150"/>
          <p:cNvSpPr/>
          <p:nvPr/>
        </p:nvSpPr>
        <p:spPr>
          <a:xfrm flipH="1">
            <a:off x="10452063" y="1626035"/>
            <a:ext cx="1475791" cy="1069352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3" name="Shape 151"/>
          <p:cNvSpPr/>
          <p:nvPr/>
        </p:nvSpPr>
        <p:spPr>
          <a:xfrm>
            <a:off x="9674533" y="287617"/>
            <a:ext cx="761702" cy="2357319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4" name="Shape 152"/>
          <p:cNvSpPr/>
          <p:nvPr/>
        </p:nvSpPr>
        <p:spPr>
          <a:xfrm>
            <a:off x="9639910" y="260908"/>
            <a:ext cx="108815" cy="109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5" name="Shape 153"/>
          <p:cNvSpPr/>
          <p:nvPr/>
        </p:nvSpPr>
        <p:spPr>
          <a:xfrm flipV="1">
            <a:off x="9601331" y="2644936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6" name="Shape 154"/>
          <p:cNvSpPr/>
          <p:nvPr/>
        </p:nvSpPr>
        <p:spPr>
          <a:xfrm flipH="1">
            <a:off x="10493609" y="315810"/>
            <a:ext cx="4451" cy="2386500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7" name="Shape 155"/>
          <p:cNvSpPr/>
          <p:nvPr/>
        </p:nvSpPr>
        <p:spPr>
          <a:xfrm>
            <a:off x="9531096" y="2036564"/>
            <a:ext cx="147395" cy="146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8" name="Shape 156"/>
          <p:cNvSpPr/>
          <p:nvPr/>
        </p:nvSpPr>
        <p:spPr>
          <a:xfrm>
            <a:off x="9686404" y="2128561"/>
            <a:ext cx="175092" cy="175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9" name="Shape 157"/>
          <p:cNvSpPr/>
          <p:nvPr/>
        </p:nvSpPr>
        <p:spPr>
          <a:xfrm>
            <a:off x="11590856" y="2900079"/>
            <a:ext cx="97933" cy="9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0" name="Shape 158"/>
          <p:cNvSpPr/>
          <p:nvPr/>
        </p:nvSpPr>
        <p:spPr>
          <a:xfrm flipH="1">
            <a:off x="11639822" y="2094398"/>
            <a:ext cx="261109" cy="805681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1" name="Shape 166"/>
          <p:cNvSpPr/>
          <p:nvPr/>
        </p:nvSpPr>
        <p:spPr>
          <a:xfrm flipH="1">
            <a:off x="8816876" y="260907"/>
            <a:ext cx="158650" cy="123949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2" name="Shape 168"/>
          <p:cNvSpPr/>
          <p:nvPr/>
        </p:nvSpPr>
        <p:spPr>
          <a:xfrm>
            <a:off x="10704314" y="3129655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3" name="Shape 169"/>
          <p:cNvSpPr/>
          <p:nvPr/>
        </p:nvSpPr>
        <p:spPr>
          <a:xfrm>
            <a:off x="11234538" y="3152408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4" name="Shape 170"/>
          <p:cNvSpPr/>
          <p:nvPr/>
        </p:nvSpPr>
        <p:spPr>
          <a:xfrm>
            <a:off x="10493610" y="2769578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5" name="Shape 171"/>
          <p:cNvSpPr/>
          <p:nvPr/>
        </p:nvSpPr>
        <p:spPr>
          <a:xfrm>
            <a:off x="10533179" y="2725063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6" name="Shape 172"/>
          <p:cNvSpPr/>
          <p:nvPr/>
        </p:nvSpPr>
        <p:spPr>
          <a:xfrm>
            <a:off x="9993557" y="1436538"/>
            <a:ext cx="123653" cy="1285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7" name="Shape 174"/>
          <p:cNvSpPr/>
          <p:nvPr/>
        </p:nvSpPr>
        <p:spPr>
          <a:xfrm>
            <a:off x="10434257" y="161985"/>
            <a:ext cx="123653" cy="127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8" name="Shape 175"/>
          <p:cNvSpPr/>
          <p:nvPr/>
        </p:nvSpPr>
        <p:spPr>
          <a:xfrm>
            <a:off x="10448106" y="386539"/>
            <a:ext cx="93976" cy="949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1234535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1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8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1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4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7" dur="1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0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2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5" dur="1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8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1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7" grpId="0" animBg="1"/>
      <p:bldP spid="18" grpId="0" animBg="1"/>
      <p:bldP spid="19" grpId="0"/>
      <p:bldP spid="20" grpId="0" animBg="1"/>
      <p:bldP spid="21" grpId="0" animBg="1"/>
      <p:bldP spid="22" grpId="0"/>
      <p:bldP spid="34" grpId="0" animBg="1"/>
      <p:bldP spid="35" grpId="0" animBg="1"/>
      <p:bldP spid="36" grpId="0"/>
      <p:bldP spid="37" grpId="0" animBg="1"/>
      <p:bldP spid="38" grpId="0" animBg="1"/>
      <p:bldP spid="39" grpId="0"/>
      <p:bldP spid="40" grpId="0" animBg="1"/>
      <p:bldP spid="41" grpId="0" animBg="1"/>
      <p:bldP spid="42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4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8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9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0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1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7" name="Freeform 161"/>
          <p:cNvSpPr>
            <a:spLocks/>
          </p:cNvSpPr>
          <p:nvPr/>
        </p:nvSpPr>
        <p:spPr bwMode="auto">
          <a:xfrm flipH="1">
            <a:off x="4278858" y="2042888"/>
            <a:ext cx="831850" cy="552450"/>
          </a:xfrm>
          <a:custGeom>
            <a:avLst/>
            <a:gdLst>
              <a:gd name="T0" fmla="*/ 524 w 524"/>
              <a:gd name="T1" fmla="*/ 0 h 348"/>
              <a:gd name="T2" fmla="*/ 200 w 524"/>
              <a:gd name="T3" fmla="*/ 0 h 348"/>
              <a:gd name="T4" fmla="*/ 0 w 524"/>
              <a:gd name="T5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4" h="348">
                <a:moveTo>
                  <a:pt x="524" y="0"/>
                </a:moveTo>
                <a:lnTo>
                  <a:pt x="200" y="0"/>
                </a:lnTo>
                <a:lnTo>
                  <a:pt x="0" y="348"/>
                </a:lnTo>
              </a:path>
            </a:pathLst>
          </a:custGeom>
          <a:noFill/>
          <a:ln w="3175" cap="flat">
            <a:solidFill>
              <a:schemeClr val="bg1">
                <a:lumMod val="6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2" name="Line 162"/>
          <p:cNvSpPr>
            <a:spLocks noChangeShapeType="1"/>
          </p:cNvSpPr>
          <p:nvPr/>
        </p:nvSpPr>
        <p:spPr bwMode="auto">
          <a:xfrm>
            <a:off x="4278858" y="3115475"/>
            <a:ext cx="1000125" cy="0"/>
          </a:xfrm>
          <a:prstGeom prst="line">
            <a:avLst/>
          </a:prstGeom>
          <a:noFill/>
          <a:ln w="3175" cap="flat">
            <a:solidFill>
              <a:schemeClr val="bg1">
                <a:lumMod val="6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3" name="Freeform 163"/>
          <p:cNvSpPr>
            <a:spLocks/>
          </p:cNvSpPr>
          <p:nvPr/>
        </p:nvSpPr>
        <p:spPr bwMode="auto">
          <a:xfrm flipH="1">
            <a:off x="4278858" y="3638787"/>
            <a:ext cx="1165225" cy="549275"/>
          </a:xfrm>
          <a:custGeom>
            <a:avLst/>
            <a:gdLst>
              <a:gd name="T0" fmla="*/ 734 w 734"/>
              <a:gd name="T1" fmla="*/ 346 h 346"/>
              <a:gd name="T2" fmla="*/ 228 w 734"/>
              <a:gd name="T3" fmla="*/ 346 h 346"/>
              <a:gd name="T4" fmla="*/ 0 w 734"/>
              <a:gd name="T5" fmla="*/ 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34" h="346">
                <a:moveTo>
                  <a:pt x="734" y="346"/>
                </a:moveTo>
                <a:lnTo>
                  <a:pt x="228" y="346"/>
                </a:lnTo>
                <a:lnTo>
                  <a:pt x="0" y="0"/>
                </a:lnTo>
              </a:path>
            </a:pathLst>
          </a:custGeom>
          <a:noFill/>
          <a:ln w="3175" cap="flat">
            <a:solidFill>
              <a:schemeClr val="bg1">
                <a:lumMod val="6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Freeform 164"/>
          <p:cNvSpPr>
            <a:spLocks/>
          </p:cNvSpPr>
          <p:nvPr/>
        </p:nvSpPr>
        <p:spPr bwMode="auto">
          <a:xfrm flipH="1">
            <a:off x="4278858" y="4070025"/>
            <a:ext cx="1304925" cy="1190625"/>
          </a:xfrm>
          <a:custGeom>
            <a:avLst/>
            <a:gdLst>
              <a:gd name="T0" fmla="*/ 822 w 822"/>
              <a:gd name="T1" fmla="*/ 750 h 750"/>
              <a:gd name="T2" fmla="*/ 498 w 822"/>
              <a:gd name="T3" fmla="*/ 750 h 750"/>
              <a:gd name="T4" fmla="*/ 0 w 822"/>
              <a:gd name="T5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22" h="750">
                <a:moveTo>
                  <a:pt x="822" y="750"/>
                </a:moveTo>
                <a:lnTo>
                  <a:pt x="498" y="750"/>
                </a:lnTo>
                <a:lnTo>
                  <a:pt x="0" y="0"/>
                </a:lnTo>
              </a:path>
            </a:pathLst>
          </a:custGeom>
          <a:noFill/>
          <a:ln w="3175" cap="flat">
            <a:solidFill>
              <a:schemeClr val="bg1">
                <a:lumMod val="6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5" name="Group 10"/>
          <p:cNvGrpSpPr/>
          <p:nvPr/>
        </p:nvGrpSpPr>
        <p:grpSpPr>
          <a:xfrm flipH="1">
            <a:off x="5110708" y="2273300"/>
            <a:ext cx="3725863" cy="3082925"/>
            <a:chOff x="750888" y="2425700"/>
            <a:chExt cx="3725863" cy="3082925"/>
          </a:xfrm>
        </p:grpSpPr>
        <p:sp>
          <p:nvSpPr>
            <p:cNvPr id="26" name="Freeform 169"/>
            <p:cNvSpPr>
              <a:spLocks/>
            </p:cNvSpPr>
            <p:nvPr/>
          </p:nvSpPr>
          <p:spPr bwMode="auto">
            <a:xfrm>
              <a:off x="1509713" y="2736850"/>
              <a:ext cx="2967038" cy="361950"/>
            </a:xfrm>
            <a:custGeom>
              <a:avLst/>
              <a:gdLst>
                <a:gd name="T0" fmla="*/ 1869 w 1869"/>
                <a:gd name="T1" fmla="*/ 0 h 228"/>
                <a:gd name="T2" fmla="*/ 1795 w 1869"/>
                <a:gd name="T3" fmla="*/ 228 h 228"/>
                <a:gd name="T4" fmla="*/ 72 w 1869"/>
                <a:gd name="T5" fmla="*/ 228 h 228"/>
                <a:gd name="T6" fmla="*/ 0 w 1869"/>
                <a:gd name="T7" fmla="*/ 0 h 228"/>
                <a:gd name="T8" fmla="*/ 1869 w 1869"/>
                <a:gd name="T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" h="228">
                  <a:moveTo>
                    <a:pt x="1869" y="0"/>
                  </a:moveTo>
                  <a:lnTo>
                    <a:pt x="1795" y="228"/>
                  </a:lnTo>
                  <a:lnTo>
                    <a:pt x="72" y="228"/>
                  </a:lnTo>
                  <a:lnTo>
                    <a:pt x="0" y="0"/>
                  </a:lnTo>
                  <a:lnTo>
                    <a:pt x="1869" y="0"/>
                  </a:ln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50</a:t>
              </a:r>
              <a:r>
                <a:rPr lang="en-US" altLang="zh-CN" sz="20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%</a:t>
              </a:r>
              <a:endParaRPr lang="en-US" sz="20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Freeform 170"/>
            <p:cNvSpPr>
              <a:spLocks/>
            </p:cNvSpPr>
            <p:nvPr/>
          </p:nvSpPr>
          <p:spPr bwMode="auto">
            <a:xfrm>
              <a:off x="1646238" y="3171825"/>
              <a:ext cx="2690813" cy="361950"/>
            </a:xfrm>
            <a:custGeom>
              <a:avLst/>
              <a:gdLst>
                <a:gd name="T0" fmla="*/ 1695 w 1695"/>
                <a:gd name="T1" fmla="*/ 0 h 228"/>
                <a:gd name="T2" fmla="*/ 1623 w 1695"/>
                <a:gd name="T3" fmla="*/ 228 h 228"/>
                <a:gd name="T4" fmla="*/ 74 w 1695"/>
                <a:gd name="T5" fmla="*/ 228 h 228"/>
                <a:gd name="T6" fmla="*/ 0 w 1695"/>
                <a:gd name="T7" fmla="*/ 0 h 228"/>
                <a:gd name="T8" fmla="*/ 1695 w 1695"/>
                <a:gd name="T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5" h="228">
                  <a:moveTo>
                    <a:pt x="1695" y="0"/>
                  </a:moveTo>
                  <a:lnTo>
                    <a:pt x="1623" y="228"/>
                  </a:lnTo>
                  <a:lnTo>
                    <a:pt x="74" y="228"/>
                  </a:lnTo>
                  <a:lnTo>
                    <a:pt x="0" y="0"/>
                  </a:lnTo>
                  <a:lnTo>
                    <a:pt x="1695" y="0"/>
                  </a:ln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20</a:t>
              </a:r>
              <a:r>
                <a:rPr lang="en-US" altLang="zh-CN" sz="20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%</a:t>
              </a:r>
              <a:endParaRPr lang="en-US" sz="20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8" name="Freeform 171"/>
            <p:cNvSpPr>
              <a:spLocks/>
            </p:cNvSpPr>
            <p:nvPr/>
          </p:nvSpPr>
          <p:spPr bwMode="auto">
            <a:xfrm>
              <a:off x="1785938" y="3606800"/>
              <a:ext cx="2414588" cy="361950"/>
            </a:xfrm>
            <a:custGeom>
              <a:avLst/>
              <a:gdLst>
                <a:gd name="T0" fmla="*/ 1521 w 1521"/>
                <a:gd name="T1" fmla="*/ 0 h 228"/>
                <a:gd name="T2" fmla="*/ 1447 w 1521"/>
                <a:gd name="T3" fmla="*/ 228 h 228"/>
                <a:gd name="T4" fmla="*/ 72 w 1521"/>
                <a:gd name="T5" fmla="*/ 228 h 228"/>
                <a:gd name="T6" fmla="*/ 0 w 1521"/>
                <a:gd name="T7" fmla="*/ 0 h 228"/>
                <a:gd name="T8" fmla="*/ 1521 w 1521"/>
                <a:gd name="T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1" h="228">
                  <a:moveTo>
                    <a:pt x="1521" y="0"/>
                  </a:moveTo>
                  <a:lnTo>
                    <a:pt x="1447" y="228"/>
                  </a:lnTo>
                  <a:lnTo>
                    <a:pt x="72" y="228"/>
                  </a:lnTo>
                  <a:lnTo>
                    <a:pt x="0" y="0"/>
                  </a:lnTo>
                  <a:lnTo>
                    <a:pt x="1521" y="0"/>
                  </a:ln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20</a:t>
              </a:r>
              <a:r>
                <a:rPr lang="en-US" altLang="zh-CN" sz="20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%</a:t>
              </a:r>
              <a:endParaRPr lang="en-US" sz="20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Freeform 172"/>
            <p:cNvSpPr>
              <a:spLocks/>
            </p:cNvSpPr>
            <p:nvPr/>
          </p:nvSpPr>
          <p:spPr bwMode="auto">
            <a:xfrm>
              <a:off x="1925638" y="4038600"/>
              <a:ext cx="2135188" cy="330200"/>
            </a:xfrm>
            <a:custGeom>
              <a:avLst/>
              <a:gdLst>
                <a:gd name="T0" fmla="*/ 1345 w 1345"/>
                <a:gd name="T1" fmla="*/ 0 h 208"/>
                <a:gd name="T2" fmla="*/ 1279 w 1345"/>
                <a:gd name="T3" fmla="*/ 208 h 208"/>
                <a:gd name="T4" fmla="*/ 66 w 1345"/>
                <a:gd name="T5" fmla="*/ 208 h 208"/>
                <a:gd name="T6" fmla="*/ 0 w 1345"/>
                <a:gd name="T7" fmla="*/ 0 h 208"/>
                <a:gd name="T8" fmla="*/ 1345 w 1345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5" h="208">
                  <a:moveTo>
                    <a:pt x="1345" y="0"/>
                  </a:moveTo>
                  <a:lnTo>
                    <a:pt x="1279" y="208"/>
                  </a:lnTo>
                  <a:lnTo>
                    <a:pt x="66" y="208"/>
                  </a:lnTo>
                  <a:lnTo>
                    <a:pt x="0" y="0"/>
                  </a:lnTo>
                  <a:lnTo>
                    <a:pt x="1345" y="0"/>
                  </a:ln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10</a:t>
              </a:r>
              <a:r>
                <a:rPr lang="en-US" altLang="zh-CN" sz="20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%</a:t>
              </a:r>
              <a:endParaRPr lang="en-US" sz="20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Freeform 173"/>
            <p:cNvSpPr>
              <a:spLocks noEditPoints="1"/>
            </p:cNvSpPr>
            <p:nvPr/>
          </p:nvSpPr>
          <p:spPr bwMode="auto">
            <a:xfrm>
              <a:off x="750888" y="2425700"/>
              <a:ext cx="3354388" cy="3082925"/>
            </a:xfrm>
            <a:custGeom>
              <a:avLst/>
              <a:gdLst>
                <a:gd name="T0" fmla="*/ 420 w 1057"/>
                <a:gd name="T1" fmla="*/ 844 h 971"/>
                <a:gd name="T2" fmla="*/ 388 w 1057"/>
                <a:gd name="T3" fmla="*/ 876 h 971"/>
                <a:gd name="T4" fmla="*/ 420 w 1057"/>
                <a:gd name="T5" fmla="*/ 909 h 971"/>
                <a:gd name="T6" fmla="*/ 453 w 1057"/>
                <a:gd name="T7" fmla="*/ 876 h 971"/>
                <a:gd name="T8" fmla="*/ 420 w 1057"/>
                <a:gd name="T9" fmla="*/ 844 h 971"/>
                <a:gd name="T10" fmla="*/ 420 w 1057"/>
                <a:gd name="T11" fmla="*/ 901 h 971"/>
                <a:gd name="T12" fmla="*/ 396 w 1057"/>
                <a:gd name="T13" fmla="*/ 876 h 971"/>
                <a:gd name="T14" fmla="*/ 420 w 1057"/>
                <a:gd name="T15" fmla="*/ 852 h 971"/>
                <a:gd name="T16" fmla="*/ 445 w 1057"/>
                <a:gd name="T17" fmla="*/ 876 h 971"/>
                <a:gd name="T18" fmla="*/ 420 w 1057"/>
                <a:gd name="T19" fmla="*/ 901 h 971"/>
                <a:gd name="T20" fmla="*/ 1037 w 1057"/>
                <a:gd name="T21" fmla="*/ 770 h 971"/>
                <a:gd name="T22" fmla="*/ 316 w 1057"/>
                <a:gd name="T23" fmla="*/ 770 h 971"/>
                <a:gd name="T24" fmla="*/ 384 w 1057"/>
                <a:gd name="T25" fmla="*/ 672 h 971"/>
                <a:gd name="T26" fmla="*/ 1019 w 1057"/>
                <a:gd name="T27" fmla="*/ 672 h 971"/>
                <a:gd name="T28" fmla="*/ 1039 w 1057"/>
                <a:gd name="T29" fmla="*/ 652 h 971"/>
                <a:gd name="T30" fmla="*/ 1019 w 1057"/>
                <a:gd name="T31" fmla="*/ 632 h 971"/>
                <a:gd name="T32" fmla="*/ 388 w 1057"/>
                <a:gd name="T33" fmla="*/ 632 h 971"/>
                <a:gd name="T34" fmla="*/ 200 w 1057"/>
                <a:gd name="T35" fmla="*/ 42 h 971"/>
                <a:gd name="T36" fmla="*/ 184 w 1057"/>
                <a:gd name="T37" fmla="*/ 28 h 971"/>
                <a:gd name="T38" fmla="*/ 24 w 1057"/>
                <a:gd name="T39" fmla="*/ 0 h 971"/>
                <a:gd name="T40" fmla="*/ 21 w 1057"/>
                <a:gd name="T41" fmla="*/ 0 h 971"/>
                <a:gd name="T42" fmla="*/ 1 w 1057"/>
                <a:gd name="T43" fmla="*/ 17 h 971"/>
                <a:gd name="T44" fmla="*/ 4 w 1057"/>
                <a:gd name="T45" fmla="*/ 32 h 971"/>
                <a:gd name="T46" fmla="*/ 17 w 1057"/>
                <a:gd name="T47" fmla="*/ 40 h 971"/>
                <a:gd name="T48" fmla="*/ 166 w 1057"/>
                <a:gd name="T49" fmla="*/ 65 h 971"/>
                <a:gd name="T50" fmla="*/ 351 w 1057"/>
                <a:gd name="T51" fmla="*/ 649 h 971"/>
                <a:gd name="T52" fmla="*/ 261 w 1057"/>
                <a:gd name="T53" fmla="*/ 779 h 971"/>
                <a:gd name="T54" fmla="*/ 259 w 1057"/>
                <a:gd name="T55" fmla="*/ 799 h 971"/>
                <a:gd name="T56" fmla="*/ 277 w 1057"/>
                <a:gd name="T57" fmla="*/ 810 h 971"/>
                <a:gd name="T58" fmla="*/ 353 w 1057"/>
                <a:gd name="T59" fmla="*/ 810 h 971"/>
                <a:gd name="T60" fmla="*/ 325 w 1057"/>
                <a:gd name="T61" fmla="*/ 876 h 971"/>
                <a:gd name="T62" fmla="*/ 420 w 1057"/>
                <a:gd name="T63" fmla="*/ 971 h 971"/>
                <a:gd name="T64" fmla="*/ 515 w 1057"/>
                <a:gd name="T65" fmla="*/ 876 h 971"/>
                <a:gd name="T66" fmla="*/ 488 w 1057"/>
                <a:gd name="T67" fmla="*/ 810 h 971"/>
                <a:gd name="T68" fmla="*/ 855 w 1057"/>
                <a:gd name="T69" fmla="*/ 810 h 971"/>
                <a:gd name="T70" fmla="*/ 828 w 1057"/>
                <a:gd name="T71" fmla="*/ 876 h 971"/>
                <a:gd name="T72" fmla="*/ 923 w 1057"/>
                <a:gd name="T73" fmla="*/ 971 h 971"/>
                <a:gd name="T74" fmla="*/ 1018 w 1057"/>
                <a:gd name="T75" fmla="*/ 876 h 971"/>
                <a:gd name="T76" fmla="*/ 991 w 1057"/>
                <a:gd name="T77" fmla="*/ 810 h 971"/>
                <a:gd name="T78" fmla="*/ 1037 w 1057"/>
                <a:gd name="T79" fmla="*/ 810 h 971"/>
                <a:gd name="T80" fmla="*/ 1057 w 1057"/>
                <a:gd name="T81" fmla="*/ 790 h 971"/>
                <a:gd name="T82" fmla="*/ 1037 w 1057"/>
                <a:gd name="T83" fmla="*/ 770 h 971"/>
                <a:gd name="T84" fmla="*/ 495 w 1057"/>
                <a:gd name="T85" fmla="*/ 876 h 971"/>
                <a:gd name="T86" fmla="*/ 420 w 1057"/>
                <a:gd name="T87" fmla="*/ 951 h 971"/>
                <a:gd name="T88" fmla="*/ 345 w 1057"/>
                <a:gd name="T89" fmla="*/ 876 h 971"/>
                <a:gd name="T90" fmla="*/ 420 w 1057"/>
                <a:gd name="T91" fmla="*/ 801 h 971"/>
                <a:gd name="T92" fmla="*/ 495 w 1057"/>
                <a:gd name="T93" fmla="*/ 876 h 971"/>
                <a:gd name="T94" fmla="*/ 998 w 1057"/>
                <a:gd name="T95" fmla="*/ 876 h 971"/>
                <a:gd name="T96" fmla="*/ 923 w 1057"/>
                <a:gd name="T97" fmla="*/ 951 h 971"/>
                <a:gd name="T98" fmla="*/ 848 w 1057"/>
                <a:gd name="T99" fmla="*/ 876 h 971"/>
                <a:gd name="T100" fmla="*/ 923 w 1057"/>
                <a:gd name="T101" fmla="*/ 801 h 971"/>
                <a:gd name="T102" fmla="*/ 998 w 1057"/>
                <a:gd name="T103" fmla="*/ 876 h 971"/>
                <a:gd name="T104" fmla="*/ 923 w 1057"/>
                <a:gd name="T105" fmla="*/ 844 h 971"/>
                <a:gd name="T106" fmla="*/ 891 w 1057"/>
                <a:gd name="T107" fmla="*/ 876 h 971"/>
                <a:gd name="T108" fmla="*/ 923 w 1057"/>
                <a:gd name="T109" fmla="*/ 909 h 971"/>
                <a:gd name="T110" fmla="*/ 956 w 1057"/>
                <a:gd name="T111" fmla="*/ 876 h 971"/>
                <a:gd name="T112" fmla="*/ 923 w 1057"/>
                <a:gd name="T113" fmla="*/ 844 h 971"/>
                <a:gd name="T114" fmla="*/ 923 w 1057"/>
                <a:gd name="T115" fmla="*/ 901 h 971"/>
                <a:gd name="T116" fmla="*/ 899 w 1057"/>
                <a:gd name="T117" fmla="*/ 876 h 971"/>
                <a:gd name="T118" fmla="*/ 923 w 1057"/>
                <a:gd name="T119" fmla="*/ 852 h 971"/>
                <a:gd name="T120" fmla="*/ 948 w 1057"/>
                <a:gd name="T121" fmla="*/ 876 h 971"/>
                <a:gd name="T122" fmla="*/ 923 w 1057"/>
                <a:gd name="T123" fmla="*/ 901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57" h="971">
                  <a:moveTo>
                    <a:pt x="420" y="844"/>
                  </a:moveTo>
                  <a:cubicBezTo>
                    <a:pt x="403" y="844"/>
                    <a:pt x="388" y="859"/>
                    <a:pt x="388" y="876"/>
                  </a:cubicBezTo>
                  <a:cubicBezTo>
                    <a:pt x="388" y="894"/>
                    <a:pt x="403" y="909"/>
                    <a:pt x="420" y="909"/>
                  </a:cubicBezTo>
                  <a:cubicBezTo>
                    <a:pt x="438" y="909"/>
                    <a:pt x="453" y="894"/>
                    <a:pt x="453" y="876"/>
                  </a:cubicBezTo>
                  <a:cubicBezTo>
                    <a:pt x="453" y="859"/>
                    <a:pt x="438" y="844"/>
                    <a:pt x="420" y="844"/>
                  </a:cubicBezTo>
                  <a:close/>
                  <a:moveTo>
                    <a:pt x="420" y="901"/>
                  </a:moveTo>
                  <a:cubicBezTo>
                    <a:pt x="407" y="901"/>
                    <a:pt x="396" y="890"/>
                    <a:pt x="396" y="876"/>
                  </a:cubicBezTo>
                  <a:cubicBezTo>
                    <a:pt x="396" y="863"/>
                    <a:pt x="407" y="852"/>
                    <a:pt x="420" y="852"/>
                  </a:cubicBezTo>
                  <a:cubicBezTo>
                    <a:pt x="434" y="852"/>
                    <a:pt x="445" y="863"/>
                    <a:pt x="445" y="876"/>
                  </a:cubicBezTo>
                  <a:cubicBezTo>
                    <a:pt x="445" y="890"/>
                    <a:pt x="434" y="901"/>
                    <a:pt x="420" y="901"/>
                  </a:cubicBezTo>
                  <a:close/>
                  <a:moveTo>
                    <a:pt x="1037" y="770"/>
                  </a:moveTo>
                  <a:cubicBezTo>
                    <a:pt x="316" y="770"/>
                    <a:pt x="316" y="770"/>
                    <a:pt x="316" y="770"/>
                  </a:cubicBezTo>
                  <a:cubicBezTo>
                    <a:pt x="384" y="672"/>
                    <a:pt x="384" y="672"/>
                    <a:pt x="384" y="672"/>
                  </a:cubicBezTo>
                  <a:cubicBezTo>
                    <a:pt x="1019" y="672"/>
                    <a:pt x="1019" y="672"/>
                    <a:pt x="1019" y="672"/>
                  </a:cubicBezTo>
                  <a:cubicBezTo>
                    <a:pt x="1030" y="672"/>
                    <a:pt x="1039" y="663"/>
                    <a:pt x="1039" y="652"/>
                  </a:cubicBezTo>
                  <a:cubicBezTo>
                    <a:pt x="1039" y="641"/>
                    <a:pt x="1030" y="632"/>
                    <a:pt x="1019" y="632"/>
                  </a:cubicBezTo>
                  <a:cubicBezTo>
                    <a:pt x="388" y="632"/>
                    <a:pt x="388" y="632"/>
                    <a:pt x="388" y="632"/>
                  </a:cubicBezTo>
                  <a:cubicBezTo>
                    <a:pt x="200" y="42"/>
                    <a:pt x="200" y="42"/>
                    <a:pt x="200" y="42"/>
                  </a:cubicBezTo>
                  <a:cubicBezTo>
                    <a:pt x="198" y="35"/>
                    <a:pt x="192" y="29"/>
                    <a:pt x="18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1" y="0"/>
                    <a:pt x="3" y="7"/>
                    <a:pt x="1" y="17"/>
                  </a:cubicBezTo>
                  <a:cubicBezTo>
                    <a:pt x="0" y="22"/>
                    <a:pt x="1" y="27"/>
                    <a:pt x="4" y="32"/>
                  </a:cubicBezTo>
                  <a:cubicBezTo>
                    <a:pt x="8" y="36"/>
                    <a:pt x="12" y="39"/>
                    <a:pt x="17" y="40"/>
                  </a:cubicBezTo>
                  <a:cubicBezTo>
                    <a:pt x="166" y="65"/>
                    <a:pt x="166" y="65"/>
                    <a:pt x="166" y="65"/>
                  </a:cubicBezTo>
                  <a:cubicBezTo>
                    <a:pt x="351" y="649"/>
                    <a:pt x="351" y="649"/>
                    <a:pt x="351" y="649"/>
                  </a:cubicBezTo>
                  <a:cubicBezTo>
                    <a:pt x="261" y="779"/>
                    <a:pt x="261" y="779"/>
                    <a:pt x="261" y="779"/>
                  </a:cubicBezTo>
                  <a:cubicBezTo>
                    <a:pt x="256" y="785"/>
                    <a:pt x="256" y="793"/>
                    <a:pt x="259" y="799"/>
                  </a:cubicBezTo>
                  <a:cubicBezTo>
                    <a:pt x="263" y="806"/>
                    <a:pt x="270" y="810"/>
                    <a:pt x="277" y="810"/>
                  </a:cubicBezTo>
                  <a:cubicBezTo>
                    <a:pt x="353" y="810"/>
                    <a:pt x="353" y="810"/>
                    <a:pt x="353" y="810"/>
                  </a:cubicBezTo>
                  <a:cubicBezTo>
                    <a:pt x="336" y="827"/>
                    <a:pt x="325" y="851"/>
                    <a:pt x="325" y="876"/>
                  </a:cubicBezTo>
                  <a:cubicBezTo>
                    <a:pt x="325" y="929"/>
                    <a:pt x="368" y="971"/>
                    <a:pt x="420" y="971"/>
                  </a:cubicBezTo>
                  <a:cubicBezTo>
                    <a:pt x="473" y="971"/>
                    <a:pt x="515" y="929"/>
                    <a:pt x="515" y="876"/>
                  </a:cubicBezTo>
                  <a:cubicBezTo>
                    <a:pt x="515" y="851"/>
                    <a:pt x="505" y="827"/>
                    <a:pt x="488" y="810"/>
                  </a:cubicBezTo>
                  <a:cubicBezTo>
                    <a:pt x="855" y="810"/>
                    <a:pt x="855" y="810"/>
                    <a:pt x="855" y="810"/>
                  </a:cubicBezTo>
                  <a:cubicBezTo>
                    <a:pt x="839" y="827"/>
                    <a:pt x="828" y="851"/>
                    <a:pt x="828" y="876"/>
                  </a:cubicBezTo>
                  <a:cubicBezTo>
                    <a:pt x="828" y="929"/>
                    <a:pt x="871" y="971"/>
                    <a:pt x="923" y="971"/>
                  </a:cubicBezTo>
                  <a:cubicBezTo>
                    <a:pt x="976" y="971"/>
                    <a:pt x="1018" y="929"/>
                    <a:pt x="1018" y="876"/>
                  </a:cubicBezTo>
                  <a:cubicBezTo>
                    <a:pt x="1018" y="851"/>
                    <a:pt x="1008" y="827"/>
                    <a:pt x="991" y="810"/>
                  </a:cubicBezTo>
                  <a:cubicBezTo>
                    <a:pt x="1037" y="810"/>
                    <a:pt x="1037" y="810"/>
                    <a:pt x="1037" y="810"/>
                  </a:cubicBezTo>
                  <a:cubicBezTo>
                    <a:pt x="1048" y="810"/>
                    <a:pt x="1057" y="801"/>
                    <a:pt x="1057" y="790"/>
                  </a:cubicBezTo>
                  <a:cubicBezTo>
                    <a:pt x="1057" y="779"/>
                    <a:pt x="1048" y="770"/>
                    <a:pt x="1037" y="770"/>
                  </a:cubicBezTo>
                  <a:close/>
                  <a:moveTo>
                    <a:pt x="495" y="876"/>
                  </a:moveTo>
                  <a:cubicBezTo>
                    <a:pt x="495" y="918"/>
                    <a:pt x="462" y="951"/>
                    <a:pt x="420" y="951"/>
                  </a:cubicBezTo>
                  <a:cubicBezTo>
                    <a:pt x="379" y="951"/>
                    <a:pt x="345" y="918"/>
                    <a:pt x="345" y="876"/>
                  </a:cubicBezTo>
                  <a:cubicBezTo>
                    <a:pt x="345" y="835"/>
                    <a:pt x="379" y="801"/>
                    <a:pt x="420" y="801"/>
                  </a:cubicBezTo>
                  <a:cubicBezTo>
                    <a:pt x="462" y="801"/>
                    <a:pt x="495" y="835"/>
                    <a:pt x="495" y="876"/>
                  </a:cubicBezTo>
                  <a:close/>
                  <a:moveTo>
                    <a:pt x="998" y="876"/>
                  </a:moveTo>
                  <a:cubicBezTo>
                    <a:pt x="998" y="918"/>
                    <a:pt x="965" y="951"/>
                    <a:pt x="923" y="951"/>
                  </a:cubicBezTo>
                  <a:cubicBezTo>
                    <a:pt x="882" y="951"/>
                    <a:pt x="848" y="918"/>
                    <a:pt x="848" y="876"/>
                  </a:cubicBezTo>
                  <a:cubicBezTo>
                    <a:pt x="848" y="835"/>
                    <a:pt x="882" y="801"/>
                    <a:pt x="923" y="801"/>
                  </a:cubicBezTo>
                  <a:cubicBezTo>
                    <a:pt x="965" y="801"/>
                    <a:pt x="998" y="835"/>
                    <a:pt x="998" y="876"/>
                  </a:cubicBezTo>
                  <a:close/>
                  <a:moveTo>
                    <a:pt x="923" y="844"/>
                  </a:moveTo>
                  <a:cubicBezTo>
                    <a:pt x="905" y="844"/>
                    <a:pt x="891" y="859"/>
                    <a:pt x="891" y="876"/>
                  </a:cubicBezTo>
                  <a:cubicBezTo>
                    <a:pt x="891" y="894"/>
                    <a:pt x="905" y="909"/>
                    <a:pt x="923" y="909"/>
                  </a:cubicBezTo>
                  <a:cubicBezTo>
                    <a:pt x="941" y="909"/>
                    <a:pt x="956" y="894"/>
                    <a:pt x="956" y="876"/>
                  </a:cubicBezTo>
                  <a:cubicBezTo>
                    <a:pt x="956" y="859"/>
                    <a:pt x="941" y="844"/>
                    <a:pt x="923" y="844"/>
                  </a:cubicBezTo>
                  <a:close/>
                  <a:moveTo>
                    <a:pt x="923" y="901"/>
                  </a:moveTo>
                  <a:cubicBezTo>
                    <a:pt x="910" y="901"/>
                    <a:pt x="899" y="890"/>
                    <a:pt x="899" y="876"/>
                  </a:cubicBezTo>
                  <a:cubicBezTo>
                    <a:pt x="899" y="863"/>
                    <a:pt x="910" y="852"/>
                    <a:pt x="923" y="852"/>
                  </a:cubicBezTo>
                  <a:cubicBezTo>
                    <a:pt x="937" y="852"/>
                    <a:pt x="948" y="863"/>
                    <a:pt x="948" y="876"/>
                  </a:cubicBezTo>
                  <a:cubicBezTo>
                    <a:pt x="948" y="890"/>
                    <a:pt x="937" y="901"/>
                    <a:pt x="923" y="90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 flipH="1">
            <a:off x="1054646" y="2119089"/>
            <a:ext cx="3374182" cy="3910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客户服务是我们存在的唯一理由，客户需坚持以客户为中心，快速响应客户需求，持续为客户创造长期价值进而成就客户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32" name="Straight Connector 17"/>
          <p:cNvCxnSpPr/>
          <p:nvPr/>
        </p:nvCxnSpPr>
        <p:spPr>
          <a:xfrm flipH="1">
            <a:off x="4248827" y="2042888"/>
            <a:ext cx="180000" cy="0"/>
          </a:xfrm>
          <a:prstGeom prst="line">
            <a:avLst/>
          </a:prstGeom>
          <a:ln w="2540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 flipH="1">
            <a:off x="3458124" y="1754764"/>
            <a:ext cx="97070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高端市场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1054646" y="3191676"/>
            <a:ext cx="3374182" cy="3910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客户服务是我们存在的唯一理由，客户需坚持以客户为中心，快速响应客户需求，持续为客户创造长期价值进而成就客户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35" name="Straight Connector 20"/>
          <p:cNvCxnSpPr/>
          <p:nvPr/>
        </p:nvCxnSpPr>
        <p:spPr>
          <a:xfrm flipH="1">
            <a:off x="4248827" y="3115475"/>
            <a:ext cx="180000" cy="0"/>
          </a:xfrm>
          <a:prstGeom prst="line">
            <a:avLst/>
          </a:prstGeom>
          <a:ln w="2540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 flipH="1">
            <a:off x="3458124" y="2827351"/>
            <a:ext cx="97070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终端市场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1054646" y="4264263"/>
            <a:ext cx="3374182" cy="3910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客户服务是我们存在的唯一理由，客户需坚持以客户为中心，快速响应客户需求，持续为客户创造长期价值进而成就客户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38" name="Straight Connector 23"/>
          <p:cNvCxnSpPr/>
          <p:nvPr/>
        </p:nvCxnSpPr>
        <p:spPr>
          <a:xfrm flipH="1">
            <a:off x="4248827" y="4188062"/>
            <a:ext cx="180000" cy="0"/>
          </a:xfrm>
          <a:prstGeom prst="line">
            <a:avLst/>
          </a:prstGeom>
          <a:ln w="2540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 flipH="1">
            <a:off x="3458124" y="3899938"/>
            <a:ext cx="97070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周边市场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1054646" y="5336851"/>
            <a:ext cx="3374182" cy="3910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客户服务是我们存在的唯一理由，客户需坚持以客户为中心，快速响应客户需求，持续为客户创造长期价值进而成就客户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41" name="Straight Connector 26"/>
          <p:cNvCxnSpPr/>
          <p:nvPr/>
        </p:nvCxnSpPr>
        <p:spPr>
          <a:xfrm flipH="1">
            <a:off x="4248827" y="5260650"/>
            <a:ext cx="180000" cy="0"/>
          </a:xfrm>
          <a:prstGeom prst="line">
            <a:avLst/>
          </a:prstGeom>
          <a:ln w="2540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 flipH="1">
            <a:off x="3458124" y="4972526"/>
            <a:ext cx="97070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海外市场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560558" y="3434224"/>
            <a:ext cx="336729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，快速响应客户需求，持续为客户创造长期价值进而成就客户。</a:t>
            </a:r>
          </a:p>
        </p:txBody>
      </p:sp>
    </p:spTree>
    <p:extLst>
      <p:ext uri="{BB962C8B-B14F-4D97-AF65-F5344CB8AC3E}">
        <p14:creationId xmlns:p14="http://schemas.microsoft.com/office/powerpoint/2010/main" val="2206478724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3" grpId="0" animBg="1"/>
      <p:bldP spid="24" grpId="0" animBg="1"/>
      <p:bldP spid="31" grpId="0"/>
      <p:bldP spid="33" grpId="0"/>
      <p:bldP spid="34" grpId="0"/>
      <p:bldP spid="36" grpId="0"/>
      <p:bldP spid="37" grpId="0"/>
      <p:bldP spid="39" grpId="0"/>
      <p:bldP spid="40" grpId="0"/>
      <p:bldP spid="42" grpId="0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05700" y="1508337"/>
            <a:ext cx="5308961" cy="1075520"/>
            <a:chOff x="745660" y="1508337"/>
            <a:chExt cx="5308961" cy="1075520"/>
          </a:xfrm>
        </p:grpSpPr>
        <p:grpSp>
          <p:nvGrpSpPr>
            <p:cNvPr id="17" name="组合 16"/>
            <p:cNvGrpSpPr/>
            <p:nvPr/>
          </p:nvGrpSpPr>
          <p:grpSpPr>
            <a:xfrm>
              <a:off x="745660" y="1508337"/>
              <a:ext cx="1075520" cy="1075520"/>
              <a:chOff x="745660" y="1508337"/>
              <a:chExt cx="1075520" cy="107552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814240" y="1576917"/>
                <a:ext cx="938360" cy="938360"/>
              </a:xfrm>
              <a:prstGeom prst="ellipse">
                <a:avLst/>
              </a:prstGeom>
              <a:solidFill>
                <a:srgbClr val="2C3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45660" y="1508337"/>
                <a:ext cx="1075520" cy="1075520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1" name="Freeform 6"/>
              <p:cNvSpPr>
                <a:spLocks noEditPoints="1"/>
              </p:cNvSpPr>
              <p:nvPr/>
            </p:nvSpPr>
            <p:spPr bwMode="auto">
              <a:xfrm>
                <a:off x="1121495" y="1884172"/>
                <a:ext cx="323850" cy="323850"/>
              </a:xfrm>
              <a:custGeom>
                <a:avLst/>
                <a:gdLst>
                  <a:gd name="T0" fmla="*/ 410 w 1017"/>
                  <a:gd name="T1" fmla="*/ 428 h 1018"/>
                  <a:gd name="T2" fmla="*/ 220 w 1017"/>
                  <a:gd name="T3" fmla="*/ 735 h 1018"/>
                  <a:gd name="T4" fmla="*/ 283 w 1017"/>
                  <a:gd name="T5" fmla="*/ 797 h 1018"/>
                  <a:gd name="T6" fmla="*/ 581 w 1017"/>
                  <a:gd name="T7" fmla="*/ 613 h 1018"/>
                  <a:gd name="T8" fmla="*/ 781 w 1017"/>
                  <a:gd name="T9" fmla="*/ 326 h 1018"/>
                  <a:gd name="T10" fmla="*/ 778 w 1017"/>
                  <a:gd name="T11" fmla="*/ 239 h 1018"/>
                  <a:gd name="T12" fmla="*/ 691 w 1017"/>
                  <a:gd name="T13" fmla="*/ 236 h 1018"/>
                  <a:gd name="T14" fmla="*/ 405 w 1017"/>
                  <a:gd name="T15" fmla="*/ 584 h 1018"/>
                  <a:gd name="T16" fmla="*/ 567 w 1017"/>
                  <a:gd name="T17" fmla="*/ 531 h 1018"/>
                  <a:gd name="T18" fmla="*/ 473 w 1017"/>
                  <a:gd name="T19" fmla="*/ 562 h 1018"/>
                  <a:gd name="T20" fmla="*/ 448 w 1017"/>
                  <a:gd name="T21" fmla="*/ 487 h 1018"/>
                  <a:gd name="T22" fmla="*/ 539 w 1017"/>
                  <a:gd name="T23" fmla="*/ 453 h 1018"/>
                  <a:gd name="T24" fmla="*/ 571 w 1017"/>
                  <a:gd name="T25" fmla="*/ 520 h 1018"/>
                  <a:gd name="T26" fmla="*/ 382 w 1017"/>
                  <a:gd name="T27" fmla="*/ 16 h 1018"/>
                  <a:gd name="T28" fmla="*/ 184 w 1017"/>
                  <a:gd name="T29" fmla="*/ 116 h 1018"/>
                  <a:gd name="T30" fmla="*/ 49 w 1017"/>
                  <a:gd name="T31" fmla="*/ 289 h 1018"/>
                  <a:gd name="T32" fmla="*/ 0 w 1017"/>
                  <a:gd name="T33" fmla="*/ 509 h 1018"/>
                  <a:gd name="T34" fmla="*/ 40 w 1017"/>
                  <a:gd name="T35" fmla="*/ 707 h 1018"/>
                  <a:gd name="T36" fmla="*/ 166 w 1017"/>
                  <a:gd name="T37" fmla="*/ 885 h 1018"/>
                  <a:gd name="T38" fmla="*/ 357 w 1017"/>
                  <a:gd name="T39" fmla="*/ 995 h 1018"/>
                  <a:gd name="T40" fmla="*/ 560 w 1017"/>
                  <a:gd name="T41" fmla="*/ 1015 h 1018"/>
                  <a:gd name="T42" fmla="*/ 772 w 1017"/>
                  <a:gd name="T43" fmla="*/ 944 h 1018"/>
                  <a:gd name="T44" fmla="*/ 930 w 1017"/>
                  <a:gd name="T45" fmla="*/ 793 h 1018"/>
                  <a:gd name="T46" fmla="*/ 1012 w 1017"/>
                  <a:gd name="T47" fmla="*/ 586 h 1018"/>
                  <a:gd name="T48" fmla="*/ 1001 w 1017"/>
                  <a:gd name="T49" fmla="*/ 382 h 1018"/>
                  <a:gd name="T50" fmla="*/ 901 w 1017"/>
                  <a:gd name="T51" fmla="*/ 186 h 1018"/>
                  <a:gd name="T52" fmla="*/ 728 w 1017"/>
                  <a:gd name="T53" fmla="*/ 50 h 1018"/>
                  <a:gd name="T54" fmla="*/ 508 w 1017"/>
                  <a:gd name="T55" fmla="*/ 0 h 1018"/>
                  <a:gd name="T56" fmla="*/ 376 w 1017"/>
                  <a:gd name="T57" fmla="*/ 935 h 1018"/>
                  <a:gd name="T58" fmla="*/ 209 w 1017"/>
                  <a:gd name="T59" fmla="*/ 838 h 1018"/>
                  <a:gd name="T60" fmla="*/ 99 w 1017"/>
                  <a:gd name="T61" fmla="*/ 682 h 1018"/>
                  <a:gd name="T62" fmla="*/ 63 w 1017"/>
                  <a:gd name="T63" fmla="*/ 509 h 1018"/>
                  <a:gd name="T64" fmla="*/ 107 w 1017"/>
                  <a:gd name="T65" fmla="*/ 315 h 1018"/>
                  <a:gd name="T66" fmla="*/ 225 w 1017"/>
                  <a:gd name="T67" fmla="*/ 165 h 1018"/>
                  <a:gd name="T68" fmla="*/ 397 w 1017"/>
                  <a:gd name="T69" fmla="*/ 77 h 1018"/>
                  <a:gd name="T70" fmla="*/ 576 w 1017"/>
                  <a:gd name="T71" fmla="*/ 69 h 1018"/>
                  <a:gd name="T72" fmla="*/ 757 w 1017"/>
                  <a:gd name="T73" fmla="*/ 139 h 1018"/>
                  <a:gd name="T74" fmla="*/ 889 w 1017"/>
                  <a:gd name="T75" fmla="*/ 278 h 1018"/>
                  <a:gd name="T76" fmla="*/ 952 w 1017"/>
                  <a:gd name="T77" fmla="*/ 463 h 1018"/>
                  <a:gd name="T78" fmla="*/ 933 w 1017"/>
                  <a:gd name="T79" fmla="*/ 642 h 1018"/>
                  <a:gd name="T80" fmla="*/ 838 w 1017"/>
                  <a:gd name="T81" fmla="*/ 808 h 1018"/>
                  <a:gd name="T82" fmla="*/ 681 w 1017"/>
                  <a:gd name="T83" fmla="*/ 919 h 1018"/>
                  <a:gd name="T84" fmla="*/ 508 w 1017"/>
                  <a:gd name="T85" fmla="*/ 954 h 1018"/>
                  <a:gd name="T86" fmla="*/ 540 w 1017"/>
                  <a:gd name="T87" fmla="*/ 165 h 1018"/>
                  <a:gd name="T88" fmla="*/ 515 w 1017"/>
                  <a:gd name="T89" fmla="*/ 128 h 1018"/>
                  <a:gd name="T90" fmla="*/ 477 w 1017"/>
                  <a:gd name="T91" fmla="*/ 152 h 1018"/>
                  <a:gd name="T92" fmla="*/ 502 w 1017"/>
                  <a:gd name="T93" fmla="*/ 190 h 1018"/>
                  <a:gd name="T94" fmla="*/ 482 w 1017"/>
                  <a:gd name="T95" fmla="*/ 841 h 1018"/>
                  <a:gd name="T96" fmla="*/ 490 w 1017"/>
                  <a:gd name="T97" fmla="*/ 885 h 1018"/>
                  <a:gd name="T98" fmla="*/ 534 w 1017"/>
                  <a:gd name="T99" fmla="*/ 877 h 1018"/>
                  <a:gd name="T100" fmla="*/ 526 w 1017"/>
                  <a:gd name="T101" fmla="*/ 833 h 1018"/>
                  <a:gd name="T102" fmla="*/ 840 w 1017"/>
                  <a:gd name="T103" fmla="*/ 483 h 1018"/>
                  <a:gd name="T104" fmla="*/ 831 w 1017"/>
                  <a:gd name="T105" fmla="*/ 527 h 1018"/>
                  <a:gd name="T106" fmla="*/ 876 w 1017"/>
                  <a:gd name="T107" fmla="*/ 535 h 1018"/>
                  <a:gd name="T108" fmla="*/ 885 w 1017"/>
                  <a:gd name="T109" fmla="*/ 491 h 1018"/>
                  <a:gd name="T110" fmla="*/ 152 w 1017"/>
                  <a:gd name="T111" fmla="*/ 477 h 1018"/>
                  <a:gd name="T112" fmla="*/ 128 w 1017"/>
                  <a:gd name="T113" fmla="*/ 515 h 1018"/>
                  <a:gd name="T114" fmla="*/ 165 w 1017"/>
                  <a:gd name="T115" fmla="*/ 540 h 1018"/>
                  <a:gd name="T116" fmla="*/ 190 w 1017"/>
                  <a:gd name="T117" fmla="*/ 502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7" h="1018">
                    <a:moveTo>
                      <a:pt x="691" y="236"/>
                    </a:moveTo>
                    <a:lnTo>
                      <a:pt x="455" y="394"/>
                    </a:lnTo>
                    <a:lnTo>
                      <a:pt x="455" y="394"/>
                    </a:lnTo>
                    <a:lnTo>
                      <a:pt x="445" y="399"/>
                    </a:lnTo>
                    <a:lnTo>
                      <a:pt x="436" y="404"/>
                    </a:lnTo>
                    <a:lnTo>
                      <a:pt x="427" y="411"/>
                    </a:lnTo>
                    <a:lnTo>
                      <a:pt x="418" y="418"/>
                    </a:lnTo>
                    <a:lnTo>
                      <a:pt x="418" y="418"/>
                    </a:lnTo>
                    <a:lnTo>
                      <a:pt x="410" y="428"/>
                    </a:lnTo>
                    <a:lnTo>
                      <a:pt x="402" y="439"/>
                    </a:lnTo>
                    <a:lnTo>
                      <a:pt x="396" y="450"/>
                    </a:lnTo>
                    <a:lnTo>
                      <a:pt x="390" y="460"/>
                    </a:lnTo>
                    <a:lnTo>
                      <a:pt x="236" y="691"/>
                    </a:lnTo>
                    <a:lnTo>
                      <a:pt x="236" y="691"/>
                    </a:lnTo>
                    <a:lnTo>
                      <a:pt x="228" y="702"/>
                    </a:lnTo>
                    <a:lnTo>
                      <a:pt x="224" y="712"/>
                    </a:lnTo>
                    <a:lnTo>
                      <a:pt x="221" y="723"/>
                    </a:lnTo>
                    <a:lnTo>
                      <a:pt x="220" y="735"/>
                    </a:lnTo>
                    <a:lnTo>
                      <a:pt x="221" y="747"/>
                    </a:lnTo>
                    <a:lnTo>
                      <a:pt x="225" y="759"/>
                    </a:lnTo>
                    <a:lnTo>
                      <a:pt x="231" y="769"/>
                    </a:lnTo>
                    <a:lnTo>
                      <a:pt x="238" y="779"/>
                    </a:lnTo>
                    <a:lnTo>
                      <a:pt x="238" y="779"/>
                    </a:lnTo>
                    <a:lnTo>
                      <a:pt x="248" y="786"/>
                    </a:lnTo>
                    <a:lnTo>
                      <a:pt x="260" y="793"/>
                    </a:lnTo>
                    <a:lnTo>
                      <a:pt x="271" y="796"/>
                    </a:lnTo>
                    <a:lnTo>
                      <a:pt x="283" y="797"/>
                    </a:lnTo>
                    <a:lnTo>
                      <a:pt x="283" y="797"/>
                    </a:lnTo>
                    <a:lnTo>
                      <a:pt x="295" y="796"/>
                    </a:lnTo>
                    <a:lnTo>
                      <a:pt x="306" y="793"/>
                    </a:lnTo>
                    <a:lnTo>
                      <a:pt x="316" y="789"/>
                    </a:lnTo>
                    <a:lnTo>
                      <a:pt x="326" y="781"/>
                    </a:lnTo>
                    <a:lnTo>
                      <a:pt x="561" y="624"/>
                    </a:lnTo>
                    <a:lnTo>
                      <a:pt x="561" y="624"/>
                    </a:lnTo>
                    <a:lnTo>
                      <a:pt x="572" y="619"/>
                    </a:lnTo>
                    <a:lnTo>
                      <a:pt x="581" y="613"/>
                    </a:lnTo>
                    <a:lnTo>
                      <a:pt x="590" y="606"/>
                    </a:lnTo>
                    <a:lnTo>
                      <a:pt x="599" y="599"/>
                    </a:lnTo>
                    <a:lnTo>
                      <a:pt x="599" y="599"/>
                    </a:lnTo>
                    <a:lnTo>
                      <a:pt x="607" y="589"/>
                    </a:lnTo>
                    <a:lnTo>
                      <a:pt x="615" y="579"/>
                    </a:lnTo>
                    <a:lnTo>
                      <a:pt x="621" y="569"/>
                    </a:lnTo>
                    <a:lnTo>
                      <a:pt x="626" y="558"/>
                    </a:lnTo>
                    <a:lnTo>
                      <a:pt x="781" y="326"/>
                    </a:lnTo>
                    <a:lnTo>
                      <a:pt x="781" y="326"/>
                    </a:lnTo>
                    <a:lnTo>
                      <a:pt x="789" y="317"/>
                    </a:lnTo>
                    <a:lnTo>
                      <a:pt x="793" y="306"/>
                    </a:lnTo>
                    <a:lnTo>
                      <a:pt x="796" y="294"/>
                    </a:lnTo>
                    <a:lnTo>
                      <a:pt x="797" y="282"/>
                    </a:lnTo>
                    <a:lnTo>
                      <a:pt x="795" y="270"/>
                    </a:lnTo>
                    <a:lnTo>
                      <a:pt x="792" y="260"/>
                    </a:lnTo>
                    <a:lnTo>
                      <a:pt x="786" y="249"/>
                    </a:lnTo>
                    <a:lnTo>
                      <a:pt x="778" y="239"/>
                    </a:lnTo>
                    <a:lnTo>
                      <a:pt x="778" y="239"/>
                    </a:lnTo>
                    <a:lnTo>
                      <a:pt x="769" y="232"/>
                    </a:lnTo>
                    <a:lnTo>
                      <a:pt x="758" y="225"/>
                    </a:lnTo>
                    <a:lnTo>
                      <a:pt x="747" y="222"/>
                    </a:lnTo>
                    <a:lnTo>
                      <a:pt x="735" y="221"/>
                    </a:lnTo>
                    <a:lnTo>
                      <a:pt x="723" y="222"/>
                    </a:lnTo>
                    <a:lnTo>
                      <a:pt x="711" y="224"/>
                    </a:lnTo>
                    <a:lnTo>
                      <a:pt x="701" y="230"/>
                    </a:lnTo>
                    <a:lnTo>
                      <a:pt x="691" y="236"/>
                    </a:lnTo>
                    <a:lnTo>
                      <a:pt x="691" y="236"/>
                    </a:lnTo>
                    <a:close/>
                    <a:moveTo>
                      <a:pt x="289" y="730"/>
                    </a:moveTo>
                    <a:lnTo>
                      <a:pt x="283" y="734"/>
                    </a:lnTo>
                    <a:lnTo>
                      <a:pt x="283" y="734"/>
                    </a:lnTo>
                    <a:lnTo>
                      <a:pt x="283" y="765"/>
                    </a:lnTo>
                    <a:lnTo>
                      <a:pt x="283" y="734"/>
                    </a:lnTo>
                    <a:lnTo>
                      <a:pt x="396" y="566"/>
                    </a:lnTo>
                    <a:lnTo>
                      <a:pt x="396" y="566"/>
                    </a:lnTo>
                    <a:lnTo>
                      <a:pt x="400" y="575"/>
                    </a:lnTo>
                    <a:lnTo>
                      <a:pt x="405" y="584"/>
                    </a:lnTo>
                    <a:lnTo>
                      <a:pt x="412" y="591"/>
                    </a:lnTo>
                    <a:lnTo>
                      <a:pt x="418" y="599"/>
                    </a:lnTo>
                    <a:lnTo>
                      <a:pt x="418" y="599"/>
                    </a:lnTo>
                    <a:lnTo>
                      <a:pt x="426" y="605"/>
                    </a:lnTo>
                    <a:lnTo>
                      <a:pt x="433" y="612"/>
                    </a:lnTo>
                    <a:lnTo>
                      <a:pt x="442" y="617"/>
                    </a:lnTo>
                    <a:lnTo>
                      <a:pt x="451" y="621"/>
                    </a:lnTo>
                    <a:lnTo>
                      <a:pt x="289" y="730"/>
                    </a:lnTo>
                    <a:close/>
                    <a:moveTo>
                      <a:pt x="567" y="531"/>
                    </a:moveTo>
                    <a:lnTo>
                      <a:pt x="552" y="554"/>
                    </a:lnTo>
                    <a:lnTo>
                      <a:pt x="530" y="569"/>
                    </a:lnTo>
                    <a:lnTo>
                      <a:pt x="530" y="569"/>
                    </a:lnTo>
                    <a:lnTo>
                      <a:pt x="519" y="572"/>
                    </a:lnTo>
                    <a:lnTo>
                      <a:pt x="508" y="573"/>
                    </a:lnTo>
                    <a:lnTo>
                      <a:pt x="508" y="573"/>
                    </a:lnTo>
                    <a:lnTo>
                      <a:pt x="496" y="571"/>
                    </a:lnTo>
                    <a:lnTo>
                      <a:pt x="484" y="568"/>
                    </a:lnTo>
                    <a:lnTo>
                      <a:pt x="473" y="562"/>
                    </a:lnTo>
                    <a:lnTo>
                      <a:pt x="463" y="554"/>
                    </a:lnTo>
                    <a:lnTo>
                      <a:pt x="463" y="554"/>
                    </a:lnTo>
                    <a:lnTo>
                      <a:pt x="456" y="544"/>
                    </a:lnTo>
                    <a:lnTo>
                      <a:pt x="449" y="533"/>
                    </a:lnTo>
                    <a:lnTo>
                      <a:pt x="446" y="521"/>
                    </a:lnTo>
                    <a:lnTo>
                      <a:pt x="445" y="509"/>
                    </a:lnTo>
                    <a:lnTo>
                      <a:pt x="445" y="509"/>
                    </a:lnTo>
                    <a:lnTo>
                      <a:pt x="446" y="498"/>
                    </a:lnTo>
                    <a:lnTo>
                      <a:pt x="448" y="487"/>
                    </a:lnTo>
                    <a:lnTo>
                      <a:pt x="463" y="465"/>
                    </a:lnTo>
                    <a:lnTo>
                      <a:pt x="486" y="450"/>
                    </a:lnTo>
                    <a:lnTo>
                      <a:pt x="486" y="450"/>
                    </a:lnTo>
                    <a:lnTo>
                      <a:pt x="495" y="447"/>
                    </a:lnTo>
                    <a:lnTo>
                      <a:pt x="503" y="446"/>
                    </a:lnTo>
                    <a:lnTo>
                      <a:pt x="513" y="446"/>
                    </a:lnTo>
                    <a:lnTo>
                      <a:pt x="521" y="447"/>
                    </a:lnTo>
                    <a:lnTo>
                      <a:pt x="530" y="450"/>
                    </a:lnTo>
                    <a:lnTo>
                      <a:pt x="539" y="453"/>
                    </a:lnTo>
                    <a:lnTo>
                      <a:pt x="546" y="458"/>
                    </a:lnTo>
                    <a:lnTo>
                      <a:pt x="554" y="463"/>
                    </a:lnTo>
                    <a:lnTo>
                      <a:pt x="554" y="463"/>
                    </a:lnTo>
                    <a:lnTo>
                      <a:pt x="561" y="473"/>
                    </a:lnTo>
                    <a:lnTo>
                      <a:pt x="567" y="485"/>
                    </a:lnTo>
                    <a:lnTo>
                      <a:pt x="571" y="497"/>
                    </a:lnTo>
                    <a:lnTo>
                      <a:pt x="572" y="509"/>
                    </a:lnTo>
                    <a:lnTo>
                      <a:pt x="572" y="509"/>
                    </a:lnTo>
                    <a:lnTo>
                      <a:pt x="571" y="520"/>
                    </a:lnTo>
                    <a:lnTo>
                      <a:pt x="567" y="531"/>
                    </a:lnTo>
                    <a:lnTo>
                      <a:pt x="567" y="531"/>
                    </a:lnTo>
                    <a:close/>
                    <a:moveTo>
                      <a:pt x="508" y="0"/>
                    </a:moveTo>
                    <a:lnTo>
                      <a:pt x="508" y="0"/>
                    </a:lnTo>
                    <a:lnTo>
                      <a:pt x="483" y="1"/>
                    </a:lnTo>
                    <a:lnTo>
                      <a:pt x="456" y="2"/>
                    </a:lnTo>
                    <a:lnTo>
                      <a:pt x="431" y="5"/>
                    </a:lnTo>
                    <a:lnTo>
                      <a:pt x="405" y="11"/>
                    </a:lnTo>
                    <a:lnTo>
                      <a:pt x="382" y="16"/>
                    </a:lnTo>
                    <a:lnTo>
                      <a:pt x="357" y="23"/>
                    </a:lnTo>
                    <a:lnTo>
                      <a:pt x="334" y="31"/>
                    </a:lnTo>
                    <a:lnTo>
                      <a:pt x="310" y="40"/>
                    </a:lnTo>
                    <a:lnTo>
                      <a:pt x="287" y="50"/>
                    </a:lnTo>
                    <a:lnTo>
                      <a:pt x="266" y="61"/>
                    </a:lnTo>
                    <a:lnTo>
                      <a:pt x="245" y="74"/>
                    </a:lnTo>
                    <a:lnTo>
                      <a:pt x="224" y="87"/>
                    </a:lnTo>
                    <a:lnTo>
                      <a:pt x="204" y="101"/>
                    </a:lnTo>
                    <a:lnTo>
                      <a:pt x="184" y="116"/>
                    </a:lnTo>
                    <a:lnTo>
                      <a:pt x="166" y="132"/>
                    </a:lnTo>
                    <a:lnTo>
                      <a:pt x="149" y="149"/>
                    </a:lnTo>
                    <a:lnTo>
                      <a:pt x="132" y="167"/>
                    </a:lnTo>
                    <a:lnTo>
                      <a:pt x="116" y="186"/>
                    </a:lnTo>
                    <a:lnTo>
                      <a:pt x="101" y="205"/>
                    </a:lnTo>
                    <a:lnTo>
                      <a:pt x="87" y="224"/>
                    </a:lnTo>
                    <a:lnTo>
                      <a:pt x="73" y="245"/>
                    </a:lnTo>
                    <a:lnTo>
                      <a:pt x="61" y="266"/>
                    </a:lnTo>
                    <a:lnTo>
                      <a:pt x="49" y="289"/>
                    </a:lnTo>
                    <a:lnTo>
                      <a:pt x="40" y="311"/>
                    </a:lnTo>
                    <a:lnTo>
                      <a:pt x="30" y="334"/>
                    </a:lnTo>
                    <a:lnTo>
                      <a:pt x="22" y="357"/>
                    </a:lnTo>
                    <a:lnTo>
                      <a:pt x="16" y="382"/>
                    </a:lnTo>
                    <a:lnTo>
                      <a:pt x="10" y="407"/>
                    </a:lnTo>
                    <a:lnTo>
                      <a:pt x="5" y="431"/>
                    </a:lnTo>
                    <a:lnTo>
                      <a:pt x="2" y="457"/>
                    </a:lnTo>
                    <a:lnTo>
                      <a:pt x="0" y="483"/>
                    </a:lnTo>
                    <a:lnTo>
                      <a:pt x="0" y="509"/>
                    </a:lnTo>
                    <a:lnTo>
                      <a:pt x="0" y="509"/>
                    </a:lnTo>
                    <a:lnTo>
                      <a:pt x="0" y="535"/>
                    </a:lnTo>
                    <a:lnTo>
                      <a:pt x="2" y="561"/>
                    </a:lnTo>
                    <a:lnTo>
                      <a:pt x="5" y="586"/>
                    </a:lnTo>
                    <a:lnTo>
                      <a:pt x="10" y="612"/>
                    </a:lnTo>
                    <a:lnTo>
                      <a:pt x="16" y="636"/>
                    </a:lnTo>
                    <a:lnTo>
                      <a:pt x="22" y="660"/>
                    </a:lnTo>
                    <a:lnTo>
                      <a:pt x="30" y="683"/>
                    </a:lnTo>
                    <a:lnTo>
                      <a:pt x="40" y="707"/>
                    </a:lnTo>
                    <a:lnTo>
                      <a:pt x="49" y="730"/>
                    </a:lnTo>
                    <a:lnTo>
                      <a:pt x="61" y="751"/>
                    </a:lnTo>
                    <a:lnTo>
                      <a:pt x="73" y="772"/>
                    </a:lnTo>
                    <a:lnTo>
                      <a:pt x="87" y="793"/>
                    </a:lnTo>
                    <a:lnTo>
                      <a:pt x="101" y="813"/>
                    </a:lnTo>
                    <a:lnTo>
                      <a:pt x="116" y="833"/>
                    </a:lnTo>
                    <a:lnTo>
                      <a:pt x="132" y="851"/>
                    </a:lnTo>
                    <a:lnTo>
                      <a:pt x="149" y="868"/>
                    </a:lnTo>
                    <a:lnTo>
                      <a:pt x="166" y="885"/>
                    </a:lnTo>
                    <a:lnTo>
                      <a:pt x="184" y="901"/>
                    </a:lnTo>
                    <a:lnTo>
                      <a:pt x="204" y="916"/>
                    </a:lnTo>
                    <a:lnTo>
                      <a:pt x="224" y="930"/>
                    </a:lnTo>
                    <a:lnTo>
                      <a:pt x="245" y="944"/>
                    </a:lnTo>
                    <a:lnTo>
                      <a:pt x="266" y="956"/>
                    </a:lnTo>
                    <a:lnTo>
                      <a:pt x="287" y="968"/>
                    </a:lnTo>
                    <a:lnTo>
                      <a:pt x="310" y="977"/>
                    </a:lnTo>
                    <a:lnTo>
                      <a:pt x="334" y="987"/>
                    </a:lnTo>
                    <a:lnTo>
                      <a:pt x="357" y="995"/>
                    </a:lnTo>
                    <a:lnTo>
                      <a:pt x="382" y="1002"/>
                    </a:lnTo>
                    <a:lnTo>
                      <a:pt x="405" y="1007"/>
                    </a:lnTo>
                    <a:lnTo>
                      <a:pt x="431" y="1012"/>
                    </a:lnTo>
                    <a:lnTo>
                      <a:pt x="456" y="1015"/>
                    </a:lnTo>
                    <a:lnTo>
                      <a:pt x="483" y="1017"/>
                    </a:lnTo>
                    <a:lnTo>
                      <a:pt x="508" y="1018"/>
                    </a:lnTo>
                    <a:lnTo>
                      <a:pt x="508" y="1018"/>
                    </a:lnTo>
                    <a:lnTo>
                      <a:pt x="534" y="1017"/>
                    </a:lnTo>
                    <a:lnTo>
                      <a:pt x="560" y="1015"/>
                    </a:lnTo>
                    <a:lnTo>
                      <a:pt x="586" y="1012"/>
                    </a:lnTo>
                    <a:lnTo>
                      <a:pt x="610" y="1007"/>
                    </a:lnTo>
                    <a:lnTo>
                      <a:pt x="635" y="1002"/>
                    </a:lnTo>
                    <a:lnTo>
                      <a:pt x="660" y="995"/>
                    </a:lnTo>
                    <a:lnTo>
                      <a:pt x="683" y="987"/>
                    </a:lnTo>
                    <a:lnTo>
                      <a:pt x="706" y="977"/>
                    </a:lnTo>
                    <a:lnTo>
                      <a:pt x="728" y="968"/>
                    </a:lnTo>
                    <a:lnTo>
                      <a:pt x="751" y="956"/>
                    </a:lnTo>
                    <a:lnTo>
                      <a:pt x="772" y="944"/>
                    </a:lnTo>
                    <a:lnTo>
                      <a:pt x="793" y="930"/>
                    </a:lnTo>
                    <a:lnTo>
                      <a:pt x="812" y="916"/>
                    </a:lnTo>
                    <a:lnTo>
                      <a:pt x="831" y="901"/>
                    </a:lnTo>
                    <a:lnTo>
                      <a:pt x="851" y="885"/>
                    </a:lnTo>
                    <a:lnTo>
                      <a:pt x="868" y="868"/>
                    </a:lnTo>
                    <a:lnTo>
                      <a:pt x="885" y="851"/>
                    </a:lnTo>
                    <a:lnTo>
                      <a:pt x="901" y="833"/>
                    </a:lnTo>
                    <a:lnTo>
                      <a:pt x="916" y="813"/>
                    </a:lnTo>
                    <a:lnTo>
                      <a:pt x="930" y="793"/>
                    </a:lnTo>
                    <a:lnTo>
                      <a:pt x="943" y="772"/>
                    </a:lnTo>
                    <a:lnTo>
                      <a:pt x="956" y="751"/>
                    </a:lnTo>
                    <a:lnTo>
                      <a:pt x="967" y="730"/>
                    </a:lnTo>
                    <a:lnTo>
                      <a:pt x="977" y="707"/>
                    </a:lnTo>
                    <a:lnTo>
                      <a:pt x="986" y="683"/>
                    </a:lnTo>
                    <a:lnTo>
                      <a:pt x="995" y="660"/>
                    </a:lnTo>
                    <a:lnTo>
                      <a:pt x="1001" y="636"/>
                    </a:lnTo>
                    <a:lnTo>
                      <a:pt x="1007" y="612"/>
                    </a:lnTo>
                    <a:lnTo>
                      <a:pt x="1012" y="586"/>
                    </a:lnTo>
                    <a:lnTo>
                      <a:pt x="1015" y="561"/>
                    </a:lnTo>
                    <a:lnTo>
                      <a:pt x="1017" y="535"/>
                    </a:lnTo>
                    <a:lnTo>
                      <a:pt x="1017" y="509"/>
                    </a:lnTo>
                    <a:lnTo>
                      <a:pt x="1017" y="509"/>
                    </a:lnTo>
                    <a:lnTo>
                      <a:pt x="1017" y="483"/>
                    </a:lnTo>
                    <a:lnTo>
                      <a:pt x="1015" y="457"/>
                    </a:lnTo>
                    <a:lnTo>
                      <a:pt x="1012" y="431"/>
                    </a:lnTo>
                    <a:lnTo>
                      <a:pt x="1007" y="407"/>
                    </a:lnTo>
                    <a:lnTo>
                      <a:pt x="1001" y="382"/>
                    </a:lnTo>
                    <a:lnTo>
                      <a:pt x="995" y="357"/>
                    </a:lnTo>
                    <a:lnTo>
                      <a:pt x="986" y="334"/>
                    </a:lnTo>
                    <a:lnTo>
                      <a:pt x="977" y="311"/>
                    </a:lnTo>
                    <a:lnTo>
                      <a:pt x="967" y="289"/>
                    </a:lnTo>
                    <a:lnTo>
                      <a:pt x="956" y="266"/>
                    </a:lnTo>
                    <a:lnTo>
                      <a:pt x="943" y="245"/>
                    </a:lnTo>
                    <a:lnTo>
                      <a:pt x="930" y="224"/>
                    </a:lnTo>
                    <a:lnTo>
                      <a:pt x="916" y="205"/>
                    </a:lnTo>
                    <a:lnTo>
                      <a:pt x="901" y="186"/>
                    </a:lnTo>
                    <a:lnTo>
                      <a:pt x="885" y="167"/>
                    </a:lnTo>
                    <a:lnTo>
                      <a:pt x="868" y="149"/>
                    </a:lnTo>
                    <a:lnTo>
                      <a:pt x="851" y="132"/>
                    </a:lnTo>
                    <a:lnTo>
                      <a:pt x="831" y="116"/>
                    </a:lnTo>
                    <a:lnTo>
                      <a:pt x="812" y="101"/>
                    </a:lnTo>
                    <a:lnTo>
                      <a:pt x="793" y="87"/>
                    </a:lnTo>
                    <a:lnTo>
                      <a:pt x="772" y="74"/>
                    </a:lnTo>
                    <a:lnTo>
                      <a:pt x="751" y="61"/>
                    </a:lnTo>
                    <a:lnTo>
                      <a:pt x="728" y="50"/>
                    </a:lnTo>
                    <a:lnTo>
                      <a:pt x="706" y="40"/>
                    </a:lnTo>
                    <a:lnTo>
                      <a:pt x="683" y="31"/>
                    </a:lnTo>
                    <a:lnTo>
                      <a:pt x="660" y="23"/>
                    </a:lnTo>
                    <a:lnTo>
                      <a:pt x="635" y="16"/>
                    </a:lnTo>
                    <a:lnTo>
                      <a:pt x="610" y="11"/>
                    </a:lnTo>
                    <a:lnTo>
                      <a:pt x="586" y="5"/>
                    </a:lnTo>
                    <a:lnTo>
                      <a:pt x="560" y="2"/>
                    </a:lnTo>
                    <a:lnTo>
                      <a:pt x="534" y="1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  <a:moveTo>
                      <a:pt x="508" y="954"/>
                    </a:moveTo>
                    <a:lnTo>
                      <a:pt x="508" y="954"/>
                    </a:lnTo>
                    <a:lnTo>
                      <a:pt x="486" y="954"/>
                    </a:lnTo>
                    <a:lnTo>
                      <a:pt x="463" y="952"/>
                    </a:lnTo>
                    <a:lnTo>
                      <a:pt x="441" y="948"/>
                    </a:lnTo>
                    <a:lnTo>
                      <a:pt x="418" y="945"/>
                    </a:lnTo>
                    <a:lnTo>
                      <a:pt x="397" y="940"/>
                    </a:lnTo>
                    <a:lnTo>
                      <a:pt x="376" y="935"/>
                    </a:lnTo>
                    <a:lnTo>
                      <a:pt x="355" y="927"/>
                    </a:lnTo>
                    <a:lnTo>
                      <a:pt x="336" y="919"/>
                    </a:lnTo>
                    <a:lnTo>
                      <a:pt x="315" y="910"/>
                    </a:lnTo>
                    <a:lnTo>
                      <a:pt x="296" y="900"/>
                    </a:lnTo>
                    <a:lnTo>
                      <a:pt x="278" y="889"/>
                    </a:lnTo>
                    <a:lnTo>
                      <a:pt x="260" y="878"/>
                    </a:lnTo>
                    <a:lnTo>
                      <a:pt x="242" y="866"/>
                    </a:lnTo>
                    <a:lnTo>
                      <a:pt x="225" y="852"/>
                    </a:lnTo>
                    <a:lnTo>
                      <a:pt x="209" y="838"/>
                    </a:lnTo>
                    <a:lnTo>
                      <a:pt x="194" y="824"/>
                    </a:lnTo>
                    <a:lnTo>
                      <a:pt x="179" y="808"/>
                    </a:lnTo>
                    <a:lnTo>
                      <a:pt x="165" y="792"/>
                    </a:lnTo>
                    <a:lnTo>
                      <a:pt x="151" y="775"/>
                    </a:lnTo>
                    <a:lnTo>
                      <a:pt x="139" y="757"/>
                    </a:lnTo>
                    <a:lnTo>
                      <a:pt x="128" y="739"/>
                    </a:lnTo>
                    <a:lnTo>
                      <a:pt x="117" y="721"/>
                    </a:lnTo>
                    <a:lnTo>
                      <a:pt x="107" y="702"/>
                    </a:lnTo>
                    <a:lnTo>
                      <a:pt x="99" y="682"/>
                    </a:lnTo>
                    <a:lnTo>
                      <a:pt x="90" y="662"/>
                    </a:lnTo>
                    <a:lnTo>
                      <a:pt x="84" y="642"/>
                    </a:lnTo>
                    <a:lnTo>
                      <a:pt x="77" y="620"/>
                    </a:lnTo>
                    <a:lnTo>
                      <a:pt x="72" y="599"/>
                    </a:lnTo>
                    <a:lnTo>
                      <a:pt x="69" y="576"/>
                    </a:lnTo>
                    <a:lnTo>
                      <a:pt x="65" y="555"/>
                    </a:lnTo>
                    <a:lnTo>
                      <a:pt x="63" y="532"/>
                    </a:lnTo>
                    <a:lnTo>
                      <a:pt x="63" y="509"/>
                    </a:lnTo>
                    <a:lnTo>
                      <a:pt x="63" y="509"/>
                    </a:lnTo>
                    <a:lnTo>
                      <a:pt x="63" y="486"/>
                    </a:lnTo>
                    <a:lnTo>
                      <a:pt x="65" y="463"/>
                    </a:lnTo>
                    <a:lnTo>
                      <a:pt x="69" y="441"/>
                    </a:lnTo>
                    <a:lnTo>
                      <a:pt x="72" y="420"/>
                    </a:lnTo>
                    <a:lnTo>
                      <a:pt x="77" y="398"/>
                    </a:lnTo>
                    <a:lnTo>
                      <a:pt x="84" y="377"/>
                    </a:lnTo>
                    <a:lnTo>
                      <a:pt x="90" y="356"/>
                    </a:lnTo>
                    <a:lnTo>
                      <a:pt x="99" y="336"/>
                    </a:lnTo>
                    <a:lnTo>
                      <a:pt x="107" y="315"/>
                    </a:lnTo>
                    <a:lnTo>
                      <a:pt x="117" y="297"/>
                    </a:lnTo>
                    <a:lnTo>
                      <a:pt x="128" y="278"/>
                    </a:lnTo>
                    <a:lnTo>
                      <a:pt x="139" y="260"/>
                    </a:lnTo>
                    <a:lnTo>
                      <a:pt x="151" y="242"/>
                    </a:lnTo>
                    <a:lnTo>
                      <a:pt x="165" y="225"/>
                    </a:lnTo>
                    <a:lnTo>
                      <a:pt x="179" y="209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25" y="165"/>
                    </a:lnTo>
                    <a:lnTo>
                      <a:pt x="242" y="152"/>
                    </a:lnTo>
                    <a:lnTo>
                      <a:pt x="260" y="139"/>
                    </a:lnTo>
                    <a:lnTo>
                      <a:pt x="278" y="128"/>
                    </a:lnTo>
                    <a:lnTo>
                      <a:pt x="296" y="117"/>
                    </a:lnTo>
                    <a:lnTo>
                      <a:pt x="315" y="107"/>
                    </a:lnTo>
                    <a:lnTo>
                      <a:pt x="336" y="99"/>
                    </a:lnTo>
                    <a:lnTo>
                      <a:pt x="355" y="90"/>
                    </a:lnTo>
                    <a:lnTo>
                      <a:pt x="376" y="84"/>
                    </a:lnTo>
                    <a:lnTo>
                      <a:pt x="397" y="77"/>
                    </a:lnTo>
                    <a:lnTo>
                      <a:pt x="418" y="73"/>
                    </a:lnTo>
                    <a:lnTo>
                      <a:pt x="441" y="69"/>
                    </a:lnTo>
                    <a:lnTo>
                      <a:pt x="463" y="65"/>
                    </a:lnTo>
                    <a:lnTo>
                      <a:pt x="486" y="64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531" y="64"/>
                    </a:lnTo>
                    <a:lnTo>
                      <a:pt x="554" y="65"/>
                    </a:lnTo>
                    <a:lnTo>
                      <a:pt x="576" y="69"/>
                    </a:lnTo>
                    <a:lnTo>
                      <a:pt x="598" y="73"/>
                    </a:lnTo>
                    <a:lnTo>
                      <a:pt x="620" y="77"/>
                    </a:lnTo>
                    <a:lnTo>
                      <a:pt x="640" y="84"/>
                    </a:lnTo>
                    <a:lnTo>
                      <a:pt x="661" y="90"/>
                    </a:lnTo>
                    <a:lnTo>
                      <a:pt x="681" y="99"/>
                    </a:lnTo>
                    <a:lnTo>
                      <a:pt x="702" y="107"/>
                    </a:lnTo>
                    <a:lnTo>
                      <a:pt x="721" y="117"/>
                    </a:lnTo>
                    <a:lnTo>
                      <a:pt x="739" y="128"/>
                    </a:lnTo>
                    <a:lnTo>
                      <a:pt x="757" y="139"/>
                    </a:lnTo>
                    <a:lnTo>
                      <a:pt x="775" y="152"/>
                    </a:lnTo>
                    <a:lnTo>
                      <a:pt x="792" y="165"/>
                    </a:lnTo>
                    <a:lnTo>
                      <a:pt x="808" y="179"/>
                    </a:lnTo>
                    <a:lnTo>
                      <a:pt x="823" y="194"/>
                    </a:lnTo>
                    <a:lnTo>
                      <a:pt x="838" y="209"/>
                    </a:lnTo>
                    <a:lnTo>
                      <a:pt x="852" y="225"/>
                    </a:lnTo>
                    <a:lnTo>
                      <a:pt x="865" y="242"/>
                    </a:lnTo>
                    <a:lnTo>
                      <a:pt x="878" y="260"/>
                    </a:lnTo>
                    <a:lnTo>
                      <a:pt x="889" y="278"/>
                    </a:lnTo>
                    <a:lnTo>
                      <a:pt x="900" y="297"/>
                    </a:lnTo>
                    <a:lnTo>
                      <a:pt x="910" y="315"/>
                    </a:lnTo>
                    <a:lnTo>
                      <a:pt x="918" y="336"/>
                    </a:lnTo>
                    <a:lnTo>
                      <a:pt x="927" y="356"/>
                    </a:lnTo>
                    <a:lnTo>
                      <a:pt x="933" y="377"/>
                    </a:lnTo>
                    <a:lnTo>
                      <a:pt x="940" y="398"/>
                    </a:lnTo>
                    <a:lnTo>
                      <a:pt x="944" y="420"/>
                    </a:lnTo>
                    <a:lnTo>
                      <a:pt x="948" y="441"/>
                    </a:lnTo>
                    <a:lnTo>
                      <a:pt x="952" y="463"/>
                    </a:lnTo>
                    <a:lnTo>
                      <a:pt x="953" y="486"/>
                    </a:lnTo>
                    <a:lnTo>
                      <a:pt x="954" y="509"/>
                    </a:lnTo>
                    <a:lnTo>
                      <a:pt x="954" y="509"/>
                    </a:lnTo>
                    <a:lnTo>
                      <a:pt x="953" y="532"/>
                    </a:lnTo>
                    <a:lnTo>
                      <a:pt x="952" y="555"/>
                    </a:lnTo>
                    <a:lnTo>
                      <a:pt x="948" y="576"/>
                    </a:lnTo>
                    <a:lnTo>
                      <a:pt x="944" y="599"/>
                    </a:lnTo>
                    <a:lnTo>
                      <a:pt x="940" y="620"/>
                    </a:lnTo>
                    <a:lnTo>
                      <a:pt x="933" y="642"/>
                    </a:lnTo>
                    <a:lnTo>
                      <a:pt x="927" y="662"/>
                    </a:lnTo>
                    <a:lnTo>
                      <a:pt x="918" y="682"/>
                    </a:lnTo>
                    <a:lnTo>
                      <a:pt x="910" y="702"/>
                    </a:lnTo>
                    <a:lnTo>
                      <a:pt x="900" y="721"/>
                    </a:lnTo>
                    <a:lnTo>
                      <a:pt x="889" y="739"/>
                    </a:lnTo>
                    <a:lnTo>
                      <a:pt x="878" y="757"/>
                    </a:lnTo>
                    <a:lnTo>
                      <a:pt x="865" y="775"/>
                    </a:lnTo>
                    <a:lnTo>
                      <a:pt x="852" y="792"/>
                    </a:lnTo>
                    <a:lnTo>
                      <a:pt x="838" y="808"/>
                    </a:lnTo>
                    <a:lnTo>
                      <a:pt x="823" y="824"/>
                    </a:lnTo>
                    <a:lnTo>
                      <a:pt x="808" y="838"/>
                    </a:lnTo>
                    <a:lnTo>
                      <a:pt x="792" y="852"/>
                    </a:lnTo>
                    <a:lnTo>
                      <a:pt x="775" y="866"/>
                    </a:lnTo>
                    <a:lnTo>
                      <a:pt x="757" y="878"/>
                    </a:lnTo>
                    <a:lnTo>
                      <a:pt x="739" y="889"/>
                    </a:lnTo>
                    <a:lnTo>
                      <a:pt x="721" y="900"/>
                    </a:lnTo>
                    <a:lnTo>
                      <a:pt x="702" y="910"/>
                    </a:lnTo>
                    <a:lnTo>
                      <a:pt x="681" y="919"/>
                    </a:lnTo>
                    <a:lnTo>
                      <a:pt x="661" y="927"/>
                    </a:lnTo>
                    <a:lnTo>
                      <a:pt x="640" y="935"/>
                    </a:lnTo>
                    <a:lnTo>
                      <a:pt x="620" y="940"/>
                    </a:lnTo>
                    <a:lnTo>
                      <a:pt x="598" y="945"/>
                    </a:lnTo>
                    <a:lnTo>
                      <a:pt x="576" y="948"/>
                    </a:lnTo>
                    <a:lnTo>
                      <a:pt x="554" y="952"/>
                    </a:lnTo>
                    <a:lnTo>
                      <a:pt x="531" y="954"/>
                    </a:lnTo>
                    <a:lnTo>
                      <a:pt x="508" y="954"/>
                    </a:lnTo>
                    <a:lnTo>
                      <a:pt x="508" y="954"/>
                    </a:lnTo>
                    <a:close/>
                    <a:moveTo>
                      <a:pt x="508" y="191"/>
                    </a:moveTo>
                    <a:lnTo>
                      <a:pt x="508" y="191"/>
                    </a:lnTo>
                    <a:lnTo>
                      <a:pt x="515" y="190"/>
                    </a:lnTo>
                    <a:lnTo>
                      <a:pt x="520" y="188"/>
                    </a:lnTo>
                    <a:lnTo>
                      <a:pt x="526" y="186"/>
                    </a:lnTo>
                    <a:lnTo>
                      <a:pt x="531" y="181"/>
                    </a:lnTo>
                    <a:lnTo>
                      <a:pt x="534" y="177"/>
                    </a:lnTo>
                    <a:lnTo>
                      <a:pt x="537" y="172"/>
                    </a:lnTo>
                    <a:lnTo>
                      <a:pt x="540" y="165"/>
                    </a:lnTo>
                    <a:lnTo>
                      <a:pt x="541" y="159"/>
                    </a:lnTo>
                    <a:lnTo>
                      <a:pt x="541" y="159"/>
                    </a:lnTo>
                    <a:lnTo>
                      <a:pt x="540" y="152"/>
                    </a:lnTo>
                    <a:lnTo>
                      <a:pt x="537" y="147"/>
                    </a:lnTo>
                    <a:lnTo>
                      <a:pt x="534" y="142"/>
                    </a:lnTo>
                    <a:lnTo>
                      <a:pt x="531" y="136"/>
                    </a:lnTo>
                    <a:lnTo>
                      <a:pt x="526" y="133"/>
                    </a:lnTo>
                    <a:lnTo>
                      <a:pt x="520" y="130"/>
                    </a:lnTo>
                    <a:lnTo>
                      <a:pt x="515" y="128"/>
                    </a:lnTo>
                    <a:lnTo>
                      <a:pt x="508" y="128"/>
                    </a:lnTo>
                    <a:lnTo>
                      <a:pt x="508" y="128"/>
                    </a:lnTo>
                    <a:lnTo>
                      <a:pt x="502" y="128"/>
                    </a:lnTo>
                    <a:lnTo>
                      <a:pt x="496" y="130"/>
                    </a:lnTo>
                    <a:lnTo>
                      <a:pt x="490" y="133"/>
                    </a:lnTo>
                    <a:lnTo>
                      <a:pt x="486" y="136"/>
                    </a:lnTo>
                    <a:lnTo>
                      <a:pt x="482" y="142"/>
                    </a:lnTo>
                    <a:lnTo>
                      <a:pt x="479" y="147"/>
                    </a:lnTo>
                    <a:lnTo>
                      <a:pt x="477" y="152"/>
                    </a:lnTo>
                    <a:lnTo>
                      <a:pt x="476" y="159"/>
                    </a:lnTo>
                    <a:lnTo>
                      <a:pt x="476" y="159"/>
                    </a:lnTo>
                    <a:lnTo>
                      <a:pt x="477" y="165"/>
                    </a:lnTo>
                    <a:lnTo>
                      <a:pt x="479" y="172"/>
                    </a:lnTo>
                    <a:lnTo>
                      <a:pt x="482" y="177"/>
                    </a:lnTo>
                    <a:lnTo>
                      <a:pt x="486" y="181"/>
                    </a:lnTo>
                    <a:lnTo>
                      <a:pt x="490" y="186"/>
                    </a:lnTo>
                    <a:lnTo>
                      <a:pt x="496" y="188"/>
                    </a:lnTo>
                    <a:lnTo>
                      <a:pt x="502" y="190"/>
                    </a:lnTo>
                    <a:lnTo>
                      <a:pt x="508" y="191"/>
                    </a:lnTo>
                    <a:lnTo>
                      <a:pt x="508" y="191"/>
                    </a:lnTo>
                    <a:close/>
                    <a:moveTo>
                      <a:pt x="508" y="827"/>
                    </a:moveTo>
                    <a:lnTo>
                      <a:pt x="508" y="827"/>
                    </a:lnTo>
                    <a:lnTo>
                      <a:pt x="502" y="827"/>
                    </a:lnTo>
                    <a:lnTo>
                      <a:pt x="496" y="829"/>
                    </a:lnTo>
                    <a:lnTo>
                      <a:pt x="490" y="833"/>
                    </a:lnTo>
                    <a:lnTo>
                      <a:pt x="486" y="836"/>
                    </a:lnTo>
                    <a:lnTo>
                      <a:pt x="482" y="841"/>
                    </a:lnTo>
                    <a:lnTo>
                      <a:pt x="479" y="847"/>
                    </a:lnTo>
                    <a:lnTo>
                      <a:pt x="477" y="852"/>
                    </a:lnTo>
                    <a:lnTo>
                      <a:pt x="476" y="858"/>
                    </a:lnTo>
                    <a:lnTo>
                      <a:pt x="476" y="858"/>
                    </a:lnTo>
                    <a:lnTo>
                      <a:pt x="477" y="865"/>
                    </a:lnTo>
                    <a:lnTo>
                      <a:pt x="479" y="871"/>
                    </a:lnTo>
                    <a:lnTo>
                      <a:pt x="482" y="877"/>
                    </a:lnTo>
                    <a:lnTo>
                      <a:pt x="486" y="881"/>
                    </a:lnTo>
                    <a:lnTo>
                      <a:pt x="490" y="885"/>
                    </a:lnTo>
                    <a:lnTo>
                      <a:pt x="496" y="888"/>
                    </a:lnTo>
                    <a:lnTo>
                      <a:pt x="502" y="889"/>
                    </a:lnTo>
                    <a:lnTo>
                      <a:pt x="508" y="891"/>
                    </a:lnTo>
                    <a:lnTo>
                      <a:pt x="508" y="891"/>
                    </a:lnTo>
                    <a:lnTo>
                      <a:pt x="515" y="889"/>
                    </a:lnTo>
                    <a:lnTo>
                      <a:pt x="520" y="888"/>
                    </a:lnTo>
                    <a:lnTo>
                      <a:pt x="526" y="885"/>
                    </a:lnTo>
                    <a:lnTo>
                      <a:pt x="531" y="881"/>
                    </a:lnTo>
                    <a:lnTo>
                      <a:pt x="534" y="877"/>
                    </a:lnTo>
                    <a:lnTo>
                      <a:pt x="537" y="871"/>
                    </a:lnTo>
                    <a:lnTo>
                      <a:pt x="540" y="865"/>
                    </a:lnTo>
                    <a:lnTo>
                      <a:pt x="541" y="858"/>
                    </a:lnTo>
                    <a:lnTo>
                      <a:pt x="541" y="858"/>
                    </a:lnTo>
                    <a:lnTo>
                      <a:pt x="540" y="852"/>
                    </a:lnTo>
                    <a:lnTo>
                      <a:pt x="537" y="847"/>
                    </a:lnTo>
                    <a:lnTo>
                      <a:pt x="534" y="841"/>
                    </a:lnTo>
                    <a:lnTo>
                      <a:pt x="531" y="836"/>
                    </a:lnTo>
                    <a:lnTo>
                      <a:pt x="526" y="833"/>
                    </a:lnTo>
                    <a:lnTo>
                      <a:pt x="520" y="829"/>
                    </a:lnTo>
                    <a:lnTo>
                      <a:pt x="515" y="827"/>
                    </a:lnTo>
                    <a:lnTo>
                      <a:pt x="508" y="827"/>
                    </a:lnTo>
                    <a:lnTo>
                      <a:pt x="508" y="827"/>
                    </a:lnTo>
                    <a:close/>
                    <a:moveTo>
                      <a:pt x="858" y="477"/>
                    </a:moveTo>
                    <a:lnTo>
                      <a:pt x="858" y="477"/>
                    </a:lnTo>
                    <a:lnTo>
                      <a:pt x="852" y="477"/>
                    </a:lnTo>
                    <a:lnTo>
                      <a:pt x="845" y="480"/>
                    </a:lnTo>
                    <a:lnTo>
                      <a:pt x="840" y="483"/>
                    </a:lnTo>
                    <a:lnTo>
                      <a:pt x="836" y="486"/>
                    </a:lnTo>
                    <a:lnTo>
                      <a:pt x="831" y="491"/>
                    </a:lnTo>
                    <a:lnTo>
                      <a:pt x="829" y="497"/>
                    </a:lnTo>
                    <a:lnTo>
                      <a:pt x="827" y="502"/>
                    </a:lnTo>
                    <a:lnTo>
                      <a:pt x="826" y="509"/>
                    </a:lnTo>
                    <a:lnTo>
                      <a:pt x="826" y="509"/>
                    </a:lnTo>
                    <a:lnTo>
                      <a:pt x="827" y="515"/>
                    </a:lnTo>
                    <a:lnTo>
                      <a:pt x="829" y="521"/>
                    </a:lnTo>
                    <a:lnTo>
                      <a:pt x="831" y="527"/>
                    </a:lnTo>
                    <a:lnTo>
                      <a:pt x="836" y="531"/>
                    </a:lnTo>
                    <a:lnTo>
                      <a:pt x="840" y="535"/>
                    </a:lnTo>
                    <a:lnTo>
                      <a:pt x="845" y="539"/>
                    </a:lnTo>
                    <a:lnTo>
                      <a:pt x="852" y="540"/>
                    </a:lnTo>
                    <a:lnTo>
                      <a:pt x="858" y="541"/>
                    </a:lnTo>
                    <a:lnTo>
                      <a:pt x="858" y="541"/>
                    </a:lnTo>
                    <a:lnTo>
                      <a:pt x="865" y="540"/>
                    </a:lnTo>
                    <a:lnTo>
                      <a:pt x="871" y="539"/>
                    </a:lnTo>
                    <a:lnTo>
                      <a:pt x="876" y="535"/>
                    </a:lnTo>
                    <a:lnTo>
                      <a:pt x="881" y="531"/>
                    </a:lnTo>
                    <a:lnTo>
                      <a:pt x="885" y="527"/>
                    </a:lnTo>
                    <a:lnTo>
                      <a:pt x="887" y="521"/>
                    </a:lnTo>
                    <a:lnTo>
                      <a:pt x="889" y="515"/>
                    </a:lnTo>
                    <a:lnTo>
                      <a:pt x="890" y="509"/>
                    </a:lnTo>
                    <a:lnTo>
                      <a:pt x="890" y="509"/>
                    </a:lnTo>
                    <a:lnTo>
                      <a:pt x="889" y="502"/>
                    </a:lnTo>
                    <a:lnTo>
                      <a:pt x="887" y="497"/>
                    </a:lnTo>
                    <a:lnTo>
                      <a:pt x="885" y="491"/>
                    </a:lnTo>
                    <a:lnTo>
                      <a:pt x="881" y="486"/>
                    </a:lnTo>
                    <a:lnTo>
                      <a:pt x="876" y="483"/>
                    </a:lnTo>
                    <a:lnTo>
                      <a:pt x="871" y="480"/>
                    </a:lnTo>
                    <a:lnTo>
                      <a:pt x="865" y="477"/>
                    </a:lnTo>
                    <a:lnTo>
                      <a:pt x="858" y="477"/>
                    </a:lnTo>
                    <a:lnTo>
                      <a:pt x="858" y="477"/>
                    </a:lnTo>
                    <a:close/>
                    <a:moveTo>
                      <a:pt x="159" y="477"/>
                    </a:moveTo>
                    <a:lnTo>
                      <a:pt x="159" y="477"/>
                    </a:lnTo>
                    <a:lnTo>
                      <a:pt x="152" y="477"/>
                    </a:lnTo>
                    <a:lnTo>
                      <a:pt x="146" y="480"/>
                    </a:lnTo>
                    <a:lnTo>
                      <a:pt x="140" y="483"/>
                    </a:lnTo>
                    <a:lnTo>
                      <a:pt x="136" y="486"/>
                    </a:lnTo>
                    <a:lnTo>
                      <a:pt x="132" y="491"/>
                    </a:lnTo>
                    <a:lnTo>
                      <a:pt x="130" y="497"/>
                    </a:lnTo>
                    <a:lnTo>
                      <a:pt x="128" y="502"/>
                    </a:lnTo>
                    <a:lnTo>
                      <a:pt x="126" y="509"/>
                    </a:lnTo>
                    <a:lnTo>
                      <a:pt x="126" y="509"/>
                    </a:lnTo>
                    <a:lnTo>
                      <a:pt x="128" y="515"/>
                    </a:lnTo>
                    <a:lnTo>
                      <a:pt x="130" y="521"/>
                    </a:lnTo>
                    <a:lnTo>
                      <a:pt x="132" y="527"/>
                    </a:lnTo>
                    <a:lnTo>
                      <a:pt x="136" y="531"/>
                    </a:lnTo>
                    <a:lnTo>
                      <a:pt x="140" y="535"/>
                    </a:lnTo>
                    <a:lnTo>
                      <a:pt x="146" y="539"/>
                    </a:lnTo>
                    <a:lnTo>
                      <a:pt x="152" y="540"/>
                    </a:lnTo>
                    <a:lnTo>
                      <a:pt x="159" y="541"/>
                    </a:lnTo>
                    <a:lnTo>
                      <a:pt x="159" y="541"/>
                    </a:lnTo>
                    <a:lnTo>
                      <a:pt x="165" y="540"/>
                    </a:lnTo>
                    <a:lnTo>
                      <a:pt x="170" y="539"/>
                    </a:lnTo>
                    <a:lnTo>
                      <a:pt x="176" y="535"/>
                    </a:lnTo>
                    <a:lnTo>
                      <a:pt x="181" y="531"/>
                    </a:lnTo>
                    <a:lnTo>
                      <a:pt x="184" y="527"/>
                    </a:lnTo>
                    <a:lnTo>
                      <a:pt x="188" y="521"/>
                    </a:lnTo>
                    <a:lnTo>
                      <a:pt x="190" y="515"/>
                    </a:lnTo>
                    <a:lnTo>
                      <a:pt x="190" y="509"/>
                    </a:lnTo>
                    <a:lnTo>
                      <a:pt x="190" y="509"/>
                    </a:lnTo>
                    <a:lnTo>
                      <a:pt x="190" y="502"/>
                    </a:lnTo>
                    <a:lnTo>
                      <a:pt x="188" y="497"/>
                    </a:lnTo>
                    <a:lnTo>
                      <a:pt x="184" y="491"/>
                    </a:lnTo>
                    <a:lnTo>
                      <a:pt x="181" y="486"/>
                    </a:lnTo>
                    <a:lnTo>
                      <a:pt x="176" y="483"/>
                    </a:lnTo>
                    <a:lnTo>
                      <a:pt x="170" y="480"/>
                    </a:lnTo>
                    <a:lnTo>
                      <a:pt x="165" y="477"/>
                    </a:lnTo>
                    <a:lnTo>
                      <a:pt x="159" y="477"/>
                    </a:lnTo>
                    <a:lnTo>
                      <a:pt x="159" y="47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2091136" y="1653682"/>
              <a:ext cx="3963485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为客户服务是我们存在的唯一理由，客户需求是我们发展的原动力。我们坚持以客户为中心，快速响应客户需求，持续为客户创造长期价值进而成就客户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05700" y="3076962"/>
            <a:ext cx="5350339" cy="1075520"/>
            <a:chOff x="745660" y="3076962"/>
            <a:chExt cx="5350339" cy="1075520"/>
          </a:xfrm>
        </p:grpSpPr>
        <p:grpSp>
          <p:nvGrpSpPr>
            <p:cNvPr id="23" name="组合 22"/>
            <p:cNvGrpSpPr/>
            <p:nvPr/>
          </p:nvGrpSpPr>
          <p:grpSpPr>
            <a:xfrm>
              <a:off x="745660" y="3076962"/>
              <a:ext cx="1075520" cy="1075520"/>
              <a:chOff x="745660" y="3076962"/>
              <a:chExt cx="1075520" cy="107552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814240" y="3145542"/>
                <a:ext cx="938360" cy="938360"/>
              </a:xfrm>
              <a:prstGeom prst="ellipse">
                <a:avLst/>
              </a:prstGeom>
              <a:solidFill>
                <a:srgbClr val="2C3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745660" y="3076962"/>
                <a:ext cx="1075520" cy="1075520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7" name="Freeform 52"/>
              <p:cNvSpPr>
                <a:spLocks noEditPoints="1"/>
              </p:cNvSpPr>
              <p:nvPr/>
            </p:nvSpPr>
            <p:spPr bwMode="auto">
              <a:xfrm>
                <a:off x="1121495" y="3478197"/>
                <a:ext cx="323850" cy="273050"/>
              </a:xfrm>
              <a:custGeom>
                <a:avLst/>
                <a:gdLst>
                  <a:gd name="T0" fmla="*/ 392 w 1017"/>
                  <a:gd name="T1" fmla="*/ 364 h 858"/>
                  <a:gd name="T2" fmla="*/ 352 w 1017"/>
                  <a:gd name="T3" fmla="*/ 304 h 858"/>
                  <a:gd name="T4" fmla="*/ 336 w 1017"/>
                  <a:gd name="T5" fmla="*/ 259 h 858"/>
                  <a:gd name="T6" fmla="*/ 295 w 1017"/>
                  <a:gd name="T7" fmla="*/ 264 h 858"/>
                  <a:gd name="T8" fmla="*/ 293 w 1017"/>
                  <a:gd name="T9" fmla="*/ 333 h 858"/>
                  <a:gd name="T10" fmla="*/ 369 w 1017"/>
                  <a:gd name="T11" fmla="*/ 426 h 858"/>
                  <a:gd name="T12" fmla="*/ 457 w 1017"/>
                  <a:gd name="T13" fmla="*/ 442 h 858"/>
                  <a:gd name="T14" fmla="*/ 476 w 1017"/>
                  <a:gd name="T15" fmla="*/ 406 h 858"/>
                  <a:gd name="T16" fmla="*/ 445 w 1017"/>
                  <a:gd name="T17" fmla="*/ 380 h 858"/>
                  <a:gd name="T18" fmla="*/ 813 w 1017"/>
                  <a:gd name="T19" fmla="*/ 511 h 858"/>
                  <a:gd name="T20" fmla="*/ 793 w 1017"/>
                  <a:gd name="T21" fmla="*/ 592 h 858"/>
                  <a:gd name="T22" fmla="*/ 710 w 1017"/>
                  <a:gd name="T23" fmla="*/ 660 h 858"/>
                  <a:gd name="T24" fmla="*/ 645 w 1017"/>
                  <a:gd name="T25" fmla="*/ 677 h 858"/>
                  <a:gd name="T26" fmla="*/ 642 w 1017"/>
                  <a:gd name="T27" fmla="*/ 716 h 858"/>
                  <a:gd name="T28" fmla="*/ 709 w 1017"/>
                  <a:gd name="T29" fmla="*/ 727 h 858"/>
                  <a:gd name="T30" fmla="*/ 839 w 1017"/>
                  <a:gd name="T31" fmla="*/ 639 h 858"/>
                  <a:gd name="T32" fmla="*/ 873 w 1017"/>
                  <a:gd name="T33" fmla="*/ 518 h 858"/>
                  <a:gd name="T34" fmla="*/ 842 w 1017"/>
                  <a:gd name="T35" fmla="*/ 492 h 858"/>
                  <a:gd name="T36" fmla="*/ 645 w 1017"/>
                  <a:gd name="T37" fmla="*/ 81 h 858"/>
                  <a:gd name="T38" fmla="*/ 490 w 1017"/>
                  <a:gd name="T39" fmla="*/ 3 h 858"/>
                  <a:gd name="T40" fmla="*/ 373 w 1017"/>
                  <a:gd name="T41" fmla="*/ 8 h 858"/>
                  <a:gd name="T42" fmla="*/ 273 w 1017"/>
                  <a:gd name="T43" fmla="*/ 56 h 858"/>
                  <a:gd name="T44" fmla="*/ 201 w 1017"/>
                  <a:gd name="T45" fmla="*/ 137 h 858"/>
                  <a:gd name="T46" fmla="*/ 162 w 1017"/>
                  <a:gd name="T47" fmla="*/ 242 h 858"/>
                  <a:gd name="T48" fmla="*/ 169 w 1017"/>
                  <a:gd name="T49" fmla="*/ 363 h 858"/>
                  <a:gd name="T50" fmla="*/ 59 w 1017"/>
                  <a:gd name="T51" fmla="*/ 441 h 858"/>
                  <a:gd name="T52" fmla="*/ 0 w 1017"/>
                  <a:gd name="T53" fmla="*/ 583 h 858"/>
                  <a:gd name="T54" fmla="*/ 19 w 1017"/>
                  <a:gd name="T55" fmla="*/ 702 h 858"/>
                  <a:gd name="T56" fmla="*/ 155 w 1017"/>
                  <a:gd name="T57" fmla="*/ 838 h 858"/>
                  <a:gd name="T58" fmla="*/ 699 w 1017"/>
                  <a:gd name="T59" fmla="*/ 858 h 858"/>
                  <a:gd name="T60" fmla="*/ 786 w 1017"/>
                  <a:gd name="T61" fmla="*/ 842 h 858"/>
                  <a:gd name="T62" fmla="*/ 895 w 1017"/>
                  <a:gd name="T63" fmla="*/ 783 h 858"/>
                  <a:gd name="T64" fmla="*/ 973 w 1017"/>
                  <a:gd name="T65" fmla="*/ 689 h 858"/>
                  <a:gd name="T66" fmla="*/ 1014 w 1017"/>
                  <a:gd name="T67" fmla="*/ 573 h 858"/>
                  <a:gd name="T68" fmla="*/ 1012 w 1017"/>
                  <a:gd name="T69" fmla="*/ 460 h 858"/>
                  <a:gd name="T70" fmla="*/ 967 w 1017"/>
                  <a:gd name="T71" fmla="*/ 346 h 858"/>
                  <a:gd name="T72" fmla="*/ 886 w 1017"/>
                  <a:gd name="T73" fmla="*/ 258 h 858"/>
                  <a:gd name="T74" fmla="*/ 777 w 1017"/>
                  <a:gd name="T75" fmla="*/ 203 h 858"/>
                  <a:gd name="T76" fmla="*/ 692 w 1017"/>
                  <a:gd name="T77" fmla="*/ 795 h 858"/>
                  <a:gd name="T78" fmla="*/ 147 w 1017"/>
                  <a:gd name="T79" fmla="*/ 761 h 858"/>
                  <a:gd name="T80" fmla="*/ 67 w 1017"/>
                  <a:gd name="T81" fmla="*/ 642 h 858"/>
                  <a:gd name="T82" fmla="*/ 80 w 1017"/>
                  <a:gd name="T83" fmla="*/ 523 h 858"/>
                  <a:gd name="T84" fmla="*/ 169 w 1017"/>
                  <a:gd name="T85" fmla="*/ 432 h 858"/>
                  <a:gd name="T86" fmla="*/ 239 w 1017"/>
                  <a:gd name="T87" fmla="*/ 400 h 858"/>
                  <a:gd name="T88" fmla="*/ 226 w 1017"/>
                  <a:gd name="T89" fmla="*/ 330 h 858"/>
                  <a:gd name="T90" fmla="*/ 249 w 1017"/>
                  <a:gd name="T91" fmla="*/ 180 h 858"/>
                  <a:gd name="T92" fmla="*/ 379 w 1017"/>
                  <a:gd name="T93" fmla="*/ 73 h 858"/>
                  <a:gd name="T94" fmla="*/ 518 w 1017"/>
                  <a:gd name="T95" fmla="*/ 75 h 858"/>
                  <a:gd name="T96" fmla="*/ 630 w 1017"/>
                  <a:gd name="T97" fmla="*/ 163 h 858"/>
                  <a:gd name="T98" fmla="*/ 667 w 1017"/>
                  <a:gd name="T99" fmla="*/ 244 h 858"/>
                  <a:gd name="T100" fmla="*/ 718 w 1017"/>
                  <a:gd name="T101" fmla="*/ 256 h 858"/>
                  <a:gd name="T102" fmla="*/ 858 w 1017"/>
                  <a:gd name="T103" fmla="*/ 318 h 858"/>
                  <a:gd name="T104" fmla="*/ 948 w 1017"/>
                  <a:gd name="T105" fmla="*/ 471 h 858"/>
                  <a:gd name="T106" fmla="*/ 948 w 1017"/>
                  <a:gd name="T107" fmla="*/ 577 h 858"/>
                  <a:gd name="T108" fmla="*/ 842 w 1017"/>
                  <a:gd name="T109" fmla="*/ 743 h 858"/>
                  <a:gd name="T110" fmla="*/ 697 w 1017"/>
                  <a:gd name="T111" fmla="*/ 794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7" h="858">
                    <a:moveTo>
                      <a:pt x="445" y="380"/>
                    </a:moveTo>
                    <a:lnTo>
                      <a:pt x="445" y="380"/>
                    </a:lnTo>
                    <a:lnTo>
                      <a:pt x="436" y="380"/>
                    </a:lnTo>
                    <a:lnTo>
                      <a:pt x="426" y="379"/>
                    </a:lnTo>
                    <a:lnTo>
                      <a:pt x="416" y="376"/>
                    </a:lnTo>
                    <a:lnTo>
                      <a:pt x="408" y="373"/>
                    </a:lnTo>
                    <a:lnTo>
                      <a:pt x="399" y="370"/>
                    </a:lnTo>
                    <a:lnTo>
                      <a:pt x="392" y="364"/>
                    </a:lnTo>
                    <a:lnTo>
                      <a:pt x="384" y="359"/>
                    </a:lnTo>
                    <a:lnTo>
                      <a:pt x="378" y="353"/>
                    </a:lnTo>
                    <a:lnTo>
                      <a:pt x="371" y="346"/>
                    </a:lnTo>
                    <a:lnTo>
                      <a:pt x="366" y="339"/>
                    </a:lnTo>
                    <a:lnTo>
                      <a:pt x="360" y="331"/>
                    </a:lnTo>
                    <a:lnTo>
                      <a:pt x="357" y="323"/>
                    </a:lnTo>
                    <a:lnTo>
                      <a:pt x="354" y="314"/>
                    </a:lnTo>
                    <a:lnTo>
                      <a:pt x="352" y="304"/>
                    </a:lnTo>
                    <a:lnTo>
                      <a:pt x="350" y="296"/>
                    </a:lnTo>
                    <a:lnTo>
                      <a:pt x="350" y="285"/>
                    </a:lnTo>
                    <a:lnTo>
                      <a:pt x="350" y="285"/>
                    </a:lnTo>
                    <a:lnTo>
                      <a:pt x="349" y="280"/>
                    </a:lnTo>
                    <a:lnTo>
                      <a:pt x="346" y="273"/>
                    </a:lnTo>
                    <a:lnTo>
                      <a:pt x="344" y="268"/>
                    </a:lnTo>
                    <a:lnTo>
                      <a:pt x="340" y="264"/>
                    </a:lnTo>
                    <a:lnTo>
                      <a:pt x="336" y="259"/>
                    </a:lnTo>
                    <a:lnTo>
                      <a:pt x="330" y="256"/>
                    </a:lnTo>
                    <a:lnTo>
                      <a:pt x="324" y="254"/>
                    </a:lnTo>
                    <a:lnTo>
                      <a:pt x="317" y="254"/>
                    </a:lnTo>
                    <a:lnTo>
                      <a:pt x="317" y="254"/>
                    </a:lnTo>
                    <a:lnTo>
                      <a:pt x="311" y="254"/>
                    </a:lnTo>
                    <a:lnTo>
                      <a:pt x="306" y="256"/>
                    </a:lnTo>
                    <a:lnTo>
                      <a:pt x="299" y="259"/>
                    </a:lnTo>
                    <a:lnTo>
                      <a:pt x="295" y="264"/>
                    </a:lnTo>
                    <a:lnTo>
                      <a:pt x="291" y="268"/>
                    </a:lnTo>
                    <a:lnTo>
                      <a:pt x="289" y="273"/>
                    </a:lnTo>
                    <a:lnTo>
                      <a:pt x="286" y="280"/>
                    </a:lnTo>
                    <a:lnTo>
                      <a:pt x="285" y="285"/>
                    </a:lnTo>
                    <a:lnTo>
                      <a:pt x="285" y="285"/>
                    </a:lnTo>
                    <a:lnTo>
                      <a:pt x="286" y="302"/>
                    </a:lnTo>
                    <a:lnTo>
                      <a:pt x="289" y="317"/>
                    </a:lnTo>
                    <a:lnTo>
                      <a:pt x="293" y="333"/>
                    </a:lnTo>
                    <a:lnTo>
                      <a:pt x="298" y="347"/>
                    </a:lnTo>
                    <a:lnTo>
                      <a:pt x="305" y="361"/>
                    </a:lnTo>
                    <a:lnTo>
                      <a:pt x="313" y="374"/>
                    </a:lnTo>
                    <a:lnTo>
                      <a:pt x="322" y="387"/>
                    </a:lnTo>
                    <a:lnTo>
                      <a:pt x="332" y="398"/>
                    </a:lnTo>
                    <a:lnTo>
                      <a:pt x="343" y="408"/>
                    </a:lnTo>
                    <a:lnTo>
                      <a:pt x="356" y="417"/>
                    </a:lnTo>
                    <a:lnTo>
                      <a:pt x="369" y="426"/>
                    </a:lnTo>
                    <a:lnTo>
                      <a:pt x="383" y="432"/>
                    </a:lnTo>
                    <a:lnTo>
                      <a:pt x="398" y="437"/>
                    </a:lnTo>
                    <a:lnTo>
                      <a:pt x="413" y="442"/>
                    </a:lnTo>
                    <a:lnTo>
                      <a:pt x="428" y="444"/>
                    </a:lnTo>
                    <a:lnTo>
                      <a:pt x="445" y="445"/>
                    </a:lnTo>
                    <a:lnTo>
                      <a:pt x="445" y="445"/>
                    </a:lnTo>
                    <a:lnTo>
                      <a:pt x="452" y="444"/>
                    </a:lnTo>
                    <a:lnTo>
                      <a:pt x="457" y="442"/>
                    </a:lnTo>
                    <a:lnTo>
                      <a:pt x="462" y="439"/>
                    </a:lnTo>
                    <a:lnTo>
                      <a:pt x="468" y="435"/>
                    </a:lnTo>
                    <a:lnTo>
                      <a:pt x="471" y="431"/>
                    </a:lnTo>
                    <a:lnTo>
                      <a:pt x="474" y="426"/>
                    </a:lnTo>
                    <a:lnTo>
                      <a:pt x="476" y="419"/>
                    </a:lnTo>
                    <a:lnTo>
                      <a:pt x="476" y="413"/>
                    </a:lnTo>
                    <a:lnTo>
                      <a:pt x="476" y="413"/>
                    </a:lnTo>
                    <a:lnTo>
                      <a:pt x="476" y="406"/>
                    </a:lnTo>
                    <a:lnTo>
                      <a:pt x="474" y="401"/>
                    </a:lnTo>
                    <a:lnTo>
                      <a:pt x="471" y="394"/>
                    </a:lnTo>
                    <a:lnTo>
                      <a:pt x="468" y="390"/>
                    </a:lnTo>
                    <a:lnTo>
                      <a:pt x="462" y="386"/>
                    </a:lnTo>
                    <a:lnTo>
                      <a:pt x="457" y="384"/>
                    </a:lnTo>
                    <a:lnTo>
                      <a:pt x="452" y="382"/>
                    </a:lnTo>
                    <a:lnTo>
                      <a:pt x="445" y="380"/>
                    </a:lnTo>
                    <a:lnTo>
                      <a:pt x="445" y="380"/>
                    </a:lnTo>
                    <a:close/>
                    <a:moveTo>
                      <a:pt x="842" y="492"/>
                    </a:moveTo>
                    <a:lnTo>
                      <a:pt x="842" y="492"/>
                    </a:lnTo>
                    <a:lnTo>
                      <a:pt x="836" y="493"/>
                    </a:lnTo>
                    <a:lnTo>
                      <a:pt x="830" y="494"/>
                    </a:lnTo>
                    <a:lnTo>
                      <a:pt x="825" y="497"/>
                    </a:lnTo>
                    <a:lnTo>
                      <a:pt x="820" y="502"/>
                    </a:lnTo>
                    <a:lnTo>
                      <a:pt x="816" y="506"/>
                    </a:lnTo>
                    <a:lnTo>
                      <a:pt x="813" y="511"/>
                    </a:lnTo>
                    <a:lnTo>
                      <a:pt x="811" y="518"/>
                    </a:lnTo>
                    <a:lnTo>
                      <a:pt x="811" y="524"/>
                    </a:lnTo>
                    <a:lnTo>
                      <a:pt x="811" y="524"/>
                    </a:lnTo>
                    <a:lnTo>
                      <a:pt x="810" y="538"/>
                    </a:lnTo>
                    <a:lnTo>
                      <a:pt x="808" y="553"/>
                    </a:lnTo>
                    <a:lnTo>
                      <a:pt x="805" y="566"/>
                    </a:lnTo>
                    <a:lnTo>
                      <a:pt x="799" y="580"/>
                    </a:lnTo>
                    <a:lnTo>
                      <a:pt x="793" y="592"/>
                    </a:lnTo>
                    <a:lnTo>
                      <a:pt x="786" y="604"/>
                    </a:lnTo>
                    <a:lnTo>
                      <a:pt x="778" y="615"/>
                    </a:lnTo>
                    <a:lnTo>
                      <a:pt x="768" y="625"/>
                    </a:lnTo>
                    <a:lnTo>
                      <a:pt x="758" y="635"/>
                    </a:lnTo>
                    <a:lnTo>
                      <a:pt x="748" y="642"/>
                    </a:lnTo>
                    <a:lnTo>
                      <a:pt x="736" y="650"/>
                    </a:lnTo>
                    <a:lnTo>
                      <a:pt x="723" y="656"/>
                    </a:lnTo>
                    <a:lnTo>
                      <a:pt x="710" y="660"/>
                    </a:lnTo>
                    <a:lnTo>
                      <a:pt x="696" y="664"/>
                    </a:lnTo>
                    <a:lnTo>
                      <a:pt x="682" y="667"/>
                    </a:lnTo>
                    <a:lnTo>
                      <a:pt x="667" y="667"/>
                    </a:lnTo>
                    <a:lnTo>
                      <a:pt x="667" y="667"/>
                    </a:lnTo>
                    <a:lnTo>
                      <a:pt x="661" y="668"/>
                    </a:lnTo>
                    <a:lnTo>
                      <a:pt x="655" y="670"/>
                    </a:lnTo>
                    <a:lnTo>
                      <a:pt x="650" y="672"/>
                    </a:lnTo>
                    <a:lnTo>
                      <a:pt x="645" y="677"/>
                    </a:lnTo>
                    <a:lnTo>
                      <a:pt x="642" y="681"/>
                    </a:lnTo>
                    <a:lnTo>
                      <a:pt x="638" y="686"/>
                    </a:lnTo>
                    <a:lnTo>
                      <a:pt x="636" y="693"/>
                    </a:lnTo>
                    <a:lnTo>
                      <a:pt x="635" y="699"/>
                    </a:lnTo>
                    <a:lnTo>
                      <a:pt x="635" y="699"/>
                    </a:lnTo>
                    <a:lnTo>
                      <a:pt x="636" y="706"/>
                    </a:lnTo>
                    <a:lnTo>
                      <a:pt x="638" y="711"/>
                    </a:lnTo>
                    <a:lnTo>
                      <a:pt x="642" y="716"/>
                    </a:lnTo>
                    <a:lnTo>
                      <a:pt x="645" y="722"/>
                    </a:lnTo>
                    <a:lnTo>
                      <a:pt x="650" y="725"/>
                    </a:lnTo>
                    <a:lnTo>
                      <a:pt x="655" y="728"/>
                    </a:lnTo>
                    <a:lnTo>
                      <a:pt x="661" y="730"/>
                    </a:lnTo>
                    <a:lnTo>
                      <a:pt x="667" y="730"/>
                    </a:lnTo>
                    <a:lnTo>
                      <a:pt x="667" y="730"/>
                    </a:lnTo>
                    <a:lnTo>
                      <a:pt x="689" y="729"/>
                    </a:lnTo>
                    <a:lnTo>
                      <a:pt x="709" y="727"/>
                    </a:lnTo>
                    <a:lnTo>
                      <a:pt x="728" y="722"/>
                    </a:lnTo>
                    <a:lnTo>
                      <a:pt x="748" y="714"/>
                    </a:lnTo>
                    <a:lnTo>
                      <a:pt x="766" y="706"/>
                    </a:lnTo>
                    <a:lnTo>
                      <a:pt x="783" y="696"/>
                    </a:lnTo>
                    <a:lnTo>
                      <a:pt x="799" y="683"/>
                    </a:lnTo>
                    <a:lnTo>
                      <a:pt x="813" y="670"/>
                    </a:lnTo>
                    <a:lnTo>
                      <a:pt x="827" y="655"/>
                    </a:lnTo>
                    <a:lnTo>
                      <a:pt x="839" y="639"/>
                    </a:lnTo>
                    <a:lnTo>
                      <a:pt x="850" y="623"/>
                    </a:lnTo>
                    <a:lnTo>
                      <a:pt x="858" y="605"/>
                    </a:lnTo>
                    <a:lnTo>
                      <a:pt x="865" y="585"/>
                    </a:lnTo>
                    <a:lnTo>
                      <a:pt x="870" y="566"/>
                    </a:lnTo>
                    <a:lnTo>
                      <a:pt x="873" y="545"/>
                    </a:lnTo>
                    <a:lnTo>
                      <a:pt x="874" y="524"/>
                    </a:lnTo>
                    <a:lnTo>
                      <a:pt x="874" y="524"/>
                    </a:lnTo>
                    <a:lnTo>
                      <a:pt x="873" y="518"/>
                    </a:lnTo>
                    <a:lnTo>
                      <a:pt x="871" y="511"/>
                    </a:lnTo>
                    <a:lnTo>
                      <a:pt x="869" y="506"/>
                    </a:lnTo>
                    <a:lnTo>
                      <a:pt x="865" y="502"/>
                    </a:lnTo>
                    <a:lnTo>
                      <a:pt x="860" y="497"/>
                    </a:lnTo>
                    <a:lnTo>
                      <a:pt x="855" y="494"/>
                    </a:lnTo>
                    <a:lnTo>
                      <a:pt x="849" y="493"/>
                    </a:lnTo>
                    <a:lnTo>
                      <a:pt x="842" y="492"/>
                    </a:lnTo>
                    <a:lnTo>
                      <a:pt x="842" y="492"/>
                    </a:lnTo>
                    <a:close/>
                    <a:moveTo>
                      <a:pt x="716" y="192"/>
                    </a:moveTo>
                    <a:lnTo>
                      <a:pt x="716" y="192"/>
                    </a:lnTo>
                    <a:lnTo>
                      <a:pt x="707" y="171"/>
                    </a:lnTo>
                    <a:lnTo>
                      <a:pt x="697" y="151"/>
                    </a:lnTo>
                    <a:lnTo>
                      <a:pt x="686" y="132"/>
                    </a:lnTo>
                    <a:lnTo>
                      <a:pt x="674" y="113"/>
                    </a:lnTo>
                    <a:lnTo>
                      <a:pt x="660" y="96"/>
                    </a:lnTo>
                    <a:lnTo>
                      <a:pt x="645" y="81"/>
                    </a:lnTo>
                    <a:lnTo>
                      <a:pt x="629" y="66"/>
                    </a:lnTo>
                    <a:lnTo>
                      <a:pt x="611" y="52"/>
                    </a:lnTo>
                    <a:lnTo>
                      <a:pt x="593" y="40"/>
                    </a:lnTo>
                    <a:lnTo>
                      <a:pt x="574" y="30"/>
                    </a:lnTo>
                    <a:lnTo>
                      <a:pt x="554" y="21"/>
                    </a:lnTo>
                    <a:lnTo>
                      <a:pt x="533" y="14"/>
                    </a:lnTo>
                    <a:lnTo>
                      <a:pt x="512" y="7"/>
                    </a:lnTo>
                    <a:lnTo>
                      <a:pt x="490" y="3"/>
                    </a:lnTo>
                    <a:lnTo>
                      <a:pt x="468" y="1"/>
                    </a:lnTo>
                    <a:lnTo>
                      <a:pt x="445" y="0"/>
                    </a:lnTo>
                    <a:lnTo>
                      <a:pt x="445" y="0"/>
                    </a:lnTo>
                    <a:lnTo>
                      <a:pt x="430" y="0"/>
                    </a:lnTo>
                    <a:lnTo>
                      <a:pt x="415" y="1"/>
                    </a:lnTo>
                    <a:lnTo>
                      <a:pt x="401" y="3"/>
                    </a:lnTo>
                    <a:lnTo>
                      <a:pt x="387" y="5"/>
                    </a:lnTo>
                    <a:lnTo>
                      <a:pt x="373" y="8"/>
                    </a:lnTo>
                    <a:lnTo>
                      <a:pt x="359" y="12"/>
                    </a:lnTo>
                    <a:lnTo>
                      <a:pt x="346" y="17"/>
                    </a:lnTo>
                    <a:lnTo>
                      <a:pt x="334" y="22"/>
                    </a:lnTo>
                    <a:lnTo>
                      <a:pt x="321" y="27"/>
                    </a:lnTo>
                    <a:lnTo>
                      <a:pt x="309" y="34"/>
                    </a:lnTo>
                    <a:lnTo>
                      <a:pt x="296" y="40"/>
                    </a:lnTo>
                    <a:lnTo>
                      <a:pt x="285" y="48"/>
                    </a:lnTo>
                    <a:lnTo>
                      <a:pt x="273" y="56"/>
                    </a:lnTo>
                    <a:lnTo>
                      <a:pt x="263" y="65"/>
                    </a:lnTo>
                    <a:lnTo>
                      <a:pt x="252" y="74"/>
                    </a:lnTo>
                    <a:lnTo>
                      <a:pt x="242" y="83"/>
                    </a:lnTo>
                    <a:lnTo>
                      <a:pt x="233" y="93"/>
                    </a:lnTo>
                    <a:lnTo>
                      <a:pt x="224" y="104"/>
                    </a:lnTo>
                    <a:lnTo>
                      <a:pt x="216" y="114"/>
                    </a:lnTo>
                    <a:lnTo>
                      <a:pt x="207" y="125"/>
                    </a:lnTo>
                    <a:lnTo>
                      <a:pt x="201" y="137"/>
                    </a:lnTo>
                    <a:lnTo>
                      <a:pt x="193" y="149"/>
                    </a:lnTo>
                    <a:lnTo>
                      <a:pt x="187" y="162"/>
                    </a:lnTo>
                    <a:lnTo>
                      <a:pt x="181" y="174"/>
                    </a:lnTo>
                    <a:lnTo>
                      <a:pt x="176" y="187"/>
                    </a:lnTo>
                    <a:lnTo>
                      <a:pt x="172" y="200"/>
                    </a:lnTo>
                    <a:lnTo>
                      <a:pt x="167" y="214"/>
                    </a:lnTo>
                    <a:lnTo>
                      <a:pt x="164" y="228"/>
                    </a:lnTo>
                    <a:lnTo>
                      <a:pt x="162" y="242"/>
                    </a:lnTo>
                    <a:lnTo>
                      <a:pt x="160" y="256"/>
                    </a:lnTo>
                    <a:lnTo>
                      <a:pt x="159" y="271"/>
                    </a:lnTo>
                    <a:lnTo>
                      <a:pt x="159" y="285"/>
                    </a:lnTo>
                    <a:lnTo>
                      <a:pt x="159" y="285"/>
                    </a:lnTo>
                    <a:lnTo>
                      <a:pt x="159" y="305"/>
                    </a:lnTo>
                    <a:lnTo>
                      <a:pt x="161" y="325"/>
                    </a:lnTo>
                    <a:lnTo>
                      <a:pt x="165" y="344"/>
                    </a:lnTo>
                    <a:lnTo>
                      <a:pt x="169" y="363"/>
                    </a:lnTo>
                    <a:lnTo>
                      <a:pt x="169" y="363"/>
                    </a:lnTo>
                    <a:lnTo>
                      <a:pt x="151" y="371"/>
                    </a:lnTo>
                    <a:lnTo>
                      <a:pt x="133" y="379"/>
                    </a:lnTo>
                    <a:lnTo>
                      <a:pt x="117" y="389"/>
                    </a:lnTo>
                    <a:lnTo>
                      <a:pt x="101" y="401"/>
                    </a:lnTo>
                    <a:lnTo>
                      <a:pt x="86" y="413"/>
                    </a:lnTo>
                    <a:lnTo>
                      <a:pt x="72" y="427"/>
                    </a:lnTo>
                    <a:lnTo>
                      <a:pt x="59" y="441"/>
                    </a:lnTo>
                    <a:lnTo>
                      <a:pt x="47" y="456"/>
                    </a:lnTo>
                    <a:lnTo>
                      <a:pt x="36" y="472"/>
                    </a:lnTo>
                    <a:lnTo>
                      <a:pt x="27" y="489"/>
                    </a:lnTo>
                    <a:lnTo>
                      <a:pt x="19" y="507"/>
                    </a:lnTo>
                    <a:lnTo>
                      <a:pt x="12" y="525"/>
                    </a:lnTo>
                    <a:lnTo>
                      <a:pt x="6" y="544"/>
                    </a:lnTo>
                    <a:lnTo>
                      <a:pt x="3" y="564"/>
                    </a:lnTo>
                    <a:lnTo>
                      <a:pt x="0" y="583"/>
                    </a:lnTo>
                    <a:lnTo>
                      <a:pt x="0" y="604"/>
                    </a:lnTo>
                    <a:lnTo>
                      <a:pt x="0" y="604"/>
                    </a:lnTo>
                    <a:lnTo>
                      <a:pt x="0" y="617"/>
                    </a:lnTo>
                    <a:lnTo>
                      <a:pt x="1" y="629"/>
                    </a:lnTo>
                    <a:lnTo>
                      <a:pt x="2" y="642"/>
                    </a:lnTo>
                    <a:lnTo>
                      <a:pt x="4" y="655"/>
                    </a:lnTo>
                    <a:lnTo>
                      <a:pt x="11" y="679"/>
                    </a:lnTo>
                    <a:lnTo>
                      <a:pt x="19" y="702"/>
                    </a:lnTo>
                    <a:lnTo>
                      <a:pt x="30" y="725"/>
                    </a:lnTo>
                    <a:lnTo>
                      <a:pt x="43" y="745"/>
                    </a:lnTo>
                    <a:lnTo>
                      <a:pt x="58" y="766"/>
                    </a:lnTo>
                    <a:lnTo>
                      <a:pt x="74" y="784"/>
                    </a:lnTo>
                    <a:lnTo>
                      <a:pt x="92" y="800"/>
                    </a:lnTo>
                    <a:lnTo>
                      <a:pt x="111" y="815"/>
                    </a:lnTo>
                    <a:lnTo>
                      <a:pt x="133" y="827"/>
                    </a:lnTo>
                    <a:lnTo>
                      <a:pt x="155" y="838"/>
                    </a:lnTo>
                    <a:lnTo>
                      <a:pt x="178" y="846"/>
                    </a:lnTo>
                    <a:lnTo>
                      <a:pt x="203" y="853"/>
                    </a:lnTo>
                    <a:lnTo>
                      <a:pt x="216" y="855"/>
                    </a:lnTo>
                    <a:lnTo>
                      <a:pt x="228" y="857"/>
                    </a:lnTo>
                    <a:lnTo>
                      <a:pt x="241" y="858"/>
                    </a:lnTo>
                    <a:lnTo>
                      <a:pt x="254" y="858"/>
                    </a:lnTo>
                    <a:lnTo>
                      <a:pt x="699" y="858"/>
                    </a:lnTo>
                    <a:lnTo>
                      <a:pt x="699" y="858"/>
                    </a:lnTo>
                    <a:lnTo>
                      <a:pt x="704" y="858"/>
                    </a:lnTo>
                    <a:lnTo>
                      <a:pt x="708" y="857"/>
                    </a:lnTo>
                    <a:lnTo>
                      <a:pt x="708" y="857"/>
                    </a:lnTo>
                    <a:lnTo>
                      <a:pt x="724" y="855"/>
                    </a:lnTo>
                    <a:lnTo>
                      <a:pt x="740" y="853"/>
                    </a:lnTo>
                    <a:lnTo>
                      <a:pt x="756" y="849"/>
                    </a:lnTo>
                    <a:lnTo>
                      <a:pt x="771" y="846"/>
                    </a:lnTo>
                    <a:lnTo>
                      <a:pt x="786" y="842"/>
                    </a:lnTo>
                    <a:lnTo>
                      <a:pt x="801" y="836"/>
                    </a:lnTo>
                    <a:lnTo>
                      <a:pt x="815" y="830"/>
                    </a:lnTo>
                    <a:lnTo>
                      <a:pt x="829" y="824"/>
                    </a:lnTo>
                    <a:lnTo>
                      <a:pt x="843" y="817"/>
                    </a:lnTo>
                    <a:lnTo>
                      <a:pt x="857" y="810"/>
                    </a:lnTo>
                    <a:lnTo>
                      <a:pt x="870" y="801"/>
                    </a:lnTo>
                    <a:lnTo>
                      <a:pt x="882" y="792"/>
                    </a:lnTo>
                    <a:lnTo>
                      <a:pt x="895" y="783"/>
                    </a:lnTo>
                    <a:lnTo>
                      <a:pt x="907" y="773"/>
                    </a:lnTo>
                    <a:lnTo>
                      <a:pt x="917" y="762"/>
                    </a:lnTo>
                    <a:lnTo>
                      <a:pt x="928" y="752"/>
                    </a:lnTo>
                    <a:lnTo>
                      <a:pt x="938" y="740"/>
                    </a:lnTo>
                    <a:lnTo>
                      <a:pt x="947" y="728"/>
                    </a:lnTo>
                    <a:lnTo>
                      <a:pt x="957" y="715"/>
                    </a:lnTo>
                    <a:lnTo>
                      <a:pt x="966" y="702"/>
                    </a:lnTo>
                    <a:lnTo>
                      <a:pt x="973" y="689"/>
                    </a:lnTo>
                    <a:lnTo>
                      <a:pt x="981" y="677"/>
                    </a:lnTo>
                    <a:lnTo>
                      <a:pt x="987" y="663"/>
                    </a:lnTo>
                    <a:lnTo>
                      <a:pt x="993" y="648"/>
                    </a:lnTo>
                    <a:lnTo>
                      <a:pt x="999" y="634"/>
                    </a:lnTo>
                    <a:lnTo>
                      <a:pt x="1003" y="619"/>
                    </a:lnTo>
                    <a:lnTo>
                      <a:pt x="1007" y="604"/>
                    </a:lnTo>
                    <a:lnTo>
                      <a:pt x="1011" y="589"/>
                    </a:lnTo>
                    <a:lnTo>
                      <a:pt x="1014" y="573"/>
                    </a:lnTo>
                    <a:lnTo>
                      <a:pt x="1016" y="556"/>
                    </a:lnTo>
                    <a:lnTo>
                      <a:pt x="1017" y="540"/>
                    </a:lnTo>
                    <a:lnTo>
                      <a:pt x="1017" y="524"/>
                    </a:lnTo>
                    <a:lnTo>
                      <a:pt x="1017" y="524"/>
                    </a:lnTo>
                    <a:lnTo>
                      <a:pt x="1017" y="508"/>
                    </a:lnTo>
                    <a:lnTo>
                      <a:pt x="1016" y="492"/>
                    </a:lnTo>
                    <a:lnTo>
                      <a:pt x="1014" y="476"/>
                    </a:lnTo>
                    <a:lnTo>
                      <a:pt x="1012" y="460"/>
                    </a:lnTo>
                    <a:lnTo>
                      <a:pt x="1008" y="445"/>
                    </a:lnTo>
                    <a:lnTo>
                      <a:pt x="1004" y="430"/>
                    </a:lnTo>
                    <a:lnTo>
                      <a:pt x="1000" y="415"/>
                    </a:lnTo>
                    <a:lnTo>
                      <a:pt x="995" y="401"/>
                    </a:lnTo>
                    <a:lnTo>
                      <a:pt x="988" y="387"/>
                    </a:lnTo>
                    <a:lnTo>
                      <a:pt x="982" y="373"/>
                    </a:lnTo>
                    <a:lnTo>
                      <a:pt x="974" y="359"/>
                    </a:lnTo>
                    <a:lnTo>
                      <a:pt x="967" y="346"/>
                    </a:lnTo>
                    <a:lnTo>
                      <a:pt x="958" y="333"/>
                    </a:lnTo>
                    <a:lnTo>
                      <a:pt x="949" y="321"/>
                    </a:lnTo>
                    <a:lnTo>
                      <a:pt x="940" y="310"/>
                    </a:lnTo>
                    <a:lnTo>
                      <a:pt x="930" y="299"/>
                    </a:lnTo>
                    <a:lnTo>
                      <a:pt x="920" y="287"/>
                    </a:lnTo>
                    <a:lnTo>
                      <a:pt x="909" y="277"/>
                    </a:lnTo>
                    <a:lnTo>
                      <a:pt x="898" y="267"/>
                    </a:lnTo>
                    <a:lnTo>
                      <a:pt x="886" y="258"/>
                    </a:lnTo>
                    <a:lnTo>
                      <a:pt x="873" y="250"/>
                    </a:lnTo>
                    <a:lnTo>
                      <a:pt x="861" y="241"/>
                    </a:lnTo>
                    <a:lnTo>
                      <a:pt x="848" y="233"/>
                    </a:lnTo>
                    <a:lnTo>
                      <a:pt x="835" y="226"/>
                    </a:lnTo>
                    <a:lnTo>
                      <a:pt x="821" y="220"/>
                    </a:lnTo>
                    <a:lnTo>
                      <a:pt x="807" y="213"/>
                    </a:lnTo>
                    <a:lnTo>
                      <a:pt x="792" y="208"/>
                    </a:lnTo>
                    <a:lnTo>
                      <a:pt x="777" y="203"/>
                    </a:lnTo>
                    <a:lnTo>
                      <a:pt x="762" y="199"/>
                    </a:lnTo>
                    <a:lnTo>
                      <a:pt x="747" y="196"/>
                    </a:lnTo>
                    <a:lnTo>
                      <a:pt x="731" y="194"/>
                    </a:lnTo>
                    <a:lnTo>
                      <a:pt x="716" y="192"/>
                    </a:lnTo>
                    <a:lnTo>
                      <a:pt x="716" y="192"/>
                    </a:lnTo>
                    <a:close/>
                    <a:moveTo>
                      <a:pt x="697" y="794"/>
                    </a:moveTo>
                    <a:lnTo>
                      <a:pt x="697" y="794"/>
                    </a:lnTo>
                    <a:lnTo>
                      <a:pt x="692" y="795"/>
                    </a:lnTo>
                    <a:lnTo>
                      <a:pt x="254" y="795"/>
                    </a:lnTo>
                    <a:lnTo>
                      <a:pt x="254" y="795"/>
                    </a:lnTo>
                    <a:lnTo>
                      <a:pt x="235" y="794"/>
                    </a:lnTo>
                    <a:lnTo>
                      <a:pt x="216" y="790"/>
                    </a:lnTo>
                    <a:lnTo>
                      <a:pt x="197" y="786"/>
                    </a:lnTo>
                    <a:lnTo>
                      <a:pt x="180" y="780"/>
                    </a:lnTo>
                    <a:lnTo>
                      <a:pt x="163" y="771"/>
                    </a:lnTo>
                    <a:lnTo>
                      <a:pt x="147" y="761"/>
                    </a:lnTo>
                    <a:lnTo>
                      <a:pt x="133" y="751"/>
                    </a:lnTo>
                    <a:lnTo>
                      <a:pt x="119" y="739"/>
                    </a:lnTo>
                    <a:lnTo>
                      <a:pt x="107" y="725"/>
                    </a:lnTo>
                    <a:lnTo>
                      <a:pt x="95" y="710"/>
                    </a:lnTo>
                    <a:lnTo>
                      <a:pt x="86" y="695"/>
                    </a:lnTo>
                    <a:lnTo>
                      <a:pt x="78" y="678"/>
                    </a:lnTo>
                    <a:lnTo>
                      <a:pt x="72" y="660"/>
                    </a:lnTo>
                    <a:lnTo>
                      <a:pt x="67" y="642"/>
                    </a:lnTo>
                    <a:lnTo>
                      <a:pt x="64" y="623"/>
                    </a:lnTo>
                    <a:lnTo>
                      <a:pt x="63" y="604"/>
                    </a:lnTo>
                    <a:lnTo>
                      <a:pt x="63" y="604"/>
                    </a:lnTo>
                    <a:lnTo>
                      <a:pt x="64" y="586"/>
                    </a:lnTo>
                    <a:lnTo>
                      <a:pt x="66" y="570"/>
                    </a:lnTo>
                    <a:lnTo>
                      <a:pt x="70" y="554"/>
                    </a:lnTo>
                    <a:lnTo>
                      <a:pt x="75" y="538"/>
                    </a:lnTo>
                    <a:lnTo>
                      <a:pt x="80" y="523"/>
                    </a:lnTo>
                    <a:lnTo>
                      <a:pt x="88" y="509"/>
                    </a:lnTo>
                    <a:lnTo>
                      <a:pt x="96" y="495"/>
                    </a:lnTo>
                    <a:lnTo>
                      <a:pt x="106" y="482"/>
                    </a:lnTo>
                    <a:lnTo>
                      <a:pt x="117" y="471"/>
                    </a:lnTo>
                    <a:lnTo>
                      <a:pt x="129" y="460"/>
                    </a:lnTo>
                    <a:lnTo>
                      <a:pt x="142" y="449"/>
                    </a:lnTo>
                    <a:lnTo>
                      <a:pt x="155" y="441"/>
                    </a:lnTo>
                    <a:lnTo>
                      <a:pt x="169" y="432"/>
                    </a:lnTo>
                    <a:lnTo>
                      <a:pt x="184" y="426"/>
                    </a:lnTo>
                    <a:lnTo>
                      <a:pt x="201" y="420"/>
                    </a:lnTo>
                    <a:lnTo>
                      <a:pt x="217" y="416"/>
                    </a:lnTo>
                    <a:lnTo>
                      <a:pt x="217" y="416"/>
                    </a:lnTo>
                    <a:lnTo>
                      <a:pt x="223" y="414"/>
                    </a:lnTo>
                    <a:lnTo>
                      <a:pt x="229" y="411"/>
                    </a:lnTo>
                    <a:lnTo>
                      <a:pt x="235" y="406"/>
                    </a:lnTo>
                    <a:lnTo>
                      <a:pt x="239" y="400"/>
                    </a:lnTo>
                    <a:lnTo>
                      <a:pt x="239" y="400"/>
                    </a:lnTo>
                    <a:lnTo>
                      <a:pt x="241" y="393"/>
                    </a:lnTo>
                    <a:lnTo>
                      <a:pt x="242" y="387"/>
                    </a:lnTo>
                    <a:lnTo>
                      <a:pt x="242" y="379"/>
                    </a:lnTo>
                    <a:lnTo>
                      <a:pt x="240" y="373"/>
                    </a:lnTo>
                    <a:lnTo>
                      <a:pt x="240" y="373"/>
                    </a:lnTo>
                    <a:lnTo>
                      <a:pt x="232" y="351"/>
                    </a:lnTo>
                    <a:lnTo>
                      <a:pt x="226" y="330"/>
                    </a:lnTo>
                    <a:lnTo>
                      <a:pt x="223" y="308"/>
                    </a:lnTo>
                    <a:lnTo>
                      <a:pt x="222" y="285"/>
                    </a:lnTo>
                    <a:lnTo>
                      <a:pt x="222" y="285"/>
                    </a:lnTo>
                    <a:lnTo>
                      <a:pt x="223" y="262"/>
                    </a:lnTo>
                    <a:lnTo>
                      <a:pt x="226" y="241"/>
                    </a:lnTo>
                    <a:lnTo>
                      <a:pt x="232" y="220"/>
                    </a:lnTo>
                    <a:lnTo>
                      <a:pt x="239" y="199"/>
                    </a:lnTo>
                    <a:lnTo>
                      <a:pt x="249" y="180"/>
                    </a:lnTo>
                    <a:lnTo>
                      <a:pt x="261" y="162"/>
                    </a:lnTo>
                    <a:lnTo>
                      <a:pt x="273" y="144"/>
                    </a:lnTo>
                    <a:lnTo>
                      <a:pt x="287" y="128"/>
                    </a:lnTo>
                    <a:lnTo>
                      <a:pt x="304" y="113"/>
                    </a:lnTo>
                    <a:lnTo>
                      <a:pt x="321" y="100"/>
                    </a:lnTo>
                    <a:lnTo>
                      <a:pt x="339" y="90"/>
                    </a:lnTo>
                    <a:lnTo>
                      <a:pt x="358" y="80"/>
                    </a:lnTo>
                    <a:lnTo>
                      <a:pt x="379" y="73"/>
                    </a:lnTo>
                    <a:lnTo>
                      <a:pt x="400" y="67"/>
                    </a:lnTo>
                    <a:lnTo>
                      <a:pt x="422" y="64"/>
                    </a:lnTo>
                    <a:lnTo>
                      <a:pt x="445" y="63"/>
                    </a:lnTo>
                    <a:lnTo>
                      <a:pt x="445" y="63"/>
                    </a:lnTo>
                    <a:lnTo>
                      <a:pt x="463" y="64"/>
                    </a:lnTo>
                    <a:lnTo>
                      <a:pt x="482" y="66"/>
                    </a:lnTo>
                    <a:lnTo>
                      <a:pt x="500" y="70"/>
                    </a:lnTo>
                    <a:lnTo>
                      <a:pt x="518" y="75"/>
                    </a:lnTo>
                    <a:lnTo>
                      <a:pt x="534" y="82"/>
                    </a:lnTo>
                    <a:lnTo>
                      <a:pt x="551" y="90"/>
                    </a:lnTo>
                    <a:lnTo>
                      <a:pt x="566" y="99"/>
                    </a:lnTo>
                    <a:lnTo>
                      <a:pt x="581" y="110"/>
                    </a:lnTo>
                    <a:lnTo>
                      <a:pt x="595" y="121"/>
                    </a:lnTo>
                    <a:lnTo>
                      <a:pt x="607" y="134"/>
                    </a:lnTo>
                    <a:lnTo>
                      <a:pt x="619" y="148"/>
                    </a:lnTo>
                    <a:lnTo>
                      <a:pt x="630" y="163"/>
                    </a:lnTo>
                    <a:lnTo>
                      <a:pt x="639" y="178"/>
                    </a:lnTo>
                    <a:lnTo>
                      <a:pt x="648" y="195"/>
                    </a:lnTo>
                    <a:lnTo>
                      <a:pt x="654" y="212"/>
                    </a:lnTo>
                    <a:lnTo>
                      <a:pt x="660" y="230"/>
                    </a:lnTo>
                    <a:lnTo>
                      <a:pt x="660" y="230"/>
                    </a:lnTo>
                    <a:lnTo>
                      <a:pt x="662" y="236"/>
                    </a:lnTo>
                    <a:lnTo>
                      <a:pt x="664" y="240"/>
                    </a:lnTo>
                    <a:lnTo>
                      <a:pt x="667" y="244"/>
                    </a:lnTo>
                    <a:lnTo>
                      <a:pt x="672" y="247"/>
                    </a:lnTo>
                    <a:lnTo>
                      <a:pt x="676" y="250"/>
                    </a:lnTo>
                    <a:lnTo>
                      <a:pt x="680" y="252"/>
                    </a:lnTo>
                    <a:lnTo>
                      <a:pt x="684" y="254"/>
                    </a:lnTo>
                    <a:lnTo>
                      <a:pt x="690" y="254"/>
                    </a:lnTo>
                    <a:lnTo>
                      <a:pt x="690" y="254"/>
                    </a:lnTo>
                    <a:lnTo>
                      <a:pt x="704" y="255"/>
                    </a:lnTo>
                    <a:lnTo>
                      <a:pt x="718" y="256"/>
                    </a:lnTo>
                    <a:lnTo>
                      <a:pt x="731" y="258"/>
                    </a:lnTo>
                    <a:lnTo>
                      <a:pt x="743" y="260"/>
                    </a:lnTo>
                    <a:lnTo>
                      <a:pt x="756" y="264"/>
                    </a:lnTo>
                    <a:lnTo>
                      <a:pt x="769" y="268"/>
                    </a:lnTo>
                    <a:lnTo>
                      <a:pt x="794" y="277"/>
                    </a:lnTo>
                    <a:lnTo>
                      <a:pt x="816" y="288"/>
                    </a:lnTo>
                    <a:lnTo>
                      <a:pt x="839" y="302"/>
                    </a:lnTo>
                    <a:lnTo>
                      <a:pt x="858" y="318"/>
                    </a:lnTo>
                    <a:lnTo>
                      <a:pt x="878" y="335"/>
                    </a:lnTo>
                    <a:lnTo>
                      <a:pt x="895" y="354"/>
                    </a:lnTo>
                    <a:lnTo>
                      <a:pt x="910" y="375"/>
                    </a:lnTo>
                    <a:lnTo>
                      <a:pt x="923" y="397"/>
                    </a:lnTo>
                    <a:lnTo>
                      <a:pt x="933" y="420"/>
                    </a:lnTo>
                    <a:lnTo>
                      <a:pt x="942" y="445"/>
                    </a:lnTo>
                    <a:lnTo>
                      <a:pt x="945" y="458"/>
                    </a:lnTo>
                    <a:lnTo>
                      <a:pt x="948" y="471"/>
                    </a:lnTo>
                    <a:lnTo>
                      <a:pt x="951" y="483"/>
                    </a:lnTo>
                    <a:lnTo>
                      <a:pt x="953" y="496"/>
                    </a:lnTo>
                    <a:lnTo>
                      <a:pt x="954" y="510"/>
                    </a:lnTo>
                    <a:lnTo>
                      <a:pt x="954" y="524"/>
                    </a:lnTo>
                    <a:lnTo>
                      <a:pt x="954" y="524"/>
                    </a:lnTo>
                    <a:lnTo>
                      <a:pt x="954" y="537"/>
                    </a:lnTo>
                    <a:lnTo>
                      <a:pt x="953" y="551"/>
                    </a:lnTo>
                    <a:lnTo>
                      <a:pt x="948" y="577"/>
                    </a:lnTo>
                    <a:lnTo>
                      <a:pt x="942" y="601"/>
                    </a:lnTo>
                    <a:lnTo>
                      <a:pt x="933" y="626"/>
                    </a:lnTo>
                    <a:lnTo>
                      <a:pt x="924" y="649"/>
                    </a:lnTo>
                    <a:lnTo>
                      <a:pt x="911" y="670"/>
                    </a:lnTo>
                    <a:lnTo>
                      <a:pt x="896" y="691"/>
                    </a:lnTo>
                    <a:lnTo>
                      <a:pt x="880" y="710"/>
                    </a:lnTo>
                    <a:lnTo>
                      <a:pt x="861" y="727"/>
                    </a:lnTo>
                    <a:lnTo>
                      <a:pt x="842" y="743"/>
                    </a:lnTo>
                    <a:lnTo>
                      <a:pt x="821" y="757"/>
                    </a:lnTo>
                    <a:lnTo>
                      <a:pt x="798" y="769"/>
                    </a:lnTo>
                    <a:lnTo>
                      <a:pt x="775" y="779"/>
                    </a:lnTo>
                    <a:lnTo>
                      <a:pt x="750" y="786"/>
                    </a:lnTo>
                    <a:lnTo>
                      <a:pt x="724" y="791"/>
                    </a:lnTo>
                    <a:lnTo>
                      <a:pt x="711" y="792"/>
                    </a:lnTo>
                    <a:lnTo>
                      <a:pt x="697" y="794"/>
                    </a:lnTo>
                    <a:lnTo>
                      <a:pt x="697" y="7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2091136" y="3222307"/>
              <a:ext cx="4004863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为客户服务是我们存在的唯一理由，客户需求是我们发展的原动力。我们坚持以客户为中心，快速响应客户需求，持续为客户创造长期价值进而成就客户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05700" y="4645587"/>
            <a:ext cx="5308961" cy="1075520"/>
            <a:chOff x="745660" y="4645587"/>
            <a:chExt cx="5308961" cy="1075520"/>
          </a:xfrm>
        </p:grpSpPr>
        <p:grpSp>
          <p:nvGrpSpPr>
            <p:cNvPr id="29" name="组合 28"/>
            <p:cNvGrpSpPr/>
            <p:nvPr/>
          </p:nvGrpSpPr>
          <p:grpSpPr>
            <a:xfrm>
              <a:off x="745660" y="4645587"/>
              <a:ext cx="1075520" cy="1075520"/>
              <a:chOff x="745660" y="4645587"/>
              <a:chExt cx="1075520" cy="1075520"/>
            </a:xfrm>
          </p:grpSpPr>
          <p:sp>
            <p:nvSpPr>
              <p:cNvPr id="31" name="椭圆 30"/>
              <p:cNvSpPr/>
              <p:nvPr/>
            </p:nvSpPr>
            <p:spPr>
              <a:xfrm rot="5400000">
                <a:off x="814240" y="4714167"/>
                <a:ext cx="938360" cy="938360"/>
              </a:xfrm>
              <a:prstGeom prst="ellipse">
                <a:avLst/>
              </a:prstGeom>
              <a:solidFill>
                <a:srgbClr val="2C3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 rot="5400000">
                <a:off x="745660" y="4645587"/>
                <a:ext cx="1075520" cy="1075520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3" name="Freeform 58"/>
              <p:cNvSpPr>
                <a:spLocks noEditPoints="1"/>
              </p:cNvSpPr>
              <p:nvPr/>
            </p:nvSpPr>
            <p:spPr bwMode="auto">
              <a:xfrm>
                <a:off x="1152451" y="5044871"/>
                <a:ext cx="261938" cy="323850"/>
              </a:xfrm>
              <a:custGeom>
                <a:avLst/>
                <a:gdLst>
                  <a:gd name="T0" fmla="*/ 351 w 827"/>
                  <a:gd name="T1" fmla="*/ 4 h 1018"/>
                  <a:gd name="T2" fmla="*/ 252 w 827"/>
                  <a:gd name="T3" fmla="*/ 32 h 1018"/>
                  <a:gd name="T4" fmla="*/ 166 w 827"/>
                  <a:gd name="T5" fmla="*/ 83 h 1018"/>
                  <a:gd name="T6" fmla="*/ 95 w 827"/>
                  <a:gd name="T7" fmla="*/ 150 h 1018"/>
                  <a:gd name="T8" fmla="*/ 41 w 827"/>
                  <a:gd name="T9" fmla="*/ 234 h 1018"/>
                  <a:gd name="T10" fmla="*/ 9 w 827"/>
                  <a:gd name="T11" fmla="*/ 330 h 1018"/>
                  <a:gd name="T12" fmla="*/ 0 w 827"/>
                  <a:gd name="T13" fmla="*/ 413 h 1018"/>
                  <a:gd name="T14" fmla="*/ 25 w 827"/>
                  <a:gd name="T15" fmla="*/ 574 h 1018"/>
                  <a:gd name="T16" fmla="*/ 89 w 827"/>
                  <a:gd name="T17" fmla="*/ 712 h 1018"/>
                  <a:gd name="T18" fmla="*/ 174 w 827"/>
                  <a:gd name="T19" fmla="*/ 826 h 1018"/>
                  <a:gd name="T20" fmla="*/ 298 w 827"/>
                  <a:gd name="T21" fmla="*/ 943 h 1018"/>
                  <a:gd name="T22" fmla="*/ 397 w 827"/>
                  <a:gd name="T23" fmla="*/ 1013 h 1018"/>
                  <a:gd name="T24" fmla="*/ 429 w 827"/>
                  <a:gd name="T25" fmla="*/ 1013 h 1018"/>
                  <a:gd name="T26" fmla="*/ 529 w 827"/>
                  <a:gd name="T27" fmla="*/ 943 h 1018"/>
                  <a:gd name="T28" fmla="*/ 653 w 827"/>
                  <a:gd name="T29" fmla="*/ 826 h 1018"/>
                  <a:gd name="T30" fmla="*/ 738 w 827"/>
                  <a:gd name="T31" fmla="*/ 712 h 1018"/>
                  <a:gd name="T32" fmla="*/ 802 w 827"/>
                  <a:gd name="T33" fmla="*/ 574 h 1018"/>
                  <a:gd name="T34" fmla="*/ 827 w 827"/>
                  <a:gd name="T35" fmla="*/ 413 h 1018"/>
                  <a:gd name="T36" fmla="*/ 819 w 827"/>
                  <a:gd name="T37" fmla="*/ 330 h 1018"/>
                  <a:gd name="T38" fmla="*/ 786 w 827"/>
                  <a:gd name="T39" fmla="*/ 234 h 1018"/>
                  <a:gd name="T40" fmla="*/ 732 w 827"/>
                  <a:gd name="T41" fmla="*/ 150 h 1018"/>
                  <a:gd name="T42" fmla="*/ 661 w 827"/>
                  <a:gd name="T43" fmla="*/ 83 h 1018"/>
                  <a:gd name="T44" fmla="*/ 574 w 827"/>
                  <a:gd name="T45" fmla="*/ 32 h 1018"/>
                  <a:gd name="T46" fmla="*/ 477 w 827"/>
                  <a:gd name="T47" fmla="*/ 4 h 1018"/>
                  <a:gd name="T48" fmla="*/ 413 w 827"/>
                  <a:gd name="T49" fmla="*/ 948 h 1018"/>
                  <a:gd name="T50" fmla="*/ 301 w 827"/>
                  <a:gd name="T51" fmla="*/ 862 h 1018"/>
                  <a:gd name="T52" fmla="*/ 183 w 827"/>
                  <a:gd name="T53" fmla="*/ 736 h 1018"/>
                  <a:gd name="T54" fmla="*/ 119 w 827"/>
                  <a:gd name="T55" fmla="*/ 634 h 1018"/>
                  <a:gd name="T56" fmla="*/ 75 w 827"/>
                  <a:gd name="T57" fmla="*/ 517 h 1018"/>
                  <a:gd name="T58" fmla="*/ 63 w 827"/>
                  <a:gd name="T59" fmla="*/ 413 h 1018"/>
                  <a:gd name="T60" fmla="*/ 74 w 827"/>
                  <a:gd name="T61" fmla="*/ 326 h 1018"/>
                  <a:gd name="T62" fmla="*/ 105 w 827"/>
                  <a:gd name="T63" fmla="*/ 247 h 1018"/>
                  <a:gd name="T64" fmla="*/ 155 w 827"/>
                  <a:gd name="T65" fmla="*/ 178 h 1018"/>
                  <a:gd name="T66" fmla="*/ 218 w 827"/>
                  <a:gd name="T67" fmla="*/ 123 h 1018"/>
                  <a:gd name="T68" fmla="*/ 293 w 827"/>
                  <a:gd name="T69" fmla="*/ 85 h 1018"/>
                  <a:gd name="T70" fmla="*/ 378 w 827"/>
                  <a:gd name="T71" fmla="*/ 65 h 1018"/>
                  <a:gd name="T72" fmla="*/ 449 w 827"/>
                  <a:gd name="T73" fmla="*/ 65 h 1018"/>
                  <a:gd name="T74" fmla="*/ 533 w 827"/>
                  <a:gd name="T75" fmla="*/ 85 h 1018"/>
                  <a:gd name="T76" fmla="*/ 609 w 827"/>
                  <a:gd name="T77" fmla="*/ 123 h 1018"/>
                  <a:gd name="T78" fmla="*/ 672 w 827"/>
                  <a:gd name="T79" fmla="*/ 178 h 1018"/>
                  <a:gd name="T80" fmla="*/ 721 w 827"/>
                  <a:gd name="T81" fmla="*/ 247 h 1018"/>
                  <a:gd name="T82" fmla="*/ 752 w 827"/>
                  <a:gd name="T83" fmla="*/ 326 h 1018"/>
                  <a:gd name="T84" fmla="*/ 763 w 827"/>
                  <a:gd name="T85" fmla="*/ 413 h 1018"/>
                  <a:gd name="T86" fmla="*/ 751 w 827"/>
                  <a:gd name="T87" fmla="*/ 517 h 1018"/>
                  <a:gd name="T88" fmla="*/ 708 w 827"/>
                  <a:gd name="T89" fmla="*/ 634 h 1018"/>
                  <a:gd name="T90" fmla="*/ 644 w 827"/>
                  <a:gd name="T91" fmla="*/ 735 h 1018"/>
                  <a:gd name="T92" fmla="*/ 526 w 827"/>
                  <a:gd name="T93" fmla="*/ 862 h 1018"/>
                  <a:gd name="T94" fmla="*/ 413 w 827"/>
                  <a:gd name="T95" fmla="*/ 948 h 1018"/>
                  <a:gd name="T96" fmla="*/ 385 w 827"/>
                  <a:gd name="T97" fmla="*/ 322 h 1018"/>
                  <a:gd name="T98" fmla="*/ 346 w 827"/>
                  <a:gd name="T99" fmla="*/ 345 h 1018"/>
                  <a:gd name="T100" fmla="*/ 322 w 827"/>
                  <a:gd name="T101" fmla="*/ 385 h 1018"/>
                  <a:gd name="T102" fmla="*/ 319 w 827"/>
                  <a:gd name="T103" fmla="*/ 423 h 1018"/>
                  <a:gd name="T104" fmla="*/ 334 w 827"/>
                  <a:gd name="T105" fmla="*/ 467 h 1018"/>
                  <a:gd name="T106" fmla="*/ 368 w 827"/>
                  <a:gd name="T107" fmla="*/ 497 h 1018"/>
                  <a:gd name="T108" fmla="*/ 413 w 827"/>
                  <a:gd name="T109" fmla="*/ 509 h 1018"/>
                  <a:gd name="T110" fmla="*/ 451 w 827"/>
                  <a:gd name="T111" fmla="*/ 501 h 1018"/>
                  <a:gd name="T112" fmla="*/ 487 w 827"/>
                  <a:gd name="T113" fmla="*/ 474 h 1018"/>
                  <a:gd name="T114" fmla="*/ 507 w 827"/>
                  <a:gd name="T115" fmla="*/ 432 h 1018"/>
                  <a:gd name="T116" fmla="*/ 507 w 827"/>
                  <a:gd name="T117" fmla="*/ 394 h 1018"/>
                  <a:gd name="T118" fmla="*/ 487 w 827"/>
                  <a:gd name="T119" fmla="*/ 353 h 1018"/>
                  <a:gd name="T120" fmla="*/ 451 w 827"/>
                  <a:gd name="T121" fmla="*/ 325 h 1018"/>
                  <a:gd name="T122" fmla="*/ 413 w 827"/>
                  <a:gd name="T123" fmla="*/ 318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27" h="1018">
                    <a:moveTo>
                      <a:pt x="413" y="0"/>
                    </a:moveTo>
                    <a:lnTo>
                      <a:pt x="413" y="0"/>
                    </a:lnTo>
                    <a:lnTo>
                      <a:pt x="392" y="0"/>
                    </a:lnTo>
                    <a:lnTo>
                      <a:pt x="371" y="2"/>
                    </a:lnTo>
                    <a:lnTo>
                      <a:pt x="351" y="4"/>
                    </a:lnTo>
                    <a:lnTo>
                      <a:pt x="331" y="9"/>
                    </a:lnTo>
                    <a:lnTo>
                      <a:pt x="310" y="13"/>
                    </a:lnTo>
                    <a:lnTo>
                      <a:pt x="291" y="18"/>
                    </a:lnTo>
                    <a:lnTo>
                      <a:pt x="272" y="25"/>
                    </a:lnTo>
                    <a:lnTo>
                      <a:pt x="252" y="32"/>
                    </a:lnTo>
                    <a:lnTo>
                      <a:pt x="234" y="41"/>
                    </a:lnTo>
                    <a:lnTo>
                      <a:pt x="217" y="50"/>
                    </a:lnTo>
                    <a:lnTo>
                      <a:pt x="199" y="60"/>
                    </a:lnTo>
                    <a:lnTo>
                      <a:pt x="183" y="71"/>
                    </a:lnTo>
                    <a:lnTo>
                      <a:pt x="166" y="83"/>
                    </a:lnTo>
                    <a:lnTo>
                      <a:pt x="150" y="94"/>
                    </a:lnTo>
                    <a:lnTo>
                      <a:pt x="135" y="107"/>
                    </a:lnTo>
                    <a:lnTo>
                      <a:pt x="121" y="121"/>
                    </a:lnTo>
                    <a:lnTo>
                      <a:pt x="107" y="135"/>
                    </a:lnTo>
                    <a:lnTo>
                      <a:pt x="95" y="150"/>
                    </a:lnTo>
                    <a:lnTo>
                      <a:pt x="82" y="166"/>
                    </a:lnTo>
                    <a:lnTo>
                      <a:pt x="71" y="182"/>
                    </a:lnTo>
                    <a:lnTo>
                      <a:pt x="60" y="200"/>
                    </a:lnTo>
                    <a:lnTo>
                      <a:pt x="50" y="217"/>
                    </a:lnTo>
                    <a:lnTo>
                      <a:pt x="41" y="234"/>
                    </a:lnTo>
                    <a:lnTo>
                      <a:pt x="32" y="252"/>
                    </a:lnTo>
                    <a:lnTo>
                      <a:pt x="25" y="271"/>
                    </a:lnTo>
                    <a:lnTo>
                      <a:pt x="18" y="291"/>
                    </a:lnTo>
                    <a:lnTo>
                      <a:pt x="13" y="310"/>
                    </a:lnTo>
                    <a:lnTo>
                      <a:pt x="9" y="330"/>
                    </a:lnTo>
                    <a:lnTo>
                      <a:pt x="4" y="351"/>
                    </a:lnTo>
                    <a:lnTo>
                      <a:pt x="2" y="371"/>
                    </a:lnTo>
                    <a:lnTo>
                      <a:pt x="0" y="393"/>
                    </a:lnTo>
                    <a:lnTo>
                      <a:pt x="0" y="413"/>
                    </a:lnTo>
                    <a:lnTo>
                      <a:pt x="0" y="413"/>
                    </a:lnTo>
                    <a:lnTo>
                      <a:pt x="1" y="447"/>
                    </a:lnTo>
                    <a:lnTo>
                      <a:pt x="4" y="480"/>
                    </a:lnTo>
                    <a:lnTo>
                      <a:pt x="10" y="512"/>
                    </a:lnTo>
                    <a:lnTo>
                      <a:pt x="16" y="543"/>
                    </a:lnTo>
                    <a:lnTo>
                      <a:pt x="25" y="574"/>
                    </a:lnTo>
                    <a:lnTo>
                      <a:pt x="36" y="603"/>
                    </a:lnTo>
                    <a:lnTo>
                      <a:pt x="47" y="632"/>
                    </a:lnTo>
                    <a:lnTo>
                      <a:pt x="60" y="660"/>
                    </a:lnTo>
                    <a:lnTo>
                      <a:pt x="74" y="686"/>
                    </a:lnTo>
                    <a:lnTo>
                      <a:pt x="89" y="712"/>
                    </a:lnTo>
                    <a:lnTo>
                      <a:pt x="104" y="737"/>
                    </a:lnTo>
                    <a:lnTo>
                      <a:pt x="121" y="761"/>
                    </a:lnTo>
                    <a:lnTo>
                      <a:pt x="139" y="783"/>
                    </a:lnTo>
                    <a:lnTo>
                      <a:pt x="157" y="806"/>
                    </a:lnTo>
                    <a:lnTo>
                      <a:pt x="174" y="826"/>
                    </a:lnTo>
                    <a:lnTo>
                      <a:pt x="192" y="847"/>
                    </a:lnTo>
                    <a:lnTo>
                      <a:pt x="210" y="865"/>
                    </a:lnTo>
                    <a:lnTo>
                      <a:pt x="229" y="883"/>
                    </a:lnTo>
                    <a:lnTo>
                      <a:pt x="264" y="915"/>
                    </a:lnTo>
                    <a:lnTo>
                      <a:pt x="298" y="943"/>
                    </a:lnTo>
                    <a:lnTo>
                      <a:pt x="328" y="967"/>
                    </a:lnTo>
                    <a:lnTo>
                      <a:pt x="354" y="986"/>
                    </a:lnTo>
                    <a:lnTo>
                      <a:pt x="376" y="1000"/>
                    </a:lnTo>
                    <a:lnTo>
                      <a:pt x="397" y="1013"/>
                    </a:lnTo>
                    <a:lnTo>
                      <a:pt x="397" y="1013"/>
                    </a:lnTo>
                    <a:lnTo>
                      <a:pt x="405" y="1016"/>
                    </a:lnTo>
                    <a:lnTo>
                      <a:pt x="413" y="1018"/>
                    </a:lnTo>
                    <a:lnTo>
                      <a:pt x="413" y="1018"/>
                    </a:lnTo>
                    <a:lnTo>
                      <a:pt x="422" y="1016"/>
                    </a:lnTo>
                    <a:lnTo>
                      <a:pt x="429" y="1013"/>
                    </a:lnTo>
                    <a:lnTo>
                      <a:pt x="429" y="1013"/>
                    </a:lnTo>
                    <a:lnTo>
                      <a:pt x="451" y="1000"/>
                    </a:lnTo>
                    <a:lnTo>
                      <a:pt x="472" y="986"/>
                    </a:lnTo>
                    <a:lnTo>
                      <a:pt x="498" y="967"/>
                    </a:lnTo>
                    <a:lnTo>
                      <a:pt x="529" y="943"/>
                    </a:lnTo>
                    <a:lnTo>
                      <a:pt x="562" y="915"/>
                    </a:lnTo>
                    <a:lnTo>
                      <a:pt x="598" y="883"/>
                    </a:lnTo>
                    <a:lnTo>
                      <a:pt x="616" y="865"/>
                    </a:lnTo>
                    <a:lnTo>
                      <a:pt x="634" y="847"/>
                    </a:lnTo>
                    <a:lnTo>
                      <a:pt x="653" y="826"/>
                    </a:lnTo>
                    <a:lnTo>
                      <a:pt x="671" y="806"/>
                    </a:lnTo>
                    <a:lnTo>
                      <a:pt x="688" y="783"/>
                    </a:lnTo>
                    <a:lnTo>
                      <a:pt x="705" y="761"/>
                    </a:lnTo>
                    <a:lnTo>
                      <a:pt x="722" y="737"/>
                    </a:lnTo>
                    <a:lnTo>
                      <a:pt x="738" y="712"/>
                    </a:lnTo>
                    <a:lnTo>
                      <a:pt x="753" y="686"/>
                    </a:lnTo>
                    <a:lnTo>
                      <a:pt x="767" y="660"/>
                    </a:lnTo>
                    <a:lnTo>
                      <a:pt x="780" y="632"/>
                    </a:lnTo>
                    <a:lnTo>
                      <a:pt x="792" y="603"/>
                    </a:lnTo>
                    <a:lnTo>
                      <a:pt x="802" y="574"/>
                    </a:lnTo>
                    <a:lnTo>
                      <a:pt x="810" y="543"/>
                    </a:lnTo>
                    <a:lnTo>
                      <a:pt x="818" y="512"/>
                    </a:lnTo>
                    <a:lnTo>
                      <a:pt x="823" y="480"/>
                    </a:lnTo>
                    <a:lnTo>
                      <a:pt x="825" y="447"/>
                    </a:lnTo>
                    <a:lnTo>
                      <a:pt x="827" y="413"/>
                    </a:lnTo>
                    <a:lnTo>
                      <a:pt x="827" y="413"/>
                    </a:lnTo>
                    <a:lnTo>
                      <a:pt x="826" y="393"/>
                    </a:lnTo>
                    <a:lnTo>
                      <a:pt x="825" y="371"/>
                    </a:lnTo>
                    <a:lnTo>
                      <a:pt x="822" y="351"/>
                    </a:lnTo>
                    <a:lnTo>
                      <a:pt x="819" y="330"/>
                    </a:lnTo>
                    <a:lnTo>
                      <a:pt x="813" y="310"/>
                    </a:lnTo>
                    <a:lnTo>
                      <a:pt x="808" y="291"/>
                    </a:lnTo>
                    <a:lnTo>
                      <a:pt x="802" y="271"/>
                    </a:lnTo>
                    <a:lnTo>
                      <a:pt x="794" y="252"/>
                    </a:lnTo>
                    <a:lnTo>
                      <a:pt x="786" y="234"/>
                    </a:lnTo>
                    <a:lnTo>
                      <a:pt x="777" y="217"/>
                    </a:lnTo>
                    <a:lnTo>
                      <a:pt x="767" y="200"/>
                    </a:lnTo>
                    <a:lnTo>
                      <a:pt x="757" y="182"/>
                    </a:lnTo>
                    <a:lnTo>
                      <a:pt x="745" y="166"/>
                    </a:lnTo>
                    <a:lnTo>
                      <a:pt x="732" y="150"/>
                    </a:lnTo>
                    <a:lnTo>
                      <a:pt x="719" y="135"/>
                    </a:lnTo>
                    <a:lnTo>
                      <a:pt x="706" y="121"/>
                    </a:lnTo>
                    <a:lnTo>
                      <a:pt x="691" y="107"/>
                    </a:lnTo>
                    <a:lnTo>
                      <a:pt x="676" y="94"/>
                    </a:lnTo>
                    <a:lnTo>
                      <a:pt x="661" y="83"/>
                    </a:lnTo>
                    <a:lnTo>
                      <a:pt x="644" y="71"/>
                    </a:lnTo>
                    <a:lnTo>
                      <a:pt x="628" y="60"/>
                    </a:lnTo>
                    <a:lnTo>
                      <a:pt x="611" y="50"/>
                    </a:lnTo>
                    <a:lnTo>
                      <a:pt x="592" y="41"/>
                    </a:lnTo>
                    <a:lnTo>
                      <a:pt x="574" y="32"/>
                    </a:lnTo>
                    <a:lnTo>
                      <a:pt x="556" y="25"/>
                    </a:lnTo>
                    <a:lnTo>
                      <a:pt x="537" y="18"/>
                    </a:lnTo>
                    <a:lnTo>
                      <a:pt x="516" y="13"/>
                    </a:lnTo>
                    <a:lnTo>
                      <a:pt x="497" y="9"/>
                    </a:lnTo>
                    <a:lnTo>
                      <a:pt x="477" y="4"/>
                    </a:lnTo>
                    <a:lnTo>
                      <a:pt x="455" y="2"/>
                    </a:lnTo>
                    <a:lnTo>
                      <a:pt x="435" y="0"/>
                    </a:lnTo>
                    <a:lnTo>
                      <a:pt x="413" y="0"/>
                    </a:lnTo>
                    <a:lnTo>
                      <a:pt x="413" y="0"/>
                    </a:lnTo>
                    <a:close/>
                    <a:moveTo>
                      <a:pt x="413" y="948"/>
                    </a:moveTo>
                    <a:lnTo>
                      <a:pt x="413" y="948"/>
                    </a:lnTo>
                    <a:lnTo>
                      <a:pt x="378" y="924"/>
                    </a:lnTo>
                    <a:lnTo>
                      <a:pt x="355" y="907"/>
                    </a:lnTo>
                    <a:lnTo>
                      <a:pt x="328" y="886"/>
                    </a:lnTo>
                    <a:lnTo>
                      <a:pt x="301" y="862"/>
                    </a:lnTo>
                    <a:lnTo>
                      <a:pt x="272" y="835"/>
                    </a:lnTo>
                    <a:lnTo>
                      <a:pt x="242" y="805"/>
                    </a:lnTo>
                    <a:lnTo>
                      <a:pt x="212" y="771"/>
                    </a:lnTo>
                    <a:lnTo>
                      <a:pt x="198" y="754"/>
                    </a:lnTo>
                    <a:lnTo>
                      <a:pt x="183" y="736"/>
                    </a:lnTo>
                    <a:lnTo>
                      <a:pt x="169" y="717"/>
                    </a:lnTo>
                    <a:lnTo>
                      <a:pt x="156" y="697"/>
                    </a:lnTo>
                    <a:lnTo>
                      <a:pt x="143" y="677"/>
                    </a:lnTo>
                    <a:lnTo>
                      <a:pt x="130" y="656"/>
                    </a:lnTo>
                    <a:lnTo>
                      <a:pt x="119" y="634"/>
                    </a:lnTo>
                    <a:lnTo>
                      <a:pt x="109" y="612"/>
                    </a:lnTo>
                    <a:lnTo>
                      <a:pt x="99" y="589"/>
                    </a:lnTo>
                    <a:lnTo>
                      <a:pt x="90" y="565"/>
                    </a:lnTo>
                    <a:lnTo>
                      <a:pt x="82" y="542"/>
                    </a:lnTo>
                    <a:lnTo>
                      <a:pt x="75" y="517"/>
                    </a:lnTo>
                    <a:lnTo>
                      <a:pt x="71" y="492"/>
                    </a:lnTo>
                    <a:lnTo>
                      <a:pt x="67" y="467"/>
                    </a:lnTo>
                    <a:lnTo>
                      <a:pt x="65" y="440"/>
                    </a:lnTo>
                    <a:lnTo>
                      <a:pt x="63" y="413"/>
                    </a:lnTo>
                    <a:lnTo>
                      <a:pt x="63" y="413"/>
                    </a:lnTo>
                    <a:lnTo>
                      <a:pt x="65" y="396"/>
                    </a:lnTo>
                    <a:lnTo>
                      <a:pt x="66" y="378"/>
                    </a:lnTo>
                    <a:lnTo>
                      <a:pt x="68" y="360"/>
                    </a:lnTo>
                    <a:lnTo>
                      <a:pt x="71" y="343"/>
                    </a:lnTo>
                    <a:lnTo>
                      <a:pt x="74" y="326"/>
                    </a:lnTo>
                    <a:lnTo>
                      <a:pt x="80" y="309"/>
                    </a:lnTo>
                    <a:lnTo>
                      <a:pt x="85" y="293"/>
                    </a:lnTo>
                    <a:lnTo>
                      <a:pt x="91" y="278"/>
                    </a:lnTo>
                    <a:lnTo>
                      <a:pt x="98" y="262"/>
                    </a:lnTo>
                    <a:lnTo>
                      <a:pt x="105" y="247"/>
                    </a:lnTo>
                    <a:lnTo>
                      <a:pt x="114" y="232"/>
                    </a:lnTo>
                    <a:lnTo>
                      <a:pt x="124" y="218"/>
                    </a:lnTo>
                    <a:lnTo>
                      <a:pt x="133" y="204"/>
                    </a:lnTo>
                    <a:lnTo>
                      <a:pt x="144" y="191"/>
                    </a:lnTo>
                    <a:lnTo>
                      <a:pt x="155" y="178"/>
                    </a:lnTo>
                    <a:lnTo>
                      <a:pt x="166" y="166"/>
                    </a:lnTo>
                    <a:lnTo>
                      <a:pt x="178" y="154"/>
                    </a:lnTo>
                    <a:lnTo>
                      <a:pt x="191" y="144"/>
                    </a:lnTo>
                    <a:lnTo>
                      <a:pt x="204" y="133"/>
                    </a:lnTo>
                    <a:lnTo>
                      <a:pt x="218" y="123"/>
                    </a:lnTo>
                    <a:lnTo>
                      <a:pt x="232" y="115"/>
                    </a:lnTo>
                    <a:lnTo>
                      <a:pt x="247" y="106"/>
                    </a:lnTo>
                    <a:lnTo>
                      <a:pt x="262" y="98"/>
                    </a:lnTo>
                    <a:lnTo>
                      <a:pt x="277" y="91"/>
                    </a:lnTo>
                    <a:lnTo>
                      <a:pt x="293" y="85"/>
                    </a:lnTo>
                    <a:lnTo>
                      <a:pt x="309" y="79"/>
                    </a:lnTo>
                    <a:lnTo>
                      <a:pt x="326" y="75"/>
                    </a:lnTo>
                    <a:lnTo>
                      <a:pt x="344" y="71"/>
                    </a:lnTo>
                    <a:lnTo>
                      <a:pt x="361" y="68"/>
                    </a:lnTo>
                    <a:lnTo>
                      <a:pt x="378" y="65"/>
                    </a:lnTo>
                    <a:lnTo>
                      <a:pt x="395" y="64"/>
                    </a:lnTo>
                    <a:lnTo>
                      <a:pt x="413" y="63"/>
                    </a:lnTo>
                    <a:lnTo>
                      <a:pt x="413" y="63"/>
                    </a:lnTo>
                    <a:lnTo>
                      <a:pt x="431" y="64"/>
                    </a:lnTo>
                    <a:lnTo>
                      <a:pt x="449" y="65"/>
                    </a:lnTo>
                    <a:lnTo>
                      <a:pt x="467" y="68"/>
                    </a:lnTo>
                    <a:lnTo>
                      <a:pt x="484" y="71"/>
                    </a:lnTo>
                    <a:lnTo>
                      <a:pt x="501" y="75"/>
                    </a:lnTo>
                    <a:lnTo>
                      <a:pt x="517" y="79"/>
                    </a:lnTo>
                    <a:lnTo>
                      <a:pt x="533" y="85"/>
                    </a:lnTo>
                    <a:lnTo>
                      <a:pt x="550" y="91"/>
                    </a:lnTo>
                    <a:lnTo>
                      <a:pt x="565" y="98"/>
                    </a:lnTo>
                    <a:lnTo>
                      <a:pt x="580" y="106"/>
                    </a:lnTo>
                    <a:lnTo>
                      <a:pt x="595" y="115"/>
                    </a:lnTo>
                    <a:lnTo>
                      <a:pt x="609" y="123"/>
                    </a:lnTo>
                    <a:lnTo>
                      <a:pt x="622" y="133"/>
                    </a:lnTo>
                    <a:lnTo>
                      <a:pt x="635" y="144"/>
                    </a:lnTo>
                    <a:lnTo>
                      <a:pt x="648" y="154"/>
                    </a:lnTo>
                    <a:lnTo>
                      <a:pt x="661" y="166"/>
                    </a:lnTo>
                    <a:lnTo>
                      <a:pt x="672" y="178"/>
                    </a:lnTo>
                    <a:lnTo>
                      <a:pt x="684" y="191"/>
                    </a:lnTo>
                    <a:lnTo>
                      <a:pt x="693" y="204"/>
                    </a:lnTo>
                    <a:lnTo>
                      <a:pt x="703" y="218"/>
                    </a:lnTo>
                    <a:lnTo>
                      <a:pt x="713" y="232"/>
                    </a:lnTo>
                    <a:lnTo>
                      <a:pt x="721" y="247"/>
                    </a:lnTo>
                    <a:lnTo>
                      <a:pt x="729" y="262"/>
                    </a:lnTo>
                    <a:lnTo>
                      <a:pt x="736" y="278"/>
                    </a:lnTo>
                    <a:lnTo>
                      <a:pt x="742" y="293"/>
                    </a:lnTo>
                    <a:lnTo>
                      <a:pt x="748" y="309"/>
                    </a:lnTo>
                    <a:lnTo>
                      <a:pt x="752" y="326"/>
                    </a:lnTo>
                    <a:lnTo>
                      <a:pt x="757" y="343"/>
                    </a:lnTo>
                    <a:lnTo>
                      <a:pt x="759" y="360"/>
                    </a:lnTo>
                    <a:lnTo>
                      <a:pt x="762" y="378"/>
                    </a:lnTo>
                    <a:lnTo>
                      <a:pt x="763" y="396"/>
                    </a:lnTo>
                    <a:lnTo>
                      <a:pt x="763" y="413"/>
                    </a:lnTo>
                    <a:lnTo>
                      <a:pt x="763" y="413"/>
                    </a:lnTo>
                    <a:lnTo>
                      <a:pt x="762" y="440"/>
                    </a:lnTo>
                    <a:lnTo>
                      <a:pt x="760" y="467"/>
                    </a:lnTo>
                    <a:lnTo>
                      <a:pt x="757" y="491"/>
                    </a:lnTo>
                    <a:lnTo>
                      <a:pt x="751" y="517"/>
                    </a:lnTo>
                    <a:lnTo>
                      <a:pt x="745" y="542"/>
                    </a:lnTo>
                    <a:lnTo>
                      <a:pt x="737" y="565"/>
                    </a:lnTo>
                    <a:lnTo>
                      <a:pt x="729" y="589"/>
                    </a:lnTo>
                    <a:lnTo>
                      <a:pt x="719" y="612"/>
                    </a:lnTo>
                    <a:lnTo>
                      <a:pt x="708" y="634"/>
                    </a:lnTo>
                    <a:lnTo>
                      <a:pt x="697" y="656"/>
                    </a:lnTo>
                    <a:lnTo>
                      <a:pt x="684" y="676"/>
                    </a:lnTo>
                    <a:lnTo>
                      <a:pt x="671" y="696"/>
                    </a:lnTo>
                    <a:lnTo>
                      <a:pt x="658" y="717"/>
                    </a:lnTo>
                    <a:lnTo>
                      <a:pt x="644" y="735"/>
                    </a:lnTo>
                    <a:lnTo>
                      <a:pt x="629" y="753"/>
                    </a:lnTo>
                    <a:lnTo>
                      <a:pt x="615" y="771"/>
                    </a:lnTo>
                    <a:lnTo>
                      <a:pt x="585" y="805"/>
                    </a:lnTo>
                    <a:lnTo>
                      <a:pt x="555" y="835"/>
                    </a:lnTo>
                    <a:lnTo>
                      <a:pt x="526" y="862"/>
                    </a:lnTo>
                    <a:lnTo>
                      <a:pt x="498" y="885"/>
                    </a:lnTo>
                    <a:lnTo>
                      <a:pt x="472" y="907"/>
                    </a:lnTo>
                    <a:lnTo>
                      <a:pt x="449" y="924"/>
                    </a:lnTo>
                    <a:lnTo>
                      <a:pt x="413" y="948"/>
                    </a:lnTo>
                    <a:lnTo>
                      <a:pt x="413" y="948"/>
                    </a:lnTo>
                    <a:close/>
                    <a:moveTo>
                      <a:pt x="413" y="318"/>
                    </a:moveTo>
                    <a:lnTo>
                      <a:pt x="413" y="318"/>
                    </a:lnTo>
                    <a:lnTo>
                      <a:pt x="404" y="319"/>
                    </a:lnTo>
                    <a:lnTo>
                      <a:pt x="394" y="320"/>
                    </a:lnTo>
                    <a:lnTo>
                      <a:pt x="385" y="322"/>
                    </a:lnTo>
                    <a:lnTo>
                      <a:pt x="377" y="325"/>
                    </a:lnTo>
                    <a:lnTo>
                      <a:pt x="368" y="329"/>
                    </a:lnTo>
                    <a:lnTo>
                      <a:pt x="360" y="335"/>
                    </a:lnTo>
                    <a:lnTo>
                      <a:pt x="353" y="340"/>
                    </a:lnTo>
                    <a:lnTo>
                      <a:pt x="346" y="345"/>
                    </a:lnTo>
                    <a:lnTo>
                      <a:pt x="340" y="353"/>
                    </a:lnTo>
                    <a:lnTo>
                      <a:pt x="334" y="360"/>
                    </a:lnTo>
                    <a:lnTo>
                      <a:pt x="330" y="368"/>
                    </a:lnTo>
                    <a:lnTo>
                      <a:pt x="325" y="377"/>
                    </a:lnTo>
                    <a:lnTo>
                      <a:pt x="322" y="385"/>
                    </a:lnTo>
                    <a:lnTo>
                      <a:pt x="320" y="394"/>
                    </a:lnTo>
                    <a:lnTo>
                      <a:pt x="319" y="403"/>
                    </a:lnTo>
                    <a:lnTo>
                      <a:pt x="318" y="413"/>
                    </a:lnTo>
                    <a:lnTo>
                      <a:pt x="318" y="413"/>
                    </a:lnTo>
                    <a:lnTo>
                      <a:pt x="319" y="423"/>
                    </a:lnTo>
                    <a:lnTo>
                      <a:pt x="320" y="432"/>
                    </a:lnTo>
                    <a:lnTo>
                      <a:pt x="322" y="442"/>
                    </a:lnTo>
                    <a:lnTo>
                      <a:pt x="325" y="451"/>
                    </a:lnTo>
                    <a:lnTo>
                      <a:pt x="330" y="459"/>
                    </a:lnTo>
                    <a:lnTo>
                      <a:pt x="334" y="467"/>
                    </a:lnTo>
                    <a:lnTo>
                      <a:pt x="340" y="474"/>
                    </a:lnTo>
                    <a:lnTo>
                      <a:pt x="346" y="481"/>
                    </a:lnTo>
                    <a:lnTo>
                      <a:pt x="353" y="487"/>
                    </a:lnTo>
                    <a:lnTo>
                      <a:pt x="360" y="492"/>
                    </a:lnTo>
                    <a:lnTo>
                      <a:pt x="368" y="497"/>
                    </a:lnTo>
                    <a:lnTo>
                      <a:pt x="377" y="501"/>
                    </a:lnTo>
                    <a:lnTo>
                      <a:pt x="385" y="504"/>
                    </a:lnTo>
                    <a:lnTo>
                      <a:pt x="394" y="506"/>
                    </a:lnTo>
                    <a:lnTo>
                      <a:pt x="404" y="509"/>
                    </a:lnTo>
                    <a:lnTo>
                      <a:pt x="413" y="509"/>
                    </a:lnTo>
                    <a:lnTo>
                      <a:pt x="413" y="509"/>
                    </a:lnTo>
                    <a:lnTo>
                      <a:pt x="423" y="509"/>
                    </a:lnTo>
                    <a:lnTo>
                      <a:pt x="433" y="506"/>
                    </a:lnTo>
                    <a:lnTo>
                      <a:pt x="442" y="504"/>
                    </a:lnTo>
                    <a:lnTo>
                      <a:pt x="451" y="501"/>
                    </a:lnTo>
                    <a:lnTo>
                      <a:pt x="459" y="497"/>
                    </a:lnTo>
                    <a:lnTo>
                      <a:pt x="467" y="492"/>
                    </a:lnTo>
                    <a:lnTo>
                      <a:pt x="474" y="487"/>
                    </a:lnTo>
                    <a:lnTo>
                      <a:pt x="481" y="481"/>
                    </a:lnTo>
                    <a:lnTo>
                      <a:pt x="487" y="474"/>
                    </a:lnTo>
                    <a:lnTo>
                      <a:pt x="493" y="467"/>
                    </a:lnTo>
                    <a:lnTo>
                      <a:pt x="497" y="459"/>
                    </a:lnTo>
                    <a:lnTo>
                      <a:pt x="501" y="451"/>
                    </a:lnTo>
                    <a:lnTo>
                      <a:pt x="504" y="442"/>
                    </a:lnTo>
                    <a:lnTo>
                      <a:pt x="507" y="432"/>
                    </a:lnTo>
                    <a:lnTo>
                      <a:pt x="509" y="423"/>
                    </a:lnTo>
                    <a:lnTo>
                      <a:pt x="509" y="413"/>
                    </a:lnTo>
                    <a:lnTo>
                      <a:pt x="509" y="413"/>
                    </a:lnTo>
                    <a:lnTo>
                      <a:pt x="509" y="403"/>
                    </a:lnTo>
                    <a:lnTo>
                      <a:pt x="507" y="394"/>
                    </a:lnTo>
                    <a:lnTo>
                      <a:pt x="504" y="385"/>
                    </a:lnTo>
                    <a:lnTo>
                      <a:pt x="501" y="377"/>
                    </a:lnTo>
                    <a:lnTo>
                      <a:pt x="497" y="368"/>
                    </a:lnTo>
                    <a:lnTo>
                      <a:pt x="493" y="360"/>
                    </a:lnTo>
                    <a:lnTo>
                      <a:pt x="487" y="353"/>
                    </a:lnTo>
                    <a:lnTo>
                      <a:pt x="481" y="345"/>
                    </a:lnTo>
                    <a:lnTo>
                      <a:pt x="474" y="340"/>
                    </a:lnTo>
                    <a:lnTo>
                      <a:pt x="467" y="335"/>
                    </a:lnTo>
                    <a:lnTo>
                      <a:pt x="459" y="329"/>
                    </a:lnTo>
                    <a:lnTo>
                      <a:pt x="451" y="325"/>
                    </a:lnTo>
                    <a:lnTo>
                      <a:pt x="442" y="322"/>
                    </a:lnTo>
                    <a:lnTo>
                      <a:pt x="433" y="320"/>
                    </a:lnTo>
                    <a:lnTo>
                      <a:pt x="423" y="319"/>
                    </a:lnTo>
                    <a:lnTo>
                      <a:pt x="413" y="318"/>
                    </a:lnTo>
                    <a:lnTo>
                      <a:pt x="413" y="3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2091137" y="4790932"/>
              <a:ext cx="3963484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为客户服务是我们存在的唯一理由，客户需求是我们发展的原动力。我们坚持以客户为中心，快速响应客户需求，持续为客户创造长期价值进而成就客户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637711" y="1484784"/>
            <a:ext cx="2476500" cy="342900"/>
            <a:chOff x="7607300" y="899755"/>
            <a:chExt cx="2476500" cy="342900"/>
          </a:xfrm>
          <a:noFill/>
        </p:grpSpPr>
        <p:sp>
          <p:nvSpPr>
            <p:cNvPr id="35" name="矩形 34"/>
            <p:cNvSpPr/>
            <p:nvPr/>
          </p:nvSpPr>
          <p:spPr>
            <a:xfrm>
              <a:off x="7988300" y="899755"/>
              <a:ext cx="1714500" cy="342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文本框 20"/>
            <p:cNvSpPr txBox="1"/>
            <p:nvPr/>
          </p:nvSpPr>
          <p:spPr>
            <a:xfrm>
              <a:off x="7607300" y="912455"/>
              <a:ext cx="2476500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资金使用计划占比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683399" y="1984296"/>
            <a:ext cx="4524375" cy="3016250"/>
            <a:chOff x="6670674" y="2193925"/>
            <a:chExt cx="4524375" cy="3016250"/>
          </a:xfrm>
        </p:grpSpPr>
        <p:graphicFrame>
          <p:nvGraphicFramePr>
            <p:cNvPr id="38" name="图表 37"/>
            <p:cNvGraphicFramePr/>
            <p:nvPr>
              <p:extLst>
                <p:ext uri="{D42A27DB-BD31-4B8C-83A1-F6EECF244321}">
                  <p14:modId xmlns:p14="http://schemas.microsoft.com/office/powerpoint/2010/main" val="3544679267"/>
                </p:ext>
              </p:extLst>
            </p:nvPr>
          </p:nvGraphicFramePr>
          <p:xfrm>
            <a:off x="6670674" y="2193925"/>
            <a:ext cx="4524375" cy="30162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9" name="文本框 32"/>
            <p:cNvSpPr txBox="1"/>
            <p:nvPr/>
          </p:nvSpPr>
          <p:spPr>
            <a:xfrm>
              <a:off x="9702800" y="3470131"/>
              <a:ext cx="7493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60%</a:t>
              </a:r>
              <a:endParaRPr lang="zh-CN" altLang="en-US" sz="12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" name="文本框 33"/>
            <p:cNvSpPr txBox="1"/>
            <p:nvPr/>
          </p:nvSpPr>
          <p:spPr>
            <a:xfrm>
              <a:off x="7937501" y="2801089"/>
              <a:ext cx="7493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10%</a:t>
              </a:r>
              <a:endParaRPr lang="zh-CN" altLang="en-US" sz="12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文本框 34"/>
            <p:cNvSpPr txBox="1"/>
            <p:nvPr/>
          </p:nvSpPr>
          <p:spPr>
            <a:xfrm>
              <a:off x="8445501" y="2477636"/>
              <a:ext cx="7493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10%</a:t>
              </a:r>
              <a:endParaRPr lang="zh-CN" altLang="en-US" sz="12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文本框 35"/>
            <p:cNvSpPr txBox="1"/>
            <p:nvPr/>
          </p:nvSpPr>
          <p:spPr>
            <a:xfrm>
              <a:off x="7715250" y="3674129"/>
              <a:ext cx="7493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20%</a:t>
              </a:r>
              <a:endParaRPr lang="zh-CN" altLang="en-US" sz="12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43" name="Group 4"/>
            <p:cNvGrpSpPr>
              <a:grpSpLocks noChangeAspect="1"/>
            </p:cNvGrpSpPr>
            <p:nvPr/>
          </p:nvGrpSpPr>
          <p:grpSpPr bwMode="auto">
            <a:xfrm>
              <a:off x="8629649" y="3178874"/>
              <a:ext cx="606426" cy="734095"/>
              <a:chOff x="3688" y="1976"/>
              <a:chExt cx="304" cy="368"/>
            </a:xfrm>
          </p:grpSpPr>
          <p:sp>
            <p:nvSpPr>
              <p:cNvPr id="44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688" y="1976"/>
                <a:ext cx="304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5" name="Freeform 5"/>
              <p:cNvSpPr>
                <a:spLocks noEditPoints="1"/>
              </p:cNvSpPr>
              <p:nvPr/>
            </p:nvSpPr>
            <p:spPr bwMode="auto">
              <a:xfrm>
                <a:off x="3628" y="1969"/>
                <a:ext cx="424" cy="378"/>
              </a:xfrm>
              <a:custGeom>
                <a:avLst/>
                <a:gdLst>
                  <a:gd name="T0" fmla="*/ 85 w 176"/>
                  <a:gd name="T1" fmla="*/ 125 h 157"/>
                  <a:gd name="T2" fmla="*/ 91 w 176"/>
                  <a:gd name="T3" fmla="*/ 125 h 157"/>
                  <a:gd name="T4" fmla="*/ 89 w 176"/>
                  <a:gd name="T5" fmla="*/ 108 h 157"/>
                  <a:gd name="T6" fmla="*/ 73 w 176"/>
                  <a:gd name="T7" fmla="*/ 85 h 157"/>
                  <a:gd name="T8" fmla="*/ 76 w 176"/>
                  <a:gd name="T9" fmla="*/ 90 h 157"/>
                  <a:gd name="T10" fmla="*/ 73 w 176"/>
                  <a:gd name="T11" fmla="*/ 85 h 157"/>
                  <a:gd name="T12" fmla="*/ 85 w 176"/>
                  <a:gd name="T13" fmla="*/ 76 h 157"/>
                  <a:gd name="T14" fmla="*/ 89 w 176"/>
                  <a:gd name="T15" fmla="*/ 95 h 157"/>
                  <a:gd name="T16" fmla="*/ 91 w 176"/>
                  <a:gd name="T17" fmla="*/ 77 h 157"/>
                  <a:gd name="T18" fmla="*/ 129 w 176"/>
                  <a:gd name="T19" fmla="*/ 55 h 157"/>
                  <a:gd name="T20" fmla="*/ 104 w 176"/>
                  <a:gd name="T21" fmla="*/ 32 h 157"/>
                  <a:gd name="T22" fmla="*/ 103 w 176"/>
                  <a:gd name="T23" fmla="*/ 28 h 157"/>
                  <a:gd name="T24" fmla="*/ 112 w 176"/>
                  <a:gd name="T25" fmla="*/ 6 h 157"/>
                  <a:gd name="T26" fmla="*/ 60 w 176"/>
                  <a:gd name="T27" fmla="*/ 6 h 157"/>
                  <a:gd name="T28" fmla="*/ 70 w 176"/>
                  <a:gd name="T29" fmla="*/ 30 h 157"/>
                  <a:gd name="T30" fmla="*/ 73 w 176"/>
                  <a:gd name="T31" fmla="*/ 33 h 157"/>
                  <a:gd name="T32" fmla="*/ 57 w 176"/>
                  <a:gd name="T33" fmla="*/ 156 h 157"/>
                  <a:gd name="T34" fmla="*/ 118 w 176"/>
                  <a:gd name="T35" fmla="*/ 156 h 157"/>
                  <a:gd name="T36" fmla="*/ 114 w 176"/>
                  <a:gd name="T37" fmla="*/ 114 h 157"/>
                  <a:gd name="T38" fmla="*/ 101 w 176"/>
                  <a:gd name="T39" fmla="*/ 129 h 157"/>
                  <a:gd name="T40" fmla="*/ 98 w 176"/>
                  <a:gd name="T41" fmla="*/ 136 h 157"/>
                  <a:gd name="T42" fmla="*/ 91 w 176"/>
                  <a:gd name="T43" fmla="*/ 136 h 157"/>
                  <a:gd name="T44" fmla="*/ 89 w 176"/>
                  <a:gd name="T45" fmla="*/ 132 h 157"/>
                  <a:gd name="T46" fmla="*/ 86 w 176"/>
                  <a:gd name="T47" fmla="*/ 136 h 157"/>
                  <a:gd name="T48" fmla="*/ 78 w 176"/>
                  <a:gd name="T49" fmla="*/ 136 h 157"/>
                  <a:gd name="T50" fmla="*/ 71 w 176"/>
                  <a:gd name="T51" fmla="*/ 127 h 157"/>
                  <a:gd name="T52" fmla="*/ 67 w 176"/>
                  <a:gd name="T53" fmla="*/ 108 h 157"/>
                  <a:gd name="T54" fmla="*/ 77 w 176"/>
                  <a:gd name="T55" fmla="*/ 122 h 157"/>
                  <a:gd name="T56" fmla="*/ 72 w 176"/>
                  <a:gd name="T57" fmla="*/ 102 h 157"/>
                  <a:gd name="T58" fmla="*/ 63 w 176"/>
                  <a:gd name="T59" fmla="*/ 87 h 157"/>
                  <a:gd name="T60" fmla="*/ 71 w 176"/>
                  <a:gd name="T61" fmla="*/ 73 h 157"/>
                  <a:gd name="T62" fmla="*/ 77 w 176"/>
                  <a:gd name="T63" fmla="*/ 63 h 157"/>
                  <a:gd name="T64" fmla="*/ 85 w 176"/>
                  <a:gd name="T65" fmla="*/ 63 h 157"/>
                  <a:gd name="T66" fmla="*/ 87 w 176"/>
                  <a:gd name="T67" fmla="*/ 68 h 157"/>
                  <a:gd name="T68" fmla="*/ 91 w 176"/>
                  <a:gd name="T69" fmla="*/ 63 h 157"/>
                  <a:gd name="T70" fmla="*/ 99 w 176"/>
                  <a:gd name="T71" fmla="*/ 63 h 157"/>
                  <a:gd name="T72" fmla="*/ 100 w 176"/>
                  <a:gd name="T73" fmla="*/ 71 h 157"/>
                  <a:gd name="T74" fmla="*/ 112 w 176"/>
                  <a:gd name="T75" fmla="*/ 87 h 157"/>
                  <a:gd name="T76" fmla="*/ 103 w 176"/>
                  <a:gd name="T77" fmla="*/ 86 h 157"/>
                  <a:gd name="T78" fmla="*/ 100 w 176"/>
                  <a:gd name="T79" fmla="*/ 98 h 157"/>
                  <a:gd name="T80" fmla="*/ 112 w 176"/>
                  <a:gd name="T81" fmla="*/ 106 h 157"/>
                  <a:gd name="T82" fmla="*/ 101 w 176"/>
                  <a:gd name="T83" fmla="*/ 111 h 157"/>
                  <a:gd name="T84" fmla="*/ 99 w 176"/>
                  <a:gd name="T85" fmla="*/ 123 h 157"/>
                  <a:gd name="T86" fmla="*/ 104 w 176"/>
                  <a:gd name="T87" fmla="*/ 11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57">
                    <a:moveTo>
                      <a:pt x="85" y="106"/>
                    </a:moveTo>
                    <a:cubicBezTo>
                      <a:pt x="85" y="125"/>
                      <a:pt x="85" y="125"/>
                      <a:pt x="85" y="125"/>
                    </a:cubicBezTo>
                    <a:cubicBezTo>
                      <a:pt x="87" y="125"/>
                      <a:pt x="88" y="125"/>
                      <a:pt x="89" y="125"/>
                    </a:cubicBezTo>
                    <a:cubicBezTo>
                      <a:pt x="90" y="125"/>
                      <a:pt x="90" y="125"/>
                      <a:pt x="91" y="125"/>
                    </a:cubicBezTo>
                    <a:cubicBezTo>
                      <a:pt x="91" y="108"/>
                      <a:pt x="91" y="108"/>
                      <a:pt x="91" y="108"/>
                    </a:cubicBezTo>
                    <a:cubicBezTo>
                      <a:pt x="90" y="108"/>
                      <a:pt x="90" y="108"/>
                      <a:pt x="89" y="108"/>
                    </a:cubicBezTo>
                    <a:cubicBezTo>
                      <a:pt x="88" y="107"/>
                      <a:pt x="86" y="107"/>
                      <a:pt x="85" y="106"/>
                    </a:cubicBezTo>
                    <a:close/>
                    <a:moveTo>
                      <a:pt x="73" y="85"/>
                    </a:moveTo>
                    <a:cubicBezTo>
                      <a:pt x="73" y="86"/>
                      <a:pt x="73" y="88"/>
                      <a:pt x="74" y="89"/>
                    </a:cubicBezTo>
                    <a:cubicBezTo>
                      <a:pt x="75" y="89"/>
                      <a:pt x="75" y="90"/>
                      <a:pt x="76" y="90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4" y="81"/>
                      <a:pt x="73" y="83"/>
                      <a:pt x="73" y="85"/>
                    </a:cubicBezTo>
                    <a:close/>
                    <a:moveTo>
                      <a:pt x="88" y="76"/>
                    </a:moveTo>
                    <a:cubicBezTo>
                      <a:pt x="87" y="76"/>
                      <a:pt x="86" y="76"/>
                      <a:pt x="85" y="76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86" y="94"/>
                      <a:pt x="87" y="94"/>
                      <a:pt x="89" y="95"/>
                    </a:cubicBezTo>
                    <a:cubicBezTo>
                      <a:pt x="90" y="95"/>
                      <a:pt x="90" y="95"/>
                      <a:pt x="91" y="95"/>
                    </a:cubicBezTo>
                    <a:cubicBezTo>
                      <a:pt x="91" y="77"/>
                      <a:pt x="91" y="77"/>
                      <a:pt x="91" y="77"/>
                    </a:cubicBezTo>
                    <a:cubicBezTo>
                      <a:pt x="90" y="76"/>
                      <a:pt x="89" y="76"/>
                      <a:pt x="88" y="76"/>
                    </a:cubicBezTo>
                    <a:close/>
                    <a:moveTo>
                      <a:pt x="129" y="55"/>
                    </a:moveTo>
                    <a:cubicBezTo>
                      <a:pt x="122" y="48"/>
                      <a:pt x="105" y="38"/>
                      <a:pt x="104" y="33"/>
                    </a:cubicBezTo>
                    <a:cubicBezTo>
                      <a:pt x="104" y="33"/>
                      <a:pt x="104" y="32"/>
                      <a:pt x="104" y="32"/>
                    </a:cubicBezTo>
                    <a:cubicBezTo>
                      <a:pt x="105" y="32"/>
                      <a:pt x="106" y="31"/>
                      <a:pt x="106" y="30"/>
                    </a:cubicBezTo>
                    <a:cubicBezTo>
                      <a:pt x="106" y="29"/>
                      <a:pt x="105" y="28"/>
                      <a:pt x="103" y="28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03" y="23"/>
                      <a:pt x="108" y="21"/>
                      <a:pt x="112" y="6"/>
                    </a:cubicBezTo>
                    <a:cubicBezTo>
                      <a:pt x="95" y="1"/>
                      <a:pt x="95" y="5"/>
                      <a:pt x="82" y="11"/>
                    </a:cubicBezTo>
                    <a:cubicBezTo>
                      <a:pt x="72" y="13"/>
                      <a:pt x="73" y="0"/>
                      <a:pt x="60" y="6"/>
                    </a:cubicBezTo>
                    <a:cubicBezTo>
                      <a:pt x="67" y="19"/>
                      <a:pt x="72" y="23"/>
                      <a:pt x="73" y="28"/>
                    </a:cubicBezTo>
                    <a:cubicBezTo>
                      <a:pt x="71" y="28"/>
                      <a:pt x="70" y="29"/>
                      <a:pt x="70" y="30"/>
                    </a:cubicBezTo>
                    <a:cubicBezTo>
                      <a:pt x="70" y="31"/>
                      <a:pt x="71" y="32"/>
                      <a:pt x="73" y="32"/>
                    </a:cubicBezTo>
                    <a:cubicBezTo>
                      <a:pt x="73" y="32"/>
                      <a:pt x="73" y="32"/>
                      <a:pt x="73" y="33"/>
                    </a:cubicBezTo>
                    <a:cubicBezTo>
                      <a:pt x="71" y="38"/>
                      <a:pt x="54" y="48"/>
                      <a:pt x="47" y="55"/>
                    </a:cubicBezTo>
                    <a:cubicBezTo>
                      <a:pt x="31" y="70"/>
                      <a:pt x="0" y="154"/>
                      <a:pt x="57" y="156"/>
                    </a:cubicBezTo>
                    <a:cubicBezTo>
                      <a:pt x="84" y="157"/>
                      <a:pt x="88" y="157"/>
                      <a:pt x="88" y="157"/>
                    </a:cubicBezTo>
                    <a:cubicBezTo>
                      <a:pt x="88" y="157"/>
                      <a:pt x="91" y="157"/>
                      <a:pt x="118" y="156"/>
                    </a:cubicBezTo>
                    <a:cubicBezTo>
                      <a:pt x="176" y="154"/>
                      <a:pt x="144" y="70"/>
                      <a:pt x="129" y="55"/>
                    </a:cubicBezTo>
                    <a:close/>
                    <a:moveTo>
                      <a:pt x="114" y="114"/>
                    </a:moveTo>
                    <a:cubicBezTo>
                      <a:pt x="113" y="117"/>
                      <a:pt x="112" y="120"/>
                      <a:pt x="110" y="123"/>
                    </a:cubicBezTo>
                    <a:cubicBezTo>
                      <a:pt x="108" y="126"/>
                      <a:pt x="105" y="128"/>
                      <a:pt x="101" y="129"/>
                    </a:cubicBezTo>
                    <a:cubicBezTo>
                      <a:pt x="100" y="130"/>
                      <a:pt x="99" y="130"/>
                      <a:pt x="99" y="130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98" y="138"/>
                      <a:pt x="96" y="139"/>
                      <a:pt x="94" y="139"/>
                    </a:cubicBezTo>
                    <a:cubicBezTo>
                      <a:pt x="92" y="139"/>
                      <a:pt x="91" y="138"/>
                      <a:pt x="91" y="136"/>
                    </a:cubicBezTo>
                    <a:cubicBezTo>
                      <a:pt x="91" y="132"/>
                      <a:pt x="91" y="132"/>
                      <a:pt x="91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88" y="132"/>
                      <a:pt x="87" y="132"/>
                      <a:pt x="86" y="132"/>
                    </a:cubicBezTo>
                    <a:cubicBezTo>
                      <a:pt x="86" y="136"/>
                      <a:pt x="86" y="136"/>
                      <a:pt x="86" y="136"/>
                    </a:cubicBezTo>
                    <a:cubicBezTo>
                      <a:pt x="86" y="138"/>
                      <a:pt x="84" y="139"/>
                      <a:pt x="82" y="139"/>
                    </a:cubicBezTo>
                    <a:cubicBezTo>
                      <a:pt x="80" y="139"/>
                      <a:pt x="78" y="138"/>
                      <a:pt x="78" y="136"/>
                    </a:cubicBezTo>
                    <a:cubicBezTo>
                      <a:pt x="78" y="130"/>
                      <a:pt x="78" y="130"/>
                      <a:pt x="78" y="130"/>
                    </a:cubicBezTo>
                    <a:cubicBezTo>
                      <a:pt x="75" y="129"/>
                      <a:pt x="73" y="128"/>
                      <a:pt x="71" y="127"/>
                    </a:cubicBezTo>
                    <a:cubicBezTo>
                      <a:pt x="67" y="124"/>
                      <a:pt x="64" y="119"/>
                      <a:pt x="63" y="113"/>
                    </a:cubicBezTo>
                    <a:cubicBezTo>
                      <a:pt x="62" y="110"/>
                      <a:pt x="64" y="108"/>
                      <a:pt x="67" y="108"/>
                    </a:cubicBezTo>
                    <a:cubicBezTo>
                      <a:pt x="69" y="109"/>
                      <a:pt x="72" y="111"/>
                      <a:pt x="72" y="114"/>
                    </a:cubicBezTo>
                    <a:cubicBezTo>
                      <a:pt x="73" y="117"/>
                      <a:pt x="75" y="120"/>
                      <a:pt x="77" y="122"/>
                    </a:cubicBezTo>
                    <a:cubicBezTo>
                      <a:pt x="76" y="103"/>
                      <a:pt x="76" y="103"/>
                      <a:pt x="76" y="103"/>
                    </a:cubicBezTo>
                    <a:cubicBezTo>
                      <a:pt x="74" y="103"/>
                      <a:pt x="73" y="102"/>
                      <a:pt x="72" y="102"/>
                    </a:cubicBezTo>
                    <a:cubicBezTo>
                      <a:pt x="69" y="100"/>
                      <a:pt x="67" y="98"/>
                      <a:pt x="65" y="95"/>
                    </a:cubicBezTo>
                    <a:cubicBezTo>
                      <a:pt x="64" y="93"/>
                      <a:pt x="63" y="90"/>
                      <a:pt x="63" y="87"/>
                    </a:cubicBezTo>
                    <a:cubicBezTo>
                      <a:pt x="64" y="84"/>
                      <a:pt x="64" y="81"/>
                      <a:pt x="66" y="79"/>
                    </a:cubicBezTo>
                    <a:cubicBezTo>
                      <a:pt x="67" y="77"/>
                      <a:pt x="69" y="75"/>
                      <a:pt x="71" y="73"/>
                    </a:cubicBezTo>
                    <a:cubicBezTo>
                      <a:pt x="72" y="72"/>
                      <a:pt x="74" y="71"/>
                      <a:pt x="77" y="70"/>
                    </a:cubicBezTo>
                    <a:cubicBezTo>
                      <a:pt x="77" y="63"/>
                      <a:pt x="77" y="63"/>
                      <a:pt x="77" y="63"/>
                    </a:cubicBezTo>
                    <a:cubicBezTo>
                      <a:pt x="78" y="62"/>
                      <a:pt x="79" y="60"/>
                      <a:pt x="82" y="60"/>
                    </a:cubicBezTo>
                    <a:cubicBezTo>
                      <a:pt x="84" y="60"/>
                      <a:pt x="85" y="61"/>
                      <a:pt x="85" y="63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86" y="68"/>
                      <a:pt x="86" y="68"/>
                      <a:pt x="87" y="68"/>
                    </a:cubicBezTo>
                    <a:cubicBezTo>
                      <a:pt x="88" y="68"/>
                      <a:pt x="90" y="68"/>
                      <a:pt x="91" y="6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61"/>
                      <a:pt x="92" y="60"/>
                      <a:pt x="95" y="60"/>
                    </a:cubicBezTo>
                    <a:cubicBezTo>
                      <a:pt x="97" y="60"/>
                      <a:pt x="99" y="62"/>
                      <a:pt x="99" y="63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100" y="70"/>
                      <a:pt x="100" y="70"/>
                      <a:pt x="100" y="71"/>
                    </a:cubicBezTo>
                    <a:cubicBezTo>
                      <a:pt x="104" y="72"/>
                      <a:pt x="106" y="74"/>
                      <a:pt x="108" y="76"/>
                    </a:cubicBezTo>
                    <a:cubicBezTo>
                      <a:pt x="110" y="79"/>
                      <a:pt x="112" y="83"/>
                      <a:pt x="112" y="87"/>
                    </a:cubicBezTo>
                    <a:cubicBezTo>
                      <a:pt x="113" y="90"/>
                      <a:pt x="111" y="92"/>
                      <a:pt x="108" y="92"/>
                    </a:cubicBezTo>
                    <a:cubicBezTo>
                      <a:pt x="105" y="92"/>
                      <a:pt x="103" y="89"/>
                      <a:pt x="103" y="86"/>
                    </a:cubicBezTo>
                    <a:cubicBezTo>
                      <a:pt x="102" y="84"/>
                      <a:pt x="101" y="83"/>
                      <a:pt x="100" y="81"/>
                    </a:cubicBezTo>
                    <a:cubicBezTo>
                      <a:pt x="100" y="98"/>
                      <a:pt x="100" y="98"/>
                      <a:pt x="100" y="98"/>
                    </a:cubicBezTo>
                    <a:cubicBezTo>
                      <a:pt x="103" y="99"/>
                      <a:pt x="105" y="100"/>
                      <a:pt x="106" y="100"/>
                    </a:cubicBezTo>
                    <a:cubicBezTo>
                      <a:pt x="109" y="101"/>
                      <a:pt x="111" y="103"/>
                      <a:pt x="112" y="106"/>
                    </a:cubicBezTo>
                    <a:cubicBezTo>
                      <a:pt x="113" y="108"/>
                      <a:pt x="114" y="111"/>
                      <a:pt x="114" y="114"/>
                    </a:cubicBezTo>
                    <a:close/>
                    <a:moveTo>
                      <a:pt x="101" y="111"/>
                    </a:moveTo>
                    <a:cubicBezTo>
                      <a:pt x="101" y="111"/>
                      <a:pt x="100" y="111"/>
                      <a:pt x="100" y="111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99" y="123"/>
                      <a:pt x="99" y="123"/>
                      <a:pt x="100" y="122"/>
                    </a:cubicBezTo>
                    <a:cubicBezTo>
                      <a:pt x="102" y="121"/>
                      <a:pt x="103" y="118"/>
                      <a:pt x="104" y="116"/>
                    </a:cubicBezTo>
                    <a:cubicBezTo>
                      <a:pt x="104" y="114"/>
                      <a:pt x="103" y="112"/>
                      <a:pt x="101" y="111"/>
                    </a:cubicBezTo>
                    <a:close/>
                  </a:path>
                </a:pathLst>
              </a:custGeom>
              <a:solidFill>
                <a:srgbClr val="2C3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sp>
        <p:nvSpPr>
          <p:cNvPr id="46" name="矩形 45"/>
          <p:cNvSpPr/>
          <p:nvPr/>
        </p:nvSpPr>
        <p:spPr>
          <a:xfrm>
            <a:off x="6746503" y="5257253"/>
            <a:ext cx="4398168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    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第一期投资将主要用在以下方面：技术开发占比为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60%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、推广拓展占比为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20%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、设计成本占比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10%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、人力占比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10%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081679487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51490" y="1340768"/>
            <a:ext cx="3371908" cy="2232248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产品研发背景</a:t>
            </a:r>
            <a:endParaRPr lang="en-US" altLang="zh-CN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 algn="ctr">
              <a:lnSpc>
                <a:spcPct val="20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zh-CN" altLang="en-US" sz="1050" spc="1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为客户提供有效服务，是我们工作的方向和价值评价的标尺，成就客户就是成就我们自己。我们坚持以客户为中心</a:t>
            </a:r>
          </a:p>
        </p:txBody>
      </p:sp>
      <p:sp>
        <p:nvSpPr>
          <p:cNvPr id="17" name="矩形 16"/>
          <p:cNvSpPr/>
          <p:nvPr/>
        </p:nvSpPr>
        <p:spPr>
          <a:xfrm>
            <a:off x="694606" y="1340768"/>
            <a:ext cx="3744416" cy="2232248"/>
          </a:xfrm>
          <a:prstGeom prst="rect">
            <a:avLst/>
          </a:prstGeom>
          <a:blipFill>
            <a:blip r:embed="rId3" cstate="print"/>
            <a:srcRect/>
            <a:stretch>
              <a:fillRect l="-23505" t="-16928" r="-23505" b="-1692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8" name="Oval 4"/>
          <p:cNvSpPr/>
          <p:nvPr/>
        </p:nvSpPr>
        <p:spPr>
          <a:xfrm>
            <a:off x="550590" y="3879810"/>
            <a:ext cx="676215" cy="676215"/>
          </a:xfrm>
          <a:prstGeom prst="ellipse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01</a:t>
            </a:r>
            <a:endParaRPr lang="id-ID" sz="16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97377" y="3843677"/>
            <a:ext cx="4521472" cy="735337"/>
            <a:chOff x="7175326" y="1183609"/>
            <a:chExt cx="4521472" cy="735337"/>
          </a:xfrm>
        </p:grpSpPr>
        <p:sp>
          <p:nvSpPr>
            <p:cNvPr id="20" name="Text Box 7"/>
            <p:cNvSpPr txBox="1">
              <a:spLocks noChangeArrowheads="1"/>
            </p:cNvSpPr>
            <p:nvPr/>
          </p:nvSpPr>
          <p:spPr bwMode="gray">
            <a:xfrm>
              <a:off x="7175326" y="1183609"/>
              <a:ext cx="2160240" cy="37741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添加标题内容</a:t>
              </a:r>
              <a:endPara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Rectangle 5"/>
            <p:cNvSpPr>
              <a:spLocks/>
            </p:cNvSpPr>
            <p:nvPr/>
          </p:nvSpPr>
          <p:spPr bwMode="auto">
            <a:xfrm>
              <a:off x="7247333" y="1566467"/>
              <a:ext cx="4449465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此处添加详细文本描述，建议与标题相关并符合整体语言风格，语言描述尽量简洁生动。尽量将每页幻灯片的字数控制在 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2" name="Oval 4"/>
          <p:cNvSpPr/>
          <p:nvPr/>
        </p:nvSpPr>
        <p:spPr>
          <a:xfrm>
            <a:off x="550589" y="4818028"/>
            <a:ext cx="676215" cy="676215"/>
          </a:xfrm>
          <a:prstGeom prst="ellipse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02</a:t>
            </a:r>
            <a:endParaRPr lang="id-ID" sz="16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297377" y="4779781"/>
            <a:ext cx="4521472" cy="737451"/>
            <a:chOff x="7175326" y="1181495"/>
            <a:chExt cx="4521472" cy="737451"/>
          </a:xfrm>
        </p:grpSpPr>
        <p:sp>
          <p:nvSpPr>
            <p:cNvPr id="24" name="Text Box 7"/>
            <p:cNvSpPr txBox="1">
              <a:spLocks noChangeArrowheads="1"/>
            </p:cNvSpPr>
            <p:nvPr/>
          </p:nvSpPr>
          <p:spPr bwMode="gray">
            <a:xfrm>
              <a:off x="7175326" y="1181495"/>
              <a:ext cx="2160240" cy="37741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添加标题内容</a:t>
              </a:r>
              <a:endPara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Rectangle 5"/>
            <p:cNvSpPr>
              <a:spLocks/>
            </p:cNvSpPr>
            <p:nvPr/>
          </p:nvSpPr>
          <p:spPr bwMode="auto">
            <a:xfrm>
              <a:off x="7247334" y="1566467"/>
              <a:ext cx="4449464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此处添加详细文本描述，建议与标题相关并符合整体语言风格，语言描述尽量简洁生动。尽量将每页幻灯片的字数控制在 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7823398" y="1340768"/>
            <a:ext cx="3744416" cy="2232248"/>
          </a:xfrm>
          <a:prstGeom prst="rect">
            <a:avLst/>
          </a:prstGeom>
          <a:blipFill>
            <a:blip r:embed="rId4" cstate="print"/>
            <a:srcRect/>
            <a:stretch>
              <a:fillRect l="-23505" t="-16928" r="-23505" b="-1692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7" name="Oval 4"/>
          <p:cNvSpPr/>
          <p:nvPr/>
        </p:nvSpPr>
        <p:spPr>
          <a:xfrm>
            <a:off x="6383239" y="3897181"/>
            <a:ext cx="676215" cy="676215"/>
          </a:xfrm>
          <a:prstGeom prst="ellipse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03</a:t>
            </a:r>
            <a:endParaRPr lang="id-ID" sz="16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130026" y="3861048"/>
            <a:ext cx="4521472" cy="735337"/>
            <a:chOff x="7175326" y="1183609"/>
            <a:chExt cx="4521472" cy="735337"/>
          </a:xfrm>
        </p:grpSpPr>
        <p:sp>
          <p:nvSpPr>
            <p:cNvPr id="29" name="Text Box 7"/>
            <p:cNvSpPr txBox="1">
              <a:spLocks noChangeArrowheads="1"/>
            </p:cNvSpPr>
            <p:nvPr/>
          </p:nvSpPr>
          <p:spPr bwMode="gray">
            <a:xfrm>
              <a:off x="7175326" y="1183609"/>
              <a:ext cx="2160240" cy="37741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添加标题内容</a:t>
              </a:r>
              <a:endPara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Rectangle 5"/>
            <p:cNvSpPr>
              <a:spLocks/>
            </p:cNvSpPr>
            <p:nvPr/>
          </p:nvSpPr>
          <p:spPr bwMode="auto">
            <a:xfrm>
              <a:off x="7247333" y="1566467"/>
              <a:ext cx="4449465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此处添加详细文本描述，建议与标题相关并符合整体语言风格，语言描述尽量简洁生动。尽量将每页幻灯片的字数控制在 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1" name="Oval 4"/>
          <p:cNvSpPr/>
          <p:nvPr/>
        </p:nvSpPr>
        <p:spPr>
          <a:xfrm>
            <a:off x="6383238" y="4835399"/>
            <a:ext cx="676215" cy="676215"/>
          </a:xfrm>
          <a:prstGeom prst="ellipse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04</a:t>
            </a:r>
            <a:endParaRPr lang="id-ID" sz="16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130026" y="4797152"/>
            <a:ext cx="4521472" cy="737451"/>
            <a:chOff x="7175326" y="1181495"/>
            <a:chExt cx="4521472" cy="737451"/>
          </a:xfrm>
        </p:grpSpPr>
        <p:sp>
          <p:nvSpPr>
            <p:cNvPr id="33" name="Text Box 7"/>
            <p:cNvSpPr txBox="1">
              <a:spLocks noChangeArrowheads="1"/>
            </p:cNvSpPr>
            <p:nvPr/>
          </p:nvSpPr>
          <p:spPr bwMode="gray">
            <a:xfrm>
              <a:off x="7175326" y="1181495"/>
              <a:ext cx="2160240" cy="37741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添加标题内容</a:t>
              </a:r>
              <a:endPara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Rectangle 5"/>
            <p:cNvSpPr>
              <a:spLocks/>
            </p:cNvSpPr>
            <p:nvPr/>
          </p:nvSpPr>
          <p:spPr bwMode="auto">
            <a:xfrm>
              <a:off x="7247334" y="1566467"/>
              <a:ext cx="4449464" cy="35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此处添加详细文本描述，建议与标题相关并符合整体语言风格，语言描述尽量简洁生动。尽量将每页幻灯片的字数控制在 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636083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22" grpId="0" animBg="1"/>
      <p:bldP spid="26" grpId="0" animBg="1"/>
      <p:bldP spid="27" grpId="0" animBg="1"/>
      <p:bldP spid="3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43255" y="1124744"/>
            <a:ext cx="10422649" cy="2830287"/>
            <a:chOff x="1133153" y="2870200"/>
            <a:chExt cx="10422649" cy="2830287"/>
          </a:xfrm>
        </p:grpSpPr>
        <p:grpSp>
          <p:nvGrpSpPr>
            <p:cNvPr id="17" name="组合 16"/>
            <p:cNvGrpSpPr/>
            <p:nvPr/>
          </p:nvGrpSpPr>
          <p:grpSpPr>
            <a:xfrm>
              <a:off x="1133153" y="2870200"/>
              <a:ext cx="10422649" cy="2830287"/>
              <a:chOff x="1133153" y="1169517"/>
              <a:chExt cx="10422649" cy="4589641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1133153" y="1374621"/>
                <a:ext cx="9843524" cy="4384537"/>
                <a:chOff x="-477047" y="1711152"/>
                <a:chExt cx="7355867" cy="4384537"/>
              </a:xfrm>
            </p:grpSpPr>
            <p:grpSp>
              <p:nvGrpSpPr>
                <p:cNvPr id="35" name="组合 34"/>
                <p:cNvGrpSpPr/>
                <p:nvPr/>
              </p:nvGrpSpPr>
              <p:grpSpPr>
                <a:xfrm>
                  <a:off x="-477047" y="1711152"/>
                  <a:ext cx="7327899" cy="3944621"/>
                  <a:chOff x="635001" y="1545895"/>
                  <a:chExt cx="6315075" cy="3944621"/>
                </a:xfrm>
              </p:grpSpPr>
              <p:sp>
                <p:nvSpPr>
                  <p:cNvPr id="49" name="矩形 48"/>
                  <p:cNvSpPr/>
                  <p:nvPr/>
                </p:nvSpPr>
                <p:spPr>
                  <a:xfrm>
                    <a:off x="635001" y="5090465"/>
                    <a:ext cx="273050" cy="40005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50" name="矩形 49"/>
                  <p:cNvSpPr/>
                  <p:nvPr/>
                </p:nvSpPr>
                <p:spPr>
                  <a:xfrm>
                    <a:off x="1184276" y="4696765"/>
                    <a:ext cx="273050" cy="79375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51" name="矩形 50"/>
                  <p:cNvSpPr/>
                  <p:nvPr/>
                </p:nvSpPr>
                <p:spPr>
                  <a:xfrm>
                    <a:off x="1733551" y="4960289"/>
                    <a:ext cx="273050" cy="53022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52" name="矩形 51"/>
                  <p:cNvSpPr/>
                  <p:nvPr/>
                </p:nvSpPr>
                <p:spPr>
                  <a:xfrm>
                    <a:off x="2282826" y="4823765"/>
                    <a:ext cx="273050" cy="666749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53" name="矩形 52"/>
                  <p:cNvSpPr/>
                  <p:nvPr/>
                </p:nvSpPr>
                <p:spPr>
                  <a:xfrm>
                    <a:off x="2832101" y="2929880"/>
                    <a:ext cx="273050" cy="2560635"/>
                  </a:xfrm>
                  <a:prstGeom prst="rect">
                    <a:avLst/>
                  </a:prstGeom>
                  <a:solidFill>
                    <a:srgbClr val="2C35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54" name="矩形 53"/>
                  <p:cNvSpPr/>
                  <p:nvPr/>
                </p:nvSpPr>
                <p:spPr>
                  <a:xfrm>
                    <a:off x="3381376" y="3991915"/>
                    <a:ext cx="273050" cy="1498599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55" name="矩形 54"/>
                  <p:cNvSpPr/>
                  <p:nvPr/>
                </p:nvSpPr>
                <p:spPr>
                  <a:xfrm>
                    <a:off x="3930651" y="4291953"/>
                    <a:ext cx="273050" cy="119856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56" name="矩形 55"/>
                  <p:cNvSpPr/>
                  <p:nvPr/>
                </p:nvSpPr>
                <p:spPr>
                  <a:xfrm>
                    <a:off x="4479926" y="2596666"/>
                    <a:ext cx="273050" cy="2893850"/>
                  </a:xfrm>
                  <a:prstGeom prst="rect">
                    <a:avLst/>
                  </a:prstGeom>
                  <a:solidFill>
                    <a:srgbClr val="2C35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57" name="矩形 56"/>
                  <p:cNvSpPr/>
                  <p:nvPr/>
                </p:nvSpPr>
                <p:spPr>
                  <a:xfrm>
                    <a:off x="5029201" y="3677591"/>
                    <a:ext cx="273050" cy="1812924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58" name="矩形 57"/>
                  <p:cNvSpPr/>
                  <p:nvPr/>
                </p:nvSpPr>
                <p:spPr>
                  <a:xfrm>
                    <a:off x="5578476" y="2929878"/>
                    <a:ext cx="273050" cy="2560637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59" name="矩形 58"/>
                  <p:cNvSpPr/>
                  <p:nvPr/>
                </p:nvSpPr>
                <p:spPr>
                  <a:xfrm>
                    <a:off x="6127751" y="1661466"/>
                    <a:ext cx="273050" cy="382905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60" name="矩形 59"/>
                  <p:cNvSpPr/>
                  <p:nvPr/>
                </p:nvSpPr>
                <p:spPr>
                  <a:xfrm>
                    <a:off x="6677026" y="1545895"/>
                    <a:ext cx="273050" cy="394462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</p:grpSp>
            <p:grpSp>
              <p:nvGrpSpPr>
                <p:cNvPr id="36" name="组合 35"/>
                <p:cNvGrpSpPr/>
                <p:nvPr/>
              </p:nvGrpSpPr>
              <p:grpSpPr>
                <a:xfrm>
                  <a:off x="-463095" y="5696412"/>
                  <a:ext cx="7341915" cy="399277"/>
                  <a:chOff x="633091" y="5531155"/>
                  <a:chExt cx="6327153" cy="399277"/>
                </a:xfrm>
              </p:grpSpPr>
              <p:sp>
                <p:nvSpPr>
                  <p:cNvPr id="37" name="文本框 23"/>
                  <p:cNvSpPr txBox="1"/>
                  <p:nvPr/>
                </p:nvSpPr>
                <p:spPr>
                  <a:xfrm>
                    <a:off x="633091" y="5531155"/>
                    <a:ext cx="276870" cy="3992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JAN</a:t>
                    </a:r>
                    <a:endParaRPr lang="zh-CN" altLang="en-US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38" name="文本框 24"/>
                  <p:cNvSpPr txBox="1"/>
                  <p:nvPr/>
                </p:nvSpPr>
                <p:spPr>
                  <a:xfrm>
                    <a:off x="1181333" y="5531155"/>
                    <a:ext cx="278935" cy="3992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FEB</a:t>
                    </a:r>
                    <a:endParaRPr lang="zh-CN" altLang="en-US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39" name="文本框 25"/>
                  <p:cNvSpPr txBox="1"/>
                  <p:nvPr/>
                </p:nvSpPr>
                <p:spPr>
                  <a:xfrm>
                    <a:off x="1714608" y="5531155"/>
                    <a:ext cx="310936" cy="3992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MAR</a:t>
                    </a:r>
                    <a:endParaRPr lang="zh-CN" altLang="en-US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40" name="文本框 26"/>
                  <p:cNvSpPr txBox="1"/>
                  <p:nvPr/>
                </p:nvSpPr>
                <p:spPr>
                  <a:xfrm>
                    <a:off x="2275238" y="5531155"/>
                    <a:ext cx="288225" cy="3992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APR</a:t>
                    </a:r>
                    <a:endParaRPr lang="zh-CN" altLang="en-US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41" name="文本框 27"/>
                  <p:cNvSpPr txBox="1"/>
                  <p:nvPr/>
                </p:nvSpPr>
                <p:spPr>
                  <a:xfrm>
                    <a:off x="2815223" y="5531155"/>
                    <a:ext cx="306807" cy="3992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MAY</a:t>
                    </a:r>
                    <a:endParaRPr lang="zh-CN" altLang="en-US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42" name="文本框 28"/>
                  <p:cNvSpPr txBox="1"/>
                  <p:nvPr/>
                </p:nvSpPr>
                <p:spPr>
                  <a:xfrm>
                    <a:off x="3377400" y="5531155"/>
                    <a:ext cx="280999" cy="3992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JUN</a:t>
                    </a:r>
                    <a:endParaRPr lang="zh-CN" altLang="en-US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43" name="文本框 29"/>
                  <p:cNvSpPr txBox="1"/>
                  <p:nvPr/>
                </p:nvSpPr>
                <p:spPr>
                  <a:xfrm>
                    <a:off x="3934418" y="5531155"/>
                    <a:ext cx="265514" cy="3992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JUL</a:t>
                    </a:r>
                    <a:endParaRPr lang="zh-CN" altLang="en-US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44" name="文本框 30"/>
                  <p:cNvSpPr txBox="1"/>
                  <p:nvPr/>
                </p:nvSpPr>
                <p:spPr>
                  <a:xfrm>
                    <a:off x="4466661" y="5531155"/>
                    <a:ext cx="299580" cy="3992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AUG</a:t>
                    </a:r>
                    <a:endParaRPr lang="zh-CN" altLang="en-US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45" name="文本框 31"/>
                  <p:cNvSpPr txBox="1"/>
                  <p:nvPr/>
                </p:nvSpPr>
                <p:spPr>
                  <a:xfrm>
                    <a:off x="5024195" y="5531155"/>
                    <a:ext cx="283064" cy="3992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SEP</a:t>
                    </a:r>
                    <a:endParaRPr lang="zh-CN" altLang="en-US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46" name="文本框 32"/>
                  <p:cNvSpPr txBox="1"/>
                  <p:nvPr/>
                </p:nvSpPr>
                <p:spPr>
                  <a:xfrm>
                    <a:off x="5568308" y="5531155"/>
                    <a:ext cx="293387" cy="3992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OCT</a:t>
                    </a:r>
                    <a:endParaRPr lang="zh-CN" altLang="en-US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47" name="文本框 33"/>
                  <p:cNvSpPr txBox="1"/>
                  <p:nvPr/>
                </p:nvSpPr>
                <p:spPr>
                  <a:xfrm>
                    <a:off x="6109839" y="5531155"/>
                    <a:ext cx="308871" cy="3992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NOV</a:t>
                    </a:r>
                    <a:endParaRPr lang="zh-CN" altLang="en-US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  <p:sp>
                <p:nvSpPr>
                  <p:cNvPr id="48" name="文本框 34"/>
                  <p:cNvSpPr txBox="1"/>
                  <p:nvPr/>
                </p:nvSpPr>
                <p:spPr>
                  <a:xfrm>
                    <a:off x="6666857" y="5531155"/>
                    <a:ext cx="293387" cy="3992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zh-CN" sz="100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/>
                        <a:ea typeface="微软雅黑"/>
                        <a:sym typeface="Arial"/>
                      </a:rPr>
                      <a:t>DEC</a:t>
                    </a:r>
                    <a:endParaRPr lang="zh-CN" altLang="en-US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0" name="组合 19"/>
              <p:cNvGrpSpPr/>
              <p:nvPr/>
            </p:nvGrpSpPr>
            <p:grpSpPr>
              <a:xfrm>
                <a:off x="11126321" y="1169517"/>
                <a:ext cx="429481" cy="4343512"/>
                <a:chOff x="6966347" y="1458423"/>
                <a:chExt cx="429481" cy="4343512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>
                  <a:off x="6966347" y="1663527"/>
                  <a:ext cx="72000" cy="3944619"/>
                  <a:chOff x="6966347" y="1663527"/>
                  <a:chExt cx="72000" cy="3944619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6966347" y="1663527"/>
                    <a:ext cx="0" cy="3944619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6966347" y="1663527"/>
                    <a:ext cx="72000" cy="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6966347" y="2452451"/>
                    <a:ext cx="72000" cy="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6966347" y="3241375"/>
                    <a:ext cx="72000" cy="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6966347" y="4030299"/>
                    <a:ext cx="72000" cy="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6966347" y="4819223"/>
                    <a:ext cx="72000" cy="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6966347" y="5608146"/>
                    <a:ext cx="72000" cy="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" name="文本框 8"/>
                <p:cNvSpPr txBox="1"/>
                <p:nvPr/>
              </p:nvSpPr>
              <p:spPr>
                <a:xfrm>
                  <a:off x="6985138" y="5402659"/>
                  <a:ext cx="260008" cy="3992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rPr>
                    <a:t>0</a:t>
                  </a:r>
                  <a:endParaRPr lang="zh-CN" altLang="en-US" sz="10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23" name="文本框 9"/>
                <p:cNvSpPr txBox="1"/>
                <p:nvPr/>
              </p:nvSpPr>
              <p:spPr>
                <a:xfrm>
                  <a:off x="6985138" y="4613810"/>
                  <a:ext cx="335348" cy="3992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rPr>
                    <a:t>50</a:t>
                  </a:r>
                  <a:endParaRPr lang="zh-CN" altLang="en-US" sz="10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24" name="文本框 10"/>
                <p:cNvSpPr txBox="1"/>
                <p:nvPr/>
              </p:nvSpPr>
              <p:spPr>
                <a:xfrm>
                  <a:off x="6985138" y="3824964"/>
                  <a:ext cx="410690" cy="3992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rPr>
                    <a:t>100</a:t>
                  </a:r>
                  <a:endParaRPr lang="zh-CN" altLang="en-US" sz="10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>
                  <a:off x="6985138" y="3036117"/>
                  <a:ext cx="410690" cy="3992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rPr>
                    <a:t>150</a:t>
                  </a:r>
                  <a:endParaRPr lang="zh-CN" altLang="en-US" sz="10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26" name="文本框 12"/>
                <p:cNvSpPr txBox="1"/>
                <p:nvPr/>
              </p:nvSpPr>
              <p:spPr>
                <a:xfrm>
                  <a:off x="6985138" y="2247270"/>
                  <a:ext cx="410690" cy="3992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rPr>
                    <a:t>200</a:t>
                  </a:r>
                  <a:endParaRPr lang="zh-CN" altLang="en-US" sz="10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27" name="文本框 13"/>
                <p:cNvSpPr txBox="1"/>
                <p:nvPr/>
              </p:nvSpPr>
              <p:spPr>
                <a:xfrm>
                  <a:off x="6985138" y="1458423"/>
                  <a:ext cx="410690" cy="3992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000" dirty="0">
                      <a:solidFill>
                        <a:schemeClr val="bg1">
                          <a:lumMod val="65000"/>
                        </a:schemeClr>
                      </a:solidFill>
                      <a:latin typeface="Arial"/>
                      <a:ea typeface="微软雅黑"/>
                      <a:sym typeface="Arial"/>
                    </a:rPr>
                    <a:t>250</a:t>
                  </a:r>
                  <a:endParaRPr lang="zh-CN" altLang="en-US" sz="10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</p:grpSp>
        <p:sp>
          <p:nvSpPr>
            <p:cNvPr id="18" name="任意多边形 17"/>
            <p:cNvSpPr/>
            <p:nvPr/>
          </p:nvSpPr>
          <p:spPr>
            <a:xfrm>
              <a:off x="1333500" y="3153429"/>
              <a:ext cx="9372600" cy="2142471"/>
            </a:xfrm>
            <a:custGeom>
              <a:avLst/>
              <a:gdLst>
                <a:gd name="connsiteX0" fmla="*/ 0 w 9372600"/>
                <a:gd name="connsiteY0" fmla="*/ 2142471 h 2142471"/>
                <a:gd name="connsiteX1" fmla="*/ 876300 w 9372600"/>
                <a:gd name="connsiteY1" fmla="*/ 2002771 h 2142471"/>
                <a:gd name="connsiteX2" fmla="*/ 1727200 w 9372600"/>
                <a:gd name="connsiteY2" fmla="*/ 2117071 h 2142471"/>
                <a:gd name="connsiteX3" fmla="*/ 2616200 w 9372600"/>
                <a:gd name="connsiteY3" fmla="*/ 2028171 h 2142471"/>
                <a:gd name="connsiteX4" fmla="*/ 3416300 w 9372600"/>
                <a:gd name="connsiteY4" fmla="*/ 1596371 h 2142471"/>
                <a:gd name="connsiteX5" fmla="*/ 4292600 w 9372600"/>
                <a:gd name="connsiteY5" fmla="*/ 1520171 h 2142471"/>
                <a:gd name="connsiteX6" fmla="*/ 5130800 w 9372600"/>
                <a:gd name="connsiteY6" fmla="*/ 1685271 h 2142471"/>
                <a:gd name="connsiteX7" fmla="*/ 5981700 w 9372600"/>
                <a:gd name="connsiteY7" fmla="*/ 1393171 h 2142471"/>
                <a:gd name="connsiteX8" fmla="*/ 6832600 w 9372600"/>
                <a:gd name="connsiteY8" fmla="*/ 1304271 h 2142471"/>
                <a:gd name="connsiteX9" fmla="*/ 7696200 w 9372600"/>
                <a:gd name="connsiteY9" fmla="*/ 872471 h 2142471"/>
                <a:gd name="connsiteX10" fmla="*/ 8547100 w 9372600"/>
                <a:gd name="connsiteY10" fmla="*/ 85071 h 2142471"/>
                <a:gd name="connsiteX11" fmla="*/ 9372600 w 9372600"/>
                <a:gd name="connsiteY11" fmla="*/ 21571 h 2142471"/>
                <a:gd name="connsiteX12" fmla="*/ 9372600 w 9372600"/>
                <a:gd name="connsiteY12" fmla="*/ 21571 h 2142471"/>
                <a:gd name="connsiteX13" fmla="*/ 9372600 w 9372600"/>
                <a:gd name="connsiteY13" fmla="*/ 21571 h 2142471"/>
                <a:gd name="connsiteX0" fmla="*/ 0 w 9372600"/>
                <a:gd name="connsiteY0" fmla="*/ 2142471 h 2142471"/>
                <a:gd name="connsiteX1" fmla="*/ 876300 w 9372600"/>
                <a:gd name="connsiteY1" fmla="*/ 2002771 h 2142471"/>
                <a:gd name="connsiteX2" fmla="*/ 1727200 w 9372600"/>
                <a:gd name="connsiteY2" fmla="*/ 2117071 h 2142471"/>
                <a:gd name="connsiteX3" fmla="*/ 2616200 w 9372600"/>
                <a:gd name="connsiteY3" fmla="*/ 2028171 h 2142471"/>
                <a:gd name="connsiteX4" fmla="*/ 3416300 w 9372600"/>
                <a:gd name="connsiteY4" fmla="*/ 1596371 h 2142471"/>
                <a:gd name="connsiteX5" fmla="*/ 4292600 w 9372600"/>
                <a:gd name="connsiteY5" fmla="*/ 1520171 h 2142471"/>
                <a:gd name="connsiteX6" fmla="*/ 5130800 w 9372600"/>
                <a:gd name="connsiteY6" fmla="*/ 1685271 h 2142471"/>
                <a:gd name="connsiteX7" fmla="*/ 5981700 w 9372600"/>
                <a:gd name="connsiteY7" fmla="*/ 681971 h 2142471"/>
                <a:gd name="connsiteX8" fmla="*/ 6832600 w 9372600"/>
                <a:gd name="connsiteY8" fmla="*/ 1304271 h 2142471"/>
                <a:gd name="connsiteX9" fmla="*/ 7696200 w 9372600"/>
                <a:gd name="connsiteY9" fmla="*/ 872471 h 2142471"/>
                <a:gd name="connsiteX10" fmla="*/ 8547100 w 9372600"/>
                <a:gd name="connsiteY10" fmla="*/ 85071 h 2142471"/>
                <a:gd name="connsiteX11" fmla="*/ 9372600 w 9372600"/>
                <a:gd name="connsiteY11" fmla="*/ 21571 h 2142471"/>
                <a:gd name="connsiteX12" fmla="*/ 9372600 w 9372600"/>
                <a:gd name="connsiteY12" fmla="*/ 21571 h 2142471"/>
                <a:gd name="connsiteX13" fmla="*/ 9372600 w 9372600"/>
                <a:gd name="connsiteY13" fmla="*/ 21571 h 2142471"/>
                <a:gd name="connsiteX0" fmla="*/ 0 w 9372600"/>
                <a:gd name="connsiteY0" fmla="*/ 2142471 h 2147307"/>
                <a:gd name="connsiteX1" fmla="*/ 876300 w 9372600"/>
                <a:gd name="connsiteY1" fmla="*/ 2002771 h 2147307"/>
                <a:gd name="connsiteX2" fmla="*/ 1727200 w 9372600"/>
                <a:gd name="connsiteY2" fmla="*/ 2117071 h 2147307"/>
                <a:gd name="connsiteX3" fmla="*/ 2616200 w 9372600"/>
                <a:gd name="connsiteY3" fmla="*/ 2028171 h 2147307"/>
                <a:gd name="connsiteX4" fmla="*/ 3416300 w 9372600"/>
                <a:gd name="connsiteY4" fmla="*/ 948671 h 2147307"/>
                <a:gd name="connsiteX5" fmla="*/ 4292600 w 9372600"/>
                <a:gd name="connsiteY5" fmla="*/ 1520171 h 2147307"/>
                <a:gd name="connsiteX6" fmla="*/ 5130800 w 9372600"/>
                <a:gd name="connsiteY6" fmla="*/ 1685271 h 2147307"/>
                <a:gd name="connsiteX7" fmla="*/ 5981700 w 9372600"/>
                <a:gd name="connsiteY7" fmla="*/ 681971 h 2147307"/>
                <a:gd name="connsiteX8" fmla="*/ 6832600 w 9372600"/>
                <a:gd name="connsiteY8" fmla="*/ 1304271 h 2147307"/>
                <a:gd name="connsiteX9" fmla="*/ 7696200 w 9372600"/>
                <a:gd name="connsiteY9" fmla="*/ 872471 h 2147307"/>
                <a:gd name="connsiteX10" fmla="*/ 8547100 w 9372600"/>
                <a:gd name="connsiteY10" fmla="*/ 85071 h 2147307"/>
                <a:gd name="connsiteX11" fmla="*/ 9372600 w 9372600"/>
                <a:gd name="connsiteY11" fmla="*/ 21571 h 2147307"/>
                <a:gd name="connsiteX12" fmla="*/ 9372600 w 9372600"/>
                <a:gd name="connsiteY12" fmla="*/ 21571 h 2147307"/>
                <a:gd name="connsiteX13" fmla="*/ 9372600 w 9372600"/>
                <a:gd name="connsiteY13" fmla="*/ 21571 h 2147307"/>
                <a:gd name="connsiteX0" fmla="*/ 0 w 9372600"/>
                <a:gd name="connsiteY0" fmla="*/ 2142471 h 2142471"/>
                <a:gd name="connsiteX1" fmla="*/ 876300 w 9372600"/>
                <a:gd name="connsiteY1" fmla="*/ 2002771 h 2142471"/>
                <a:gd name="connsiteX2" fmla="*/ 1765300 w 9372600"/>
                <a:gd name="connsiteY2" fmla="*/ 1850371 h 2142471"/>
                <a:gd name="connsiteX3" fmla="*/ 2616200 w 9372600"/>
                <a:gd name="connsiteY3" fmla="*/ 2028171 h 2142471"/>
                <a:gd name="connsiteX4" fmla="*/ 3416300 w 9372600"/>
                <a:gd name="connsiteY4" fmla="*/ 948671 h 2142471"/>
                <a:gd name="connsiteX5" fmla="*/ 4292600 w 9372600"/>
                <a:gd name="connsiteY5" fmla="*/ 1520171 h 2142471"/>
                <a:gd name="connsiteX6" fmla="*/ 5130800 w 9372600"/>
                <a:gd name="connsiteY6" fmla="*/ 1685271 h 2142471"/>
                <a:gd name="connsiteX7" fmla="*/ 5981700 w 9372600"/>
                <a:gd name="connsiteY7" fmla="*/ 681971 h 2142471"/>
                <a:gd name="connsiteX8" fmla="*/ 6832600 w 9372600"/>
                <a:gd name="connsiteY8" fmla="*/ 1304271 h 2142471"/>
                <a:gd name="connsiteX9" fmla="*/ 7696200 w 9372600"/>
                <a:gd name="connsiteY9" fmla="*/ 872471 h 2142471"/>
                <a:gd name="connsiteX10" fmla="*/ 8547100 w 9372600"/>
                <a:gd name="connsiteY10" fmla="*/ 85071 h 2142471"/>
                <a:gd name="connsiteX11" fmla="*/ 9372600 w 9372600"/>
                <a:gd name="connsiteY11" fmla="*/ 21571 h 2142471"/>
                <a:gd name="connsiteX12" fmla="*/ 9372600 w 9372600"/>
                <a:gd name="connsiteY12" fmla="*/ 21571 h 2142471"/>
                <a:gd name="connsiteX13" fmla="*/ 9372600 w 9372600"/>
                <a:gd name="connsiteY13" fmla="*/ 21571 h 214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72600" h="2142471">
                  <a:moveTo>
                    <a:pt x="0" y="2142471"/>
                  </a:moveTo>
                  <a:cubicBezTo>
                    <a:pt x="294216" y="2074737"/>
                    <a:pt x="582083" y="2051454"/>
                    <a:pt x="876300" y="2002771"/>
                  </a:cubicBezTo>
                  <a:cubicBezTo>
                    <a:pt x="1170517" y="1954088"/>
                    <a:pt x="1475317" y="1846138"/>
                    <a:pt x="1765300" y="1850371"/>
                  </a:cubicBezTo>
                  <a:cubicBezTo>
                    <a:pt x="2055283" y="1854604"/>
                    <a:pt x="2341033" y="2178454"/>
                    <a:pt x="2616200" y="2028171"/>
                  </a:cubicBezTo>
                  <a:cubicBezTo>
                    <a:pt x="2891367" y="1877888"/>
                    <a:pt x="3136900" y="1033338"/>
                    <a:pt x="3416300" y="948671"/>
                  </a:cubicBezTo>
                  <a:cubicBezTo>
                    <a:pt x="3695700" y="864004"/>
                    <a:pt x="4006850" y="1397404"/>
                    <a:pt x="4292600" y="1520171"/>
                  </a:cubicBezTo>
                  <a:cubicBezTo>
                    <a:pt x="4578350" y="1642938"/>
                    <a:pt x="4849283" y="1824971"/>
                    <a:pt x="5130800" y="1685271"/>
                  </a:cubicBezTo>
                  <a:cubicBezTo>
                    <a:pt x="5412317" y="1545571"/>
                    <a:pt x="5698067" y="745471"/>
                    <a:pt x="5981700" y="681971"/>
                  </a:cubicBezTo>
                  <a:cubicBezTo>
                    <a:pt x="6265333" y="618471"/>
                    <a:pt x="6546850" y="1272521"/>
                    <a:pt x="6832600" y="1304271"/>
                  </a:cubicBezTo>
                  <a:cubicBezTo>
                    <a:pt x="7118350" y="1336021"/>
                    <a:pt x="7410450" y="1075671"/>
                    <a:pt x="7696200" y="872471"/>
                  </a:cubicBezTo>
                  <a:cubicBezTo>
                    <a:pt x="7981950" y="669271"/>
                    <a:pt x="8267700" y="226888"/>
                    <a:pt x="8547100" y="85071"/>
                  </a:cubicBezTo>
                  <a:cubicBezTo>
                    <a:pt x="8826500" y="-56746"/>
                    <a:pt x="9372600" y="21571"/>
                    <a:pt x="9372600" y="21571"/>
                  </a:cubicBezTo>
                  <a:lnTo>
                    <a:pt x="9372600" y="21571"/>
                  </a:lnTo>
                  <a:lnTo>
                    <a:pt x="9372600" y="21571"/>
                  </a:lnTo>
                </a:path>
              </a:pathLst>
            </a:custGeom>
            <a:noFill/>
            <a:ln w="38100" cap="rnd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440273" y="4891135"/>
            <a:ext cx="2172633" cy="1272706"/>
            <a:chOff x="3440273" y="1556596"/>
            <a:chExt cx="2172633" cy="1272706"/>
          </a:xfrm>
        </p:grpSpPr>
        <p:sp>
          <p:nvSpPr>
            <p:cNvPr id="62" name="矩形 61"/>
            <p:cNvSpPr/>
            <p:nvPr/>
          </p:nvSpPr>
          <p:spPr>
            <a:xfrm>
              <a:off x="3440273" y="1939880"/>
              <a:ext cx="2172633" cy="439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440273" y="2429192"/>
              <a:ext cx="217263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2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1,185,800</a:t>
              </a: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3804965" y="1556596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2C3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关键字</a:t>
              </a:r>
              <a:endParaRPr lang="zh-CN" altLang="en-US" sz="1000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045967" y="4891135"/>
            <a:ext cx="2172633" cy="1272706"/>
            <a:chOff x="6045967" y="1556596"/>
            <a:chExt cx="2172633" cy="1272706"/>
          </a:xfrm>
        </p:grpSpPr>
        <p:sp>
          <p:nvSpPr>
            <p:cNvPr id="66" name="矩形 65"/>
            <p:cNvSpPr/>
            <p:nvPr/>
          </p:nvSpPr>
          <p:spPr>
            <a:xfrm>
              <a:off x="6045967" y="1939880"/>
              <a:ext cx="2172633" cy="439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6045967" y="2429192"/>
              <a:ext cx="217263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2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1,500,800</a:t>
              </a:r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6410659" y="1556596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2C3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关键字</a:t>
              </a:r>
              <a:endParaRPr lang="zh-CN" altLang="en-US" sz="1050" dirty="0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1306220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graphicFrame>
        <p:nvGraphicFramePr>
          <p:cNvPr id="14" name="Chart 28"/>
          <p:cNvGraphicFramePr/>
          <p:nvPr>
            <p:extLst>
              <p:ext uri="{D42A27DB-BD31-4B8C-83A1-F6EECF244321}">
                <p14:modId xmlns:p14="http://schemas.microsoft.com/office/powerpoint/2010/main" val="2231966453"/>
              </p:ext>
            </p:extLst>
          </p:nvPr>
        </p:nvGraphicFramePr>
        <p:xfrm>
          <a:off x="7962467" y="1700808"/>
          <a:ext cx="2882819" cy="2734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7" name="Group 34"/>
          <p:cNvGrpSpPr/>
          <p:nvPr/>
        </p:nvGrpSpPr>
        <p:grpSpPr>
          <a:xfrm>
            <a:off x="9131256" y="2760400"/>
            <a:ext cx="545240" cy="615142"/>
            <a:chOff x="-3175" y="-1587"/>
            <a:chExt cx="433388" cy="488950"/>
          </a:xfrm>
          <a:solidFill>
            <a:srgbClr val="2C353A"/>
          </a:solidFill>
          <a:effectLst/>
        </p:grpSpPr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-3175" y="-1587"/>
              <a:ext cx="433388" cy="488950"/>
            </a:xfrm>
            <a:custGeom>
              <a:avLst/>
              <a:gdLst>
                <a:gd name="T0" fmla="*/ 56 w 112"/>
                <a:gd name="T1" fmla="*/ 0 h 128"/>
                <a:gd name="T2" fmla="*/ 0 w 112"/>
                <a:gd name="T3" fmla="*/ 26 h 128"/>
                <a:gd name="T4" fmla="*/ 0 w 112"/>
                <a:gd name="T5" fmla="*/ 102 h 128"/>
                <a:gd name="T6" fmla="*/ 56 w 112"/>
                <a:gd name="T7" fmla="*/ 128 h 128"/>
                <a:gd name="T8" fmla="*/ 112 w 112"/>
                <a:gd name="T9" fmla="*/ 102 h 128"/>
                <a:gd name="T10" fmla="*/ 112 w 112"/>
                <a:gd name="T11" fmla="*/ 26 h 128"/>
                <a:gd name="T12" fmla="*/ 56 w 112"/>
                <a:gd name="T13" fmla="*/ 0 h 128"/>
                <a:gd name="T14" fmla="*/ 104 w 112"/>
                <a:gd name="T15" fmla="*/ 102 h 128"/>
                <a:gd name="T16" fmla="*/ 56 w 112"/>
                <a:gd name="T17" fmla="*/ 120 h 128"/>
                <a:gd name="T18" fmla="*/ 8 w 112"/>
                <a:gd name="T19" fmla="*/ 102 h 128"/>
                <a:gd name="T20" fmla="*/ 8 w 112"/>
                <a:gd name="T21" fmla="*/ 87 h 128"/>
                <a:gd name="T22" fmla="*/ 56 w 112"/>
                <a:gd name="T23" fmla="*/ 100 h 128"/>
                <a:gd name="T24" fmla="*/ 104 w 112"/>
                <a:gd name="T25" fmla="*/ 87 h 128"/>
                <a:gd name="T26" fmla="*/ 104 w 112"/>
                <a:gd name="T27" fmla="*/ 102 h 128"/>
                <a:gd name="T28" fmla="*/ 104 w 112"/>
                <a:gd name="T29" fmla="*/ 78 h 128"/>
                <a:gd name="T30" fmla="*/ 104 w 112"/>
                <a:gd name="T31" fmla="*/ 78 h 128"/>
                <a:gd name="T32" fmla="*/ 104 w 112"/>
                <a:gd name="T33" fmla="*/ 78 h 128"/>
                <a:gd name="T34" fmla="*/ 56 w 112"/>
                <a:gd name="T35" fmla="*/ 96 h 128"/>
                <a:gd name="T36" fmla="*/ 8 w 112"/>
                <a:gd name="T37" fmla="*/ 78 h 128"/>
                <a:gd name="T38" fmla="*/ 8 w 112"/>
                <a:gd name="T39" fmla="*/ 78 h 128"/>
                <a:gd name="T40" fmla="*/ 8 w 112"/>
                <a:gd name="T41" fmla="*/ 78 h 128"/>
                <a:gd name="T42" fmla="*/ 8 w 112"/>
                <a:gd name="T43" fmla="*/ 63 h 128"/>
                <a:gd name="T44" fmla="*/ 56 w 112"/>
                <a:gd name="T45" fmla="*/ 76 h 128"/>
                <a:gd name="T46" fmla="*/ 104 w 112"/>
                <a:gd name="T47" fmla="*/ 63 h 128"/>
                <a:gd name="T48" fmla="*/ 104 w 112"/>
                <a:gd name="T49" fmla="*/ 78 h 128"/>
                <a:gd name="T50" fmla="*/ 104 w 112"/>
                <a:gd name="T51" fmla="*/ 54 h 128"/>
                <a:gd name="T52" fmla="*/ 104 w 112"/>
                <a:gd name="T53" fmla="*/ 54 h 128"/>
                <a:gd name="T54" fmla="*/ 104 w 112"/>
                <a:gd name="T55" fmla="*/ 54 h 128"/>
                <a:gd name="T56" fmla="*/ 56 w 112"/>
                <a:gd name="T57" fmla="*/ 72 h 128"/>
                <a:gd name="T58" fmla="*/ 8 w 112"/>
                <a:gd name="T59" fmla="*/ 54 h 128"/>
                <a:gd name="T60" fmla="*/ 8 w 112"/>
                <a:gd name="T61" fmla="*/ 54 h 128"/>
                <a:gd name="T62" fmla="*/ 8 w 112"/>
                <a:gd name="T63" fmla="*/ 54 h 128"/>
                <a:gd name="T64" fmla="*/ 8 w 112"/>
                <a:gd name="T65" fmla="*/ 40 h 128"/>
                <a:gd name="T66" fmla="*/ 56 w 112"/>
                <a:gd name="T67" fmla="*/ 52 h 128"/>
                <a:gd name="T68" fmla="*/ 104 w 112"/>
                <a:gd name="T69" fmla="*/ 40 h 128"/>
                <a:gd name="T70" fmla="*/ 104 w 112"/>
                <a:gd name="T71" fmla="*/ 54 h 128"/>
                <a:gd name="T72" fmla="*/ 56 w 112"/>
                <a:gd name="T73" fmla="*/ 44 h 128"/>
                <a:gd name="T74" fmla="*/ 8 w 112"/>
                <a:gd name="T75" fmla="*/ 26 h 128"/>
                <a:gd name="T76" fmla="*/ 56 w 112"/>
                <a:gd name="T77" fmla="*/ 8 h 128"/>
                <a:gd name="T78" fmla="*/ 104 w 112"/>
                <a:gd name="T79" fmla="*/ 26 h 128"/>
                <a:gd name="T80" fmla="*/ 56 w 112"/>
                <a:gd name="T81" fmla="*/ 4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auto">
            <a:xfrm>
              <a:off x="338138" y="381001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" name="Oval 16"/>
            <p:cNvSpPr>
              <a:spLocks noChangeArrowheads="1"/>
            </p:cNvSpPr>
            <p:nvPr/>
          </p:nvSpPr>
          <p:spPr bwMode="auto">
            <a:xfrm>
              <a:off x="338138" y="288926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Oval 17"/>
            <p:cNvSpPr>
              <a:spLocks noChangeArrowheads="1"/>
            </p:cNvSpPr>
            <p:nvPr/>
          </p:nvSpPr>
          <p:spPr bwMode="auto">
            <a:xfrm>
              <a:off x="338138" y="196851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2" name="Rectangle 51"/>
          <p:cNvSpPr/>
          <p:nvPr/>
        </p:nvSpPr>
        <p:spPr>
          <a:xfrm>
            <a:off x="8227942" y="4437112"/>
            <a:ext cx="2509122" cy="131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添加标题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为客户服务是我们存在的唯一理由，客户需求是、发展的原动力。我们坚持以客户为中。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3" name="Oval 90"/>
          <p:cNvSpPr/>
          <p:nvPr/>
        </p:nvSpPr>
        <p:spPr>
          <a:xfrm>
            <a:off x="1535665" y="4913715"/>
            <a:ext cx="2501879" cy="602817"/>
          </a:xfrm>
          <a:prstGeom prst="ellipse">
            <a:avLst/>
          </a:prstGeom>
          <a:solidFill>
            <a:schemeClr val="tx1">
              <a:lumMod val="65000"/>
              <a:lumOff val="35000"/>
              <a:alpha val="57000"/>
            </a:schemeClr>
          </a:solidFill>
          <a:ln>
            <a:noFill/>
          </a:ln>
          <a:effectLst>
            <a:outerShdw blurRad="685800" sx="119000" sy="119000" algn="ctr" rotWithShape="0">
              <a:prstClr val="black">
                <a:alpha val="8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/>
              <a:ea typeface="微软雅黑"/>
              <a:sym typeface="Arial"/>
            </a:endParaRPr>
          </a:p>
        </p:txBody>
      </p:sp>
      <p:grpSp>
        <p:nvGrpSpPr>
          <p:cNvPr id="24" name="Group 91"/>
          <p:cNvGrpSpPr/>
          <p:nvPr/>
        </p:nvGrpSpPr>
        <p:grpSpPr>
          <a:xfrm>
            <a:off x="1406227" y="4185861"/>
            <a:ext cx="2798813" cy="1316415"/>
            <a:chOff x="6724539" y="1872152"/>
            <a:chExt cx="2057954" cy="967954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6" name="Oval 9"/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Oval 17"/>
            <p:cNvSpPr>
              <a:spLocks noChangeArrowheads="1"/>
            </p:cNvSpPr>
            <p:nvPr/>
          </p:nvSpPr>
          <p:spPr bwMode="auto">
            <a:xfrm>
              <a:off x="7207013" y="2117595"/>
              <a:ext cx="1093006" cy="2200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8" name="Group 95"/>
          <p:cNvGrpSpPr/>
          <p:nvPr/>
        </p:nvGrpSpPr>
        <p:grpSpPr>
          <a:xfrm>
            <a:off x="1406227" y="3430570"/>
            <a:ext cx="2798813" cy="1316415"/>
            <a:chOff x="6724539" y="1872152"/>
            <a:chExt cx="2057954" cy="967954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Oval 9"/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Oval 17"/>
            <p:cNvSpPr>
              <a:spLocks noChangeArrowheads="1"/>
            </p:cNvSpPr>
            <p:nvPr/>
          </p:nvSpPr>
          <p:spPr bwMode="auto">
            <a:xfrm>
              <a:off x="7207013" y="2117595"/>
              <a:ext cx="1093006" cy="2200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2" name="Group 99"/>
          <p:cNvGrpSpPr/>
          <p:nvPr/>
        </p:nvGrpSpPr>
        <p:grpSpPr>
          <a:xfrm>
            <a:off x="1406227" y="2662837"/>
            <a:ext cx="2798813" cy="1316415"/>
            <a:chOff x="6724539" y="1872152"/>
            <a:chExt cx="2057954" cy="967954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6724539" y="2161336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Oval 9"/>
            <p:cNvSpPr>
              <a:spLocks noChangeArrowheads="1"/>
            </p:cNvSpPr>
            <p:nvPr/>
          </p:nvSpPr>
          <p:spPr bwMode="auto">
            <a:xfrm>
              <a:off x="6724539" y="1872152"/>
              <a:ext cx="2057954" cy="57836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Oval 17"/>
            <p:cNvSpPr>
              <a:spLocks noChangeArrowheads="1"/>
            </p:cNvSpPr>
            <p:nvPr/>
          </p:nvSpPr>
          <p:spPr bwMode="auto">
            <a:xfrm>
              <a:off x="7207013" y="2117595"/>
              <a:ext cx="1093006" cy="2200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6" name="Group 103"/>
          <p:cNvGrpSpPr/>
          <p:nvPr/>
        </p:nvGrpSpPr>
        <p:grpSpPr>
          <a:xfrm>
            <a:off x="1406227" y="1913078"/>
            <a:ext cx="2798813" cy="1316415"/>
            <a:chOff x="7064781" y="1349909"/>
            <a:chExt cx="2057954" cy="967954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7064781" y="1639093"/>
              <a:ext cx="2057954" cy="67877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rgbClr val="2C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8" name="Oval 9"/>
            <p:cNvSpPr>
              <a:spLocks noChangeArrowheads="1"/>
            </p:cNvSpPr>
            <p:nvPr/>
          </p:nvSpPr>
          <p:spPr bwMode="auto">
            <a:xfrm>
              <a:off x="7064781" y="1349909"/>
              <a:ext cx="2057954" cy="57836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Oval 17"/>
            <p:cNvSpPr>
              <a:spLocks noChangeArrowheads="1"/>
            </p:cNvSpPr>
            <p:nvPr/>
          </p:nvSpPr>
          <p:spPr bwMode="auto">
            <a:xfrm>
              <a:off x="7547255" y="1595352"/>
              <a:ext cx="1093006" cy="2200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0" name="Group 115"/>
          <p:cNvGrpSpPr/>
          <p:nvPr/>
        </p:nvGrpSpPr>
        <p:grpSpPr>
          <a:xfrm>
            <a:off x="2635300" y="2816354"/>
            <a:ext cx="305291" cy="300429"/>
            <a:chOff x="6297613" y="1392238"/>
            <a:chExt cx="498475" cy="490537"/>
          </a:xfrm>
          <a:solidFill>
            <a:schemeClr val="bg1"/>
          </a:solidFill>
        </p:grpSpPr>
        <p:sp>
          <p:nvSpPr>
            <p:cNvPr id="41" name="Freeform 116"/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Freeform 117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3" name="Freeform 118"/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4" name="Group 119"/>
          <p:cNvGrpSpPr/>
          <p:nvPr/>
        </p:nvGrpSpPr>
        <p:grpSpPr>
          <a:xfrm>
            <a:off x="2646481" y="3594217"/>
            <a:ext cx="282929" cy="300430"/>
            <a:chOff x="6881813" y="2154238"/>
            <a:chExt cx="461963" cy="490538"/>
          </a:xfrm>
          <a:solidFill>
            <a:schemeClr val="bg1"/>
          </a:solidFill>
        </p:grpSpPr>
        <p:sp>
          <p:nvSpPr>
            <p:cNvPr id="45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6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48" name="Freeform 28"/>
          <p:cNvSpPr>
            <a:spLocks noEditPoints="1"/>
          </p:cNvSpPr>
          <p:nvPr/>
        </p:nvSpPr>
        <p:spPr bwMode="auto">
          <a:xfrm>
            <a:off x="2637244" y="4361005"/>
            <a:ext cx="301402" cy="301402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Arial"/>
              <a:ea typeface="微软雅黑"/>
              <a:sym typeface="Arial"/>
            </a:endParaRPr>
          </a:p>
        </p:txBody>
      </p:sp>
      <p:grpSp>
        <p:nvGrpSpPr>
          <p:cNvPr id="49" name="Group 124"/>
          <p:cNvGrpSpPr/>
          <p:nvPr/>
        </p:nvGrpSpPr>
        <p:grpSpPr>
          <a:xfrm>
            <a:off x="2588042" y="5074276"/>
            <a:ext cx="399806" cy="395963"/>
            <a:chOff x="7219950" y="3429000"/>
            <a:chExt cx="495300" cy="490538"/>
          </a:xfrm>
          <a:solidFill>
            <a:schemeClr val="bg1"/>
          </a:solidFill>
        </p:grpSpPr>
        <p:sp>
          <p:nvSpPr>
            <p:cNvPr id="50" name="Freeform 32"/>
            <p:cNvSpPr>
              <a:spLocks noEditPoints="1"/>
            </p:cNvSpPr>
            <p:nvPr/>
          </p:nvSpPr>
          <p:spPr bwMode="auto">
            <a:xfrm>
              <a:off x="7219950" y="3475038"/>
              <a:ext cx="452438" cy="444500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1" name="Freeform 33"/>
            <p:cNvSpPr>
              <a:spLocks noEditPoints="1"/>
            </p:cNvSpPr>
            <p:nvPr/>
          </p:nvSpPr>
          <p:spPr bwMode="auto">
            <a:xfrm>
              <a:off x="7439025" y="3675063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2" name="Freeform 34"/>
            <p:cNvSpPr>
              <a:spLocks noEditPoints="1"/>
            </p:cNvSpPr>
            <p:nvPr/>
          </p:nvSpPr>
          <p:spPr bwMode="auto">
            <a:xfrm>
              <a:off x="7639050" y="3429000"/>
              <a:ext cx="76200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3" name="Freeform 35"/>
            <p:cNvSpPr>
              <a:spLocks noEditPoints="1"/>
            </p:cNvSpPr>
            <p:nvPr/>
          </p:nvSpPr>
          <p:spPr bwMode="auto">
            <a:xfrm>
              <a:off x="7346950" y="3659188"/>
              <a:ext cx="61913" cy="61913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4" name="Oval 36"/>
            <p:cNvSpPr>
              <a:spLocks noChangeArrowheads="1"/>
            </p:cNvSpPr>
            <p:nvPr/>
          </p:nvSpPr>
          <p:spPr bwMode="auto">
            <a:xfrm>
              <a:off x="7408863" y="376713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5" name="Oval 37"/>
            <p:cNvSpPr>
              <a:spLocks noChangeArrowheads="1"/>
            </p:cNvSpPr>
            <p:nvPr/>
          </p:nvSpPr>
          <p:spPr bwMode="auto">
            <a:xfrm>
              <a:off x="7653338" y="3536950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/>
                <a:ea typeface="微软雅黑"/>
                <a:sym typeface="Arial"/>
              </a:endParaRPr>
            </a:p>
          </p:txBody>
        </p:sp>
      </p:grpSp>
      <p:cxnSp>
        <p:nvCxnSpPr>
          <p:cNvPr id="56" name="Straight Connector 3"/>
          <p:cNvCxnSpPr/>
          <p:nvPr/>
        </p:nvCxnSpPr>
        <p:spPr>
          <a:xfrm>
            <a:off x="2937873" y="2952470"/>
            <a:ext cx="301356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131"/>
          <p:cNvCxnSpPr/>
          <p:nvPr/>
        </p:nvCxnSpPr>
        <p:spPr>
          <a:xfrm>
            <a:off x="2937873" y="3720203"/>
            <a:ext cx="301356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132"/>
          <p:cNvCxnSpPr/>
          <p:nvPr/>
        </p:nvCxnSpPr>
        <p:spPr>
          <a:xfrm>
            <a:off x="2937873" y="4466319"/>
            <a:ext cx="301356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133"/>
          <p:cNvCxnSpPr/>
          <p:nvPr/>
        </p:nvCxnSpPr>
        <p:spPr>
          <a:xfrm>
            <a:off x="2937873" y="5213450"/>
            <a:ext cx="301356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943078" y="2461622"/>
            <a:ext cx="3057682" cy="60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添加标题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为客户服务是我们存在的唯一理由，客户需求是。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943078" y="3243079"/>
            <a:ext cx="3057682" cy="60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添加标题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为客户服务是我们存在的唯一理由，客户需求是。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43078" y="4004925"/>
            <a:ext cx="3057682" cy="60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添加标题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为客户服务是我们存在的唯一理由，客户需求是。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943078" y="4740399"/>
            <a:ext cx="3057682" cy="60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添加标题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为客户服务是我们存在的唯一理由，客户需求是。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280849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P spid="22" grpId="0"/>
      <p:bldP spid="23" grpId="0" animBg="1"/>
      <p:bldP spid="48" grpId="0" animBg="1"/>
      <p:bldP spid="60" grpId="0"/>
      <p:bldP spid="61" grpId="0"/>
      <p:bldP spid="62" grpId="0"/>
      <p:bldP spid="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306674" y="1484784"/>
            <a:ext cx="2671514" cy="3384376"/>
          </a:xfrm>
          <a:prstGeom prst="roundRect">
            <a:avLst>
              <a:gd name="adj" fmla="val 2323"/>
            </a:avLst>
          </a:prstGeom>
          <a:blipFill>
            <a:blip r:embed="rId3" cstate="print"/>
            <a:srcRect/>
            <a:stretch>
              <a:fillRect l="-44686" r="-44686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314060" y="4944652"/>
            <a:ext cx="2671514" cy="711696"/>
          </a:xfrm>
          <a:prstGeom prst="roundRect">
            <a:avLst>
              <a:gd name="adj" fmla="val 8747"/>
            </a:avLst>
          </a:prstGeom>
          <a:solidFill>
            <a:srgbClr val="2C35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8" name="TextBox 59"/>
          <p:cNvSpPr>
            <a:spLocks noChangeArrowheads="1"/>
          </p:cNvSpPr>
          <p:nvPr/>
        </p:nvSpPr>
        <p:spPr bwMode="auto">
          <a:xfrm flipH="1">
            <a:off x="1198662" y="5072988"/>
            <a:ext cx="29523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添加标题</a:t>
            </a:r>
            <a:endParaRPr lang="en-US" altLang="zh-CN" sz="20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95006" y="1556792"/>
            <a:ext cx="4939747" cy="815608"/>
            <a:chOff x="924339" y="1772318"/>
            <a:chExt cx="4939747" cy="815608"/>
          </a:xfrm>
        </p:grpSpPr>
        <p:sp>
          <p:nvSpPr>
            <p:cNvPr id="20" name="椭圆 19"/>
            <p:cNvSpPr/>
            <p:nvPr/>
          </p:nvSpPr>
          <p:spPr>
            <a:xfrm>
              <a:off x="924339" y="1869115"/>
              <a:ext cx="650383" cy="650383"/>
            </a:xfrm>
            <a:prstGeom prst="ellipse">
              <a:avLst/>
            </a:prstGeom>
            <a:solidFill>
              <a:srgbClr val="2C353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rial"/>
                  <a:ea typeface="微软雅黑"/>
                  <a:sym typeface="Arial"/>
                </a:rPr>
                <a:t>01</a:t>
              </a:r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722973" y="1772318"/>
              <a:ext cx="4141113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添加标题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为客户服务是我们存在的唯一理由，客户需求是我们发展的原动力。我们坚持以客户为中心，快速响应客户需求，持续为客户创造长期价值进而成就客户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95006" y="2591276"/>
            <a:ext cx="4939747" cy="815608"/>
            <a:chOff x="924339" y="2806802"/>
            <a:chExt cx="4939747" cy="815608"/>
          </a:xfrm>
        </p:grpSpPr>
        <p:sp>
          <p:nvSpPr>
            <p:cNvPr id="23" name="椭圆 22"/>
            <p:cNvSpPr/>
            <p:nvPr/>
          </p:nvSpPr>
          <p:spPr>
            <a:xfrm>
              <a:off x="924339" y="2903599"/>
              <a:ext cx="650383" cy="650383"/>
            </a:xfrm>
            <a:prstGeom prst="ellipse">
              <a:avLst/>
            </a:prstGeom>
            <a:solidFill>
              <a:srgbClr val="2C353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rial"/>
                  <a:ea typeface="微软雅黑"/>
                  <a:sym typeface="Arial"/>
                </a:rPr>
                <a:t>02</a:t>
              </a:r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722973" y="2806802"/>
              <a:ext cx="4141113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添加标题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为客户服务是我们存在的唯一理由，客户需求是我们发展的原动力。我们坚持以客户为中心，快速响应客户需求，持续为客户创造长期价值进而成就客户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295006" y="3625760"/>
            <a:ext cx="4939747" cy="815608"/>
            <a:chOff x="924339" y="3841286"/>
            <a:chExt cx="4939747" cy="815608"/>
          </a:xfrm>
        </p:grpSpPr>
        <p:sp>
          <p:nvSpPr>
            <p:cNvPr id="26" name="椭圆 25"/>
            <p:cNvSpPr/>
            <p:nvPr/>
          </p:nvSpPr>
          <p:spPr>
            <a:xfrm>
              <a:off x="924339" y="3938083"/>
              <a:ext cx="650383" cy="650383"/>
            </a:xfrm>
            <a:prstGeom prst="ellipse">
              <a:avLst/>
            </a:prstGeom>
            <a:solidFill>
              <a:srgbClr val="2C353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rial"/>
                  <a:ea typeface="微软雅黑"/>
                  <a:sym typeface="Arial"/>
                </a:rPr>
                <a:t>03</a:t>
              </a:r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722973" y="3841286"/>
              <a:ext cx="4141113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添加标题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为客户服务是我们存在的唯一理由，客户需求是我们发展的原动力。我们坚持以客户为中心，快速响应客户需求，持续为客户创造长期价值进而成就客户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295006" y="4660244"/>
            <a:ext cx="4939747" cy="815608"/>
            <a:chOff x="924339" y="4875770"/>
            <a:chExt cx="4939747" cy="815608"/>
          </a:xfrm>
        </p:grpSpPr>
        <p:sp>
          <p:nvSpPr>
            <p:cNvPr id="29" name="椭圆 28"/>
            <p:cNvSpPr/>
            <p:nvPr/>
          </p:nvSpPr>
          <p:spPr>
            <a:xfrm>
              <a:off x="924339" y="4972567"/>
              <a:ext cx="650383" cy="650383"/>
            </a:xfrm>
            <a:prstGeom prst="ellipse">
              <a:avLst/>
            </a:prstGeom>
            <a:solidFill>
              <a:srgbClr val="2C353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rial"/>
                  <a:ea typeface="微软雅黑"/>
                  <a:sym typeface="Arial"/>
                </a:rPr>
                <a:t>04</a:t>
              </a:r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722973" y="4875770"/>
              <a:ext cx="4141113" cy="8156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添加标题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为客户服务是我们存在的唯一理由，客户需求是我们发展的原动力。我们坚持以客户为中心，快速响应客户需求，持续为客户创造长期价值进而成就客户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530792" y="1312260"/>
            <a:ext cx="254000" cy="4171950"/>
            <a:chOff x="723900" y="1536700"/>
            <a:chExt cx="254000" cy="4171950"/>
          </a:xfrm>
          <a:effectLst/>
        </p:grpSpPr>
        <p:sp>
          <p:nvSpPr>
            <p:cNvPr id="32" name="圆角矩形 31"/>
            <p:cNvSpPr/>
            <p:nvPr/>
          </p:nvSpPr>
          <p:spPr>
            <a:xfrm>
              <a:off x="723900" y="1536700"/>
              <a:ext cx="254000" cy="4171950"/>
            </a:xfrm>
            <a:prstGeom prst="roundRect">
              <a:avLst>
                <a:gd name="adj" fmla="val 50000"/>
              </a:avLst>
            </a:prstGeom>
            <a:solidFill>
              <a:srgbClr val="2C3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723900" y="5334000"/>
              <a:ext cx="254000" cy="3746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Arial"/>
                  <a:ea typeface="微软雅黑"/>
                  <a:sym typeface="Arial"/>
                </a:rPr>
                <a:t>1</a:t>
              </a:r>
              <a:endParaRPr lang="zh-CN" altLang="en-US" sz="1400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470592" y="2753710"/>
            <a:ext cx="254000" cy="2730500"/>
            <a:chOff x="1663700" y="2978150"/>
            <a:chExt cx="254000" cy="2730500"/>
          </a:xfrm>
          <a:effectLst/>
        </p:grpSpPr>
        <p:sp>
          <p:nvSpPr>
            <p:cNvPr id="35" name="圆角矩形 34"/>
            <p:cNvSpPr/>
            <p:nvPr/>
          </p:nvSpPr>
          <p:spPr>
            <a:xfrm>
              <a:off x="1663700" y="2978150"/>
              <a:ext cx="254000" cy="2730500"/>
            </a:xfrm>
            <a:prstGeom prst="roundRect">
              <a:avLst>
                <a:gd name="adj" fmla="val 50000"/>
              </a:avLst>
            </a:prstGeom>
            <a:solidFill>
              <a:srgbClr val="2C3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1663700" y="5334000"/>
              <a:ext cx="254000" cy="3746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Arial"/>
                  <a:ea typeface="微软雅黑"/>
                  <a:sym typeface="Arial"/>
                </a:rPr>
                <a:t>2</a:t>
              </a:r>
              <a:endParaRPr lang="zh-CN" altLang="en-US" sz="1400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7" name="圆角矩形 36"/>
          <p:cNvSpPr/>
          <p:nvPr/>
        </p:nvSpPr>
        <p:spPr>
          <a:xfrm>
            <a:off x="9286344" y="5681436"/>
            <a:ext cx="776463" cy="323850"/>
          </a:xfrm>
          <a:prstGeom prst="roundRect">
            <a:avLst>
              <a:gd name="adj" fmla="val 50000"/>
            </a:avLst>
          </a:prstGeom>
          <a:solidFill>
            <a:srgbClr val="2C35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关键字</a:t>
            </a:r>
            <a:endParaRPr lang="zh-CN" altLang="en-US" sz="1100" dirty="0">
              <a:latin typeface="Arial"/>
              <a:ea typeface="微软雅黑"/>
              <a:sym typeface="Arial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10221135" y="5681436"/>
            <a:ext cx="776463" cy="323850"/>
          </a:xfrm>
          <a:prstGeom prst="roundRect">
            <a:avLst>
              <a:gd name="adj" fmla="val 50000"/>
            </a:avLst>
          </a:prstGeom>
          <a:solidFill>
            <a:srgbClr val="2C35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关键字</a:t>
            </a:r>
            <a:endParaRPr lang="zh-CN" altLang="en-US" sz="1100" dirty="0"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1095213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7" grpId="0" animBg="1"/>
      <p:bldP spid="17" grpId="1" animBg="1"/>
      <p:bldP spid="18" grpId="0"/>
      <p:bldP spid="37" grpId="0" animBg="1"/>
      <p:bldP spid="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3" name="文本框 3"/>
          <p:cNvSpPr txBox="1"/>
          <p:nvPr/>
        </p:nvSpPr>
        <p:spPr>
          <a:xfrm>
            <a:off x="838622" y="908720"/>
            <a:ext cx="1440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04</a:t>
            </a:r>
            <a:endParaRPr lang="zh-CN" altLang="en-US" sz="7200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文本框 3"/>
          <p:cNvSpPr txBox="1"/>
          <p:nvPr/>
        </p:nvSpPr>
        <p:spPr>
          <a:xfrm>
            <a:off x="838622" y="3068960"/>
            <a:ext cx="9865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单击添加标题内容</a:t>
            </a:r>
          </a:p>
        </p:txBody>
      </p:sp>
      <p:sp>
        <p:nvSpPr>
          <p:cNvPr id="26" name="矩形 25"/>
          <p:cNvSpPr/>
          <p:nvPr/>
        </p:nvSpPr>
        <p:spPr>
          <a:xfrm flipH="1">
            <a:off x="838622" y="4149080"/>
            <a:ext cx="52421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完整框架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动态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实用大气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商务展示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982638" y="4520010"/>
            <a:ext cx="1573375" cy="225721"/>
          </a:xfrm>
          <a:prstGeom prst="roundRect">
            <a:avLst>
              <a:gd name="adj" fmla="val 0"/>
            </a:avLst>
          </a:prstGeom>
          <a:solidFill>
            <a:srgbClr val="2C35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latin typeface="Arial"/>
                <a:ea typeface="微软雅黑"/>
                <a:sym typeface="Arial"/>
              </a:rPr>
              <a:t>在此输入公司名称</a:t>
            </a:r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982638" y="5373216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templates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  <p:sp>
        <p:nvSpPr>
          <p:cNvPr id="30" name="Shape 135"/>
          <p:cNvSpPr/>
          <p:nvPr/>
        </p:nvSpPr>
        <p:spPr>
          <a:xfrm>
            <a:off x="10129576" y="2723085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1" name="Shape 136"/>
          <p:cNvSpPr/>
          <p:nvPr/>
        </p:nvSpPr>
        <p:spPr>
          <a:xfrm>
            <a:off x="10901663" y="1333658"/>
            <a:ext cx="102879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2" name="Shape 111"/>
          <p:cNvSpPr/>
          <p:nvPr/>
        </p:nvSpPr>
        <p:spPr>
          <a:xfrm>
            <a:off x="8750599" y="1516232"/>
            <a:ext cx="108815" cy="109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3" name="Shape 114"/>
          <p:cNvSpPr/>
          <p:nvPr/>
        </p:nvSpPr>
        <p:spPr>
          <a:xfrm>
            <a:off x="9159641" y="858645"/>
            <a:ext cx="175093" cy="1741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4" name="Shape 118"/>
          <p:cNvSpPr/>
          <p:nvPr/>
        </p:nvSpPr>
        <p:spPr>
          <a:xfrm>
            <a:off x="10358086" y="2551949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5" name="Shape 122"/>
          <p:cNvSpPr/>
          <p:nvPr/>
        </p:nvSpPr>
        <p:spPr>
          <a:xfrm>
            <a:off x="8717954" y="1483588"/>
            <a:ext cx="174103" cy="175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6" name="Shape 127"/>
          <p:cNvSpPr/>
          <p:nvPr/>
        </p:nvSpPr>
        <p:spPr>
          <a:xfrm flipH="1">
            <a:off x="8815887" y="315810"/>
            <a:ext cx="862603" cy="1259775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7" name="Shape 129"/>
          <p:cNvSpPr/>
          <p:nvPr/>
        </p:nvSpPr>
        <p:spPr>
          <a:xfrm flipH="1" flipV="1">
            <a:off x="8815888" y="1571629"/>
            <a:ext cx="1577811" cy="1038684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5" name="Shape 139"/>
          <p:cNvSpPr/>
          <p:nvPr/>
        </p:nvSpPr>
        <p:spPr>
          <a:xfrm>
            <a:off x="11808931" y="1165058"/>
            <a:ext cx="96944" cy="9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6" name="Shape 140"/>
          <p:cNvSpPr/>
          <p:nvPr/>
        </p:nvSpPr>
        <p:spPr>
          <a:xfrm>
            <a:off x="11287408" y="289595"/>
            <a:ext cx="97933" cy="9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7" name="Shape 141"/>
          <p:cNvSpPr/>
          <p:nvPr/>
        </p:nvSpPr>
        <p:spPr>
          <a:xfrm>
            <a:off x="9549891" y="2935767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8" name="Shape 142"/>
          <p:cNvSpPr/>
          <p:nvPr/>
        </p:nvSpPr>
        <p:spPr>
          <a:xfrm>
            <a:off x="9383702" y="1933685"/>
            <a:ext cx="96944" cy="9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9" name="Shape 143"/>
          <p:cNvSpPr/>
          <p:nvPr/>
        </p:nvSpPr>
        <p:spPr>
          <a:xfrm>
            <a:off x="11851467" y="2037704"/>
            <a:ext cx="108815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0" name="Shape 146"/>
          <p:cNvSpPr/>
          <p:nvPr/>
        </p:nvSpPr>
        <p:spPr>
          <a:xfrm flipH="1">
            <a:off x="10530706" y="2076091"/>
            <a:ext cx="1407664" cy="592545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1" name="Shape 147"/>
          <p:cNvSpPr/>
          <p:nvPr/>
        </p:nvSpPr>
        <p:spPr>
          <a:xfrm flipH="1">
            <a:off x="10493608" y="387528"/>
            <a:ext cx="833422" cy="2200033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2" name="Shape 148"/>
          <p:cNvSpPr/>
          <p:nvPr/>
        </p:nvSpPr>
        <p:spPr>
          <a:xfrm flipH="1">
            <a:off x="10453052" y="612847"/>
            <a:ext cx="1474802" cy="2089463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3" name="Shape 149"/>
          <p:cNvSpPr/>
          <p:nvPr/>
        </p:nvSpPr>
        <p:spPr>
          <a:xfrm flipH="1">
            <a:off x="10509437" y="1214025"/>
            <a:ext cx="1314680" cy="1430911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4" name="Shape 150"/>
          <p:cNvSpPr/>
          <p:nvPr/>
        </p:nvSpPr>
        <p:spPr>
          <a:xfrm flipH="1">
            <a:off x="10452063" y="1626035"/>
            <a:ext cx="1475791" cy="1069352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5" name="Shape 151"/>
          <p:cNvSpPr/>
          <p:nvPr/>
        </p:nvSpPr>
        <p:spPr>
          <a:xfrm>
            <a:off x="9674533" y="287617"/>
            <a:ext cx="761702" cy="2357319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6" name="Shape 152"/>
          <p:cNvSpPr/>
          <p:nvPr/>
        </p:nvSpPr>
        <p:spPr>
          <a:xfrm>
            <a:off x="9639910" y="260908"/>
            <a:ext cx="108815" cy="109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7" name="Shape 153"/>
          <p:cNvSpPr/>
          <p:nvPr/>
        </p:nvSpPr>
        <p:spPr>
          <a:xfrm flipV="1">
            <a:off x="9601331" y="2644936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8" name="Shape 154"/>
          <p:cNvSpPr/>
          <p:nvPr/>
        </p:nvSpPr>
        <p:spPr>
          <a:xfrm flipH="1">
            <a:off x="10493609" y="315810"/>
            <a:ext cx="4451" cy="2386500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9" name="Shape 155"/>
          <p:cNvSpPr/>
          <p:nvPr/>
        </p:nvSpPr>
        <p:spPr>
          <a:xfrm>
            <a:off x="9531096" y="2036564"/>
            <a:ext cx="147395" cy="146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0" name="Shape 156"/>
          <p:cNvSpPr/>
          <p:nvPr/>
        </p:nvSpPr>
        <p:spPr>
          <a:xfrm>
            <a:off x="9686404" y="2128561"/>
            <a:ext cx="175092" cy="175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1" name="Shape 157"/>
          <p:cNvSpPr/>
          <p:nvPr/>
        </p:nvSpPr>
        <p:spPr>
          <a:xfrm>
            <a:off x="11590856" y="2900079"/>
            <a:ext cx="97933" cy="9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2" name="Shape 158"/>
          <p:cNvSpPr/>
          <p:nvPr/>
        </p:nvSpPr>
        <p:spPr>
          <a:xfrm flipH="1">
            <a:off x="11639822" y="2094398"/>
            <a:ext cx="261109" cy="805681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3" name="Shape 166"/>
          <p:cNvSpPr/>
          <p:nvPr/>
        </p:nvSpPr>
        <p:spPr>
          <a:xfrm flipH="1">
            <a:off x="8816876" y="260907"/>
            <a:ext cx="158650" cy="123949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4" name="Shape 168"/>
          <p:cNvSpPr/>
          <p:nvPr/>
        </p:nvSpPr>
        <p:spPr>
          <a:xfrm>
            <a:off x="10704314" y="3129655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5" name="Shape 169"/>
          <p:cNvSpPr/>
          <p:nvPr/>
        </p:nvSpPr>
        <p:spPr>
          <a:xfrm>
            <a:off x="11234538" y="3152408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6" name="Shape 170"/>
          <p:cNvSpPr/>
          <p:nvPr/>
        </p:nvSpPr>
        <p:spPr>
          <a:xfrm>
            <a:off x="10493610" y="2769578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7" name="Shape 171"/>
          <p:cNvSpPr/>
          <p:nvPr/>
        </p:nvSpPr>
        <p:spPr>
          <a:xfrm>
            <a:off x="10533179" y="2725063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8" name="Shape 172"/>
          <p:cNvSpPr/>
          <p:nvPr/>
        </p:nvSpPr>
        <p:spPr>
          <a:xfrm>
            <a:off x="9993557" y="1436538"/>
            <a:ext cx="123653" cy="1285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9" name="Shape 174"/>
          <p:cNvSpPr/>
          <p:nvPr/>
        </p:nvSpPr>
        <p:spPr>
          <a:xfrm>
            <a:off x="10434257" y="161985"/>
            <a:ext cx="123653" cy="127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0" name="Shape 175"/>
          <p:cNvSpPr/>
          <p:nvPr/>
        </p:nvSpPr>
        <p:spPr>
          <a:xfrm>
            <a:off x="10448106" y="386539"/>
            <a:ext cx="93976" cy="949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975724" y="6381328"/>
            <a:ext cx="2962646" cy="216024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9029313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1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1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 animBg="1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4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8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9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0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1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7" name="Freeform 52"/>
          <p:cNvSpPr>
            <a:spLocks noEditPoints="1"/>
          </p:cNvSpPr>
          <p:nvPr/>
        </p:nvSpPr>
        <p:spPr bwMode="auto">
          <a:xfrm>
            <a:off x="5223843" y="2575902"/>
            <a:ext cx="1744314" cy="1470696"/>
          </a:xfrm>
          <a:custGeom>
            <a:avLst/>
            <a:gdLst>
              <a:gd name="T0" fmla="*/ 392 w 1017"/>
              <a:gd name="T1" fmla="*/ 364 h 858"/>
              <a:gd name="T2" fmla="*/ 352 w 1017"/>
              <a:gd name="T3" fmla="*/ 304 h 858"/>
              <a:gd name="T4" fmla="*/ 336 w 1017"/>
              <a:gd name="T5" fmla="*/ 259 h 858"/>
              <a:gd name="T6" fmla="*/ 295 w 1017"/>
              <a:gd name="T7" fmla="*/ 264 h 858"/>
              <a:gd name="T8" fmla="*/ 293 w 1017"/>
              <a:gd name="T9" fmla="*/ 333 h 858"/>
              <a:gd name="T10" fmla="*/ 369 w 1017"/>
              <a:gd name="T11" fmla="*/ 426 h 858"/>
              <a:gd name="T12" fmla="*/ 457 w 1017"/>
              <a:gd name="T13" fmla="*/ 442 h 858"/>
              <a:gd name="T14" fmla="*/ 476 w 1017"/>
              <a:gd name="T15" fmla="*/ 406 h 858"/>
              <a:gd name="T16" fmla="*/ 445 w 1017"/>
              <a:gd name="T17" fmla="*/ 380 h 858"/>
              <a:gd name="T18" fmla="*/ 813 w 1017"/>
              <a:gd name="T19" fmla="*/ 511 h 858"/>
              <a:gd name="T20" fmla="*/ 793 w 1017"/>
              <a:gd name="T21" fmla="*/ 592 h 858"/>
              <a:gd name="T22" fmla="*/ 710 w 1017"/>
              <a:gd name="T23" fmla="*/ 660 h 858"/>
              <a:gd name="T24" fmla="*/ 645 w 1017"/>
              <a:gd name="T25" fmla="*/ 677 h 858"/>
              <a:gd name="T26" fmla="*/ 642 w 1017"/>
              <a:gd name="T27" fmla="*/ 716 h 858"/>
              <a:gd name="T28" fmla="*/ 709 w 1017"/>
              <a:gd name="T29" fmla="*/ 727 h 858"/>
              <a:gd name="T30" fmla="*/ 839 w 1017"/>
              <a:gd name="T31" fmla="*/ 639 h 858"/>
              <a:gd name="T32" fmla="*/ 873 w 1017"/>
              <a:gd name="T33" fmla="*/ 518 h 858"/>
              <a:gd name="T34" fmla="*/ 842 w 1017"/>
              <a:gd name="T35" fmla="*/ 492 h 858"/>
              <a:gd name="T36" fmla="*/ 645 w 1017"/>
              <a:gd name="T37" fmla="*/ 81 h 858"/>
              <a:gd name="T38" fmla="*/ 490 w 1017"/>
              <a:gd name="T39" fmla="*/ 3 h 858"/>
              <a:gd name="T40" fmla="*/ 373 w 1017"/>
              <a:gd name="T41" fmla="*/ 8 h 858"/>
              <a:gd name="T42" fmla="*/ 273 w 1017"/>
              <a:gd name="T43" fmla="*/ 56 h 858"/>
              <a:gd name="T44" fmla="*/ 201 w 1017"/>
              <a:gd name="T45" fmla="*/ 137 h 858"/>
              <a:gd name="T46" fmla="*/ 162 w 1017"/>
              <a:gd name="T47" fmla="*/ 242 h 858"/>
              <a:gd name="T48" fmla="*/ 169 w 1017"/>
              <a:gd name="T49" fmla="*/ 363 h 858"/>
              <a:gd name="T50" fmla="*/ 59 w 1017"/>
              <a:gd name="T51" fmla="*/ 441 h 858"/>
              <a:gd name="T52" fmla="*/ 0 w 1017"/>
              <a:gd name="T53" fmla="*/ 583 h 858"/>
              <a:gd name="T54" fmla="*/ 19 w 1017"/>
              <a:gd name="T55" fmla="*/ 702 h 858"/>
              <a:gd name="T56" fmla="*/ 155 w 1017"/>
              <a:gd name="T57" fmla="*/ 838 h 858"/>
              <a:gd name="T58" fmla="*/ 699 w 1017"/>
              <a:gd name="T59" fmla="*/ 858 h 858"/>
              <a:gd name="T60" fmla="*/ 786 w 1017"/>
              <a:gd name="T61" fmla="*/ 842 h 858"/>
              <a:gd name="T62" fmla="*/ 895 w 1017"/>
              <a:gd name="T63" fmla="*/ 783 h 858"/>
              <a:gd name="T64" fmla="*/ 973 w 1017"/>
              <a:gd name="T65" fmla="*/ 689 h 858"/>
              <a:gd name="T66" fmla="*/ 1014 w 1017"/>
              <a:gd name="T67" fmla="*/ 573 h 858"/>
              <a:gd name="T68" fmla="*/ 1012 w 1017"/>
              <a:gd name="T69" fmla="*/ 460 h 858"/>
              <a:gd name="T70" fmla="*/ 967 w 1017"/>
              <a:gd name="T71" fmla="*/ 346 h 858"/>
              <a:gd name="T72" fmla="*/ 886 w 1017"/>
              <a:gd name="T73" fmla="*/ 258 h 858"/>
              <a:gd name="T74" fmla="*/ 777 w 1017"/>
              <a:gd name="T75" fmla="*/ 203 h 858"/>
              <a:gd name="T76" fmla="*/ 692 w 1017"/>
              <a:gd name="T77" fmla="*/ 795 h 858"/>
              <a:gd name="T78" fmla="*/ 147 w 1017"/>
              <a:gd name="T79" fmla="*/ 761 h 858"/>
              <a:gd name="T80" fmla="*/ 67 w 1017"/>
              <a:gd name="T81" fmla="*/ 642 h 858"/>
              <a:gd name="T82" fmla="*/ 80 w 1017"/>
              <a:gd name="T83" fmla="*/ 523 h 858"/>
              <a:gd name="T84" fmla="*/ 169 w 1017"/>
              <a:gd name="T85" fmla="*/ 432 h 858"/>
              <a:gd name="T86" fmla="*/ 239 w 1017"/>
              <a:gd name="T87" fmla="*/ 400 h 858"/>
              <a:gd name="T88" fmla="*/ 226 w 1017"/>
              <a:gd name="T89" fmla="*/ 330 h 858"/>
              <a:gd name="T90" fmla="*/ 249 w 1017"/>
              <a:gd name="T91" fmla="*/ 180 h 858"/>
              <a:gd name="T92" fmla="*/ 379 w 1017"/>
              <a:gd name="T93" fmla="*/ 73 h 858"/>
              <a:gd name="T94" fmla="*/ 518 w 1017"/>
              <a:gd name="T95" fmla="*/ 75 h 858"/>
              <a:gd name="T96" fmla="*/ 630 w 1017"/>
              <a:gd name="T97" fmla="*/ 163 h 858"/>
              <a:gd name="T98" fmla="*/ 667 w 1017"/>
              <a:gd name="T99" fmla="*/ 244 h 858"/>
              <a:gd name="T100" fmla="*/ 718 w 1017"/>
              <a:gd name="T101" fmla="*/ 256 h 858"/>
              <a:gd name="T102" fmla="*/ 858 w 1017"/>
              <a:gd name="T103" fmla="*/ 318 h 858"/>
              <a:gd name="T104" fmla="*/ 948 w 1017"/>
              <a:gd name="T105" fmla="*/ 471 h 858"/>
              <a:gd name="T106" fmla="*/ 948 w 1017"/>
              <a:gd name="T107" fmla="*/ 577 h 858"/>
              <a:gd name="T108" fmla="*/ 842 w 1017"/>
              <a:gd name="T109" fmla="*/ 743 h 858"/>
              <a:gd name="T110" fmla="*/ 697 w 1017"/>
              <a:gd name="T111" fmla="*/ 794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17" h="858">
                <a:moveTo>
                  <a:pt x="445" y="380"/>
                </a:moveTo>
                <a:lnTo>
                  <a:pt x="445" y="380"/>
                </a:lnTo>
                <a:lnTo>
                  <a:pt x="436" y="380"/>
                </a:lnTo>
                <a:lnTo>
                  <a:pt x="426" y="379"/>
                </a:lnTo>
                <a:lnTo>
                  <a:pt x="416" y="376"/>
                </a:lnTo>
                <a:lnTo>
                  <a:pt x="408" y="373"/>
                </a:lnTo>
                <a:lnTo>
                  <a:pt x="399" y="370"/>
                </a:lnTo>
                <a:lnTo>
                  <a:pt x="392" y="364"/>
                </a:lnTo>
                <a:lnTo>
                  <a:pt x="384" y="359"/>
                </a:lnTo>
                <a:lnTo>
                  <a:pt x="378" y="353"/>
                </a:lnTo>
                <a:lnTo>
                  <a:pt x="371" y="346"/>
                </a:lnTo>
                <a:lnTo>
                  <a:pt x="366" y="339"/>
                </a:lnTo>
                <a:lnTo>
                  <a:pt x="360" y="331"/>
                </a:lnTo>
                <a:lnTo>
                  <a:pt x="357" y="323"/>
                </a:lnTo>
                <a:lnTo>
                  <a:pt x="354" y="314"/>
                </a:lnTo>
                <a:lnTo>
                  <a:pt x="352" y="304"/>
                </a:lnTo>
                <a:lnTo>
                  <a:pt x="350" y="296"/>
                </a:lnTo>
                <a:lnTo>
                  <a:pt x="350" y="285"/>
                </a:lnTo>
                <a:lnTo>
                  <a:pt x="350" y="285"/>
                </a:lnTo>
                <a:lnTo>
                  <a:pt x="349" y="280"/>
                </a:lnTo>
                <a:lnTo>
                  <a:pt x="346" y="273"/>
                </a:lnTo>
                <a:lnTo>
                  <a:pt x="344" y="268"/>
                </a:lnTo>
                <a:lnTo>
                  <a:pt x="340" y="264"/>
                </a:lnTo>
                <a:lnTo>
                  <a:pt x="336" y="259"/>
                </a:lnTo>
                <a:lnTo>
                  <a:pt x="330" y="256"/>
                </a:lnTo>
                <a:lnTo>
                  <a:pt x="324" y="254"/>
                </a:lnTo>
                <a:lnTo>
                  <a:pt x="317" y="254"/>
                </a:lnTo>
                <a:lnTo>
                  <a:pt x="317" y="254"/>
                </a:lnTo>
                <a:lnTo>
                  <a:pt x="311" y="254"/>
                </a:lnTo>
                <a:lnTo>
                  <a:pt x="306" y="256"/>
                </a:lnTo>
                <a:lnTo>
                  <a:pt x="299" y="259"/>
                </a:lnTo>
                <a:lnTo>
                  <a:pt x="295" y="264"/>
                </a:lnTo>
                <a:lnTo>
                  <a:pt x="291" y="268"/>
                </a:lnTo>
                <a:lnTo>
                  <a:pt x="289" y="273"/>
                </a:lnTo>
                <a:lnTo>
                  <a:pt x="286" y="280"/>
                </a:lnTo>
                <a:lnTo>
                  <a:pt x="285" y="285"/>
                </a:lnTo>
                <a:lnTo>
                  <a:pt x="285" y="285"/>
                </a:lnTo>
                <a:lnTo>
                  <a:pt x="286" y="302"/>
                </a:lnTo>
                <a:lnTo>
                  <a:pt x="289" y="317"/>
                </a:lnTo>
                <a:lnTo>
                  <a:pt x="293" y="333"/>
                </a:lnTo>
                <a:lnTo>
                  <a:pt x="298" y="347"/>
                </a:lnTo>
                <a:lnTo>
                  <a:pt x="305" y="361"/>
                </a:lnTo>
                <a:lnTo>
                  <a:pt x="313" y="374"/>
                </a:lnTo>
                <a:lnTo>
                  <a:pt x="322" y="387"/>
                </a:lnTo>
                <a:lnTo>
                  <a:pt x="332" y="398"/>
                </a:lnTo>
                <a:lnTo>
                  <a:pt x="343" y="408"/>
                </a:lnTo>
                <a:lnTo>
                  <a:pt x="356" y="417"/>
                </a:lnTo>
                <a:lnTo>
                  <a:pt x="369" y="426"/>
                </a:lnTo>
                <a:lnTo>
                  <a:pt x="383" y="432"/>
                </a:lnTo>
                <a:lnTo>
                  <a:pt x="398" y="437"/>
                </a:lnTo>
                <a:lnTo>
                  <a:pt x="413" y="442"/>
                </a:lnTo>
                <a:lnTo>
                  <a:pt x="428" y="444"/>
                </a:lnTo>
                <a:lnTo>
                  <a:pt x="445" y="445"/>
                </a:lnTo>
                <a:lnTo>
                  <a:pt x="445" y="445"/>
                </a:lnTo>
                <a:lnTo>
                  <a:pt x="452" y="444"/>
                </a:lnTo>
                <a:lnTo>
                  <a:pt x="457" y="442"/>
                </a:lnTo>
                <a:lnTo>
                  <a:pt x="462" y="439"/>
                </a:lnTo>
                <a:lnTo>
                  <a:pt x="468" y="435"/>
                </a:lnTo>
                <a:lnTo>
                  <a:pt x="471" y="431"/>
                </a:lnTo>
                <a:lnTo>
                  <a:pt x="474" y="426"/>
                </a:lnTo>
                <a:lnTo>
                  <a:pt x="476" y="419"/>
                </a:lnTo>
                <a:lnTo>
                  <a:pt x="476" y="413"/>
                </a:lnTo>
                <a:lnTo>
                  <a:pt x="476" y="413"/>
                </a:lnTo>
                <a:lnTo>
                  <a:pt x="476" y="406"/>
                </a:lnTo>
                <a:lnTo>
                  <a:pt x="474" y="401"/>
                </a:lnTo>
                <a:lnTo>
                  <a:pt x="471" y="394"/>
                </a:lnTo>
                <a:lnTo>
                  <a:pt x="468" y="390"/>
                </a:lnTo>
                <a:lnTo>
                  <a:pt x="462" y="386"/>
                </a:lnTo>
                <a:lnTo>
                  <a:pt x="457" y="384"/>
                </a:lnTo>
                <a:lnTo>
                  <a:pt x="452" y="382"/>
                </a:lnTo>
                <a:lnTo>
                  <a:pt x="445" y="380"/>
                </a:lnTo>
                <a:lnTo>
                  <a:pt x="445" y="380"/>
                </a:lnTo>
                <a:close/>
                <a:moveTo>
                  <a:pt x="842" y="492"/>
                </a:moveTo>
                <a:lnTo>
                  <a:pt x="842" y="492"/>
                </a:lnTo>
                <a:lnTo>
                  <a:pt x="836" y="493"/>
                </a:lnTo>
                <a:lnTo>
                  <a:pt x="830" y="494"/>
                </a:lnTo>
                <a:lnTo>
                  <a:pt x="825" y="497"/>
                </a:lnTo>
                <a:lnTo>
                  <a:pt x="820" y="502"/>
                </a:lnTo>
                <a:lnTo>
                  <a:pt x="816" y="506"/>
                </a:lnTo>
                <a:lnTo>
                  <a:pt x="813" y="511"/>
                </a:lnTo>
                <a:lnTo>
                  <a:pt x="811" y="518"/>
                </a:lnTo>
                <a:lnTo>
                  <a:pt x="811" y="524"/>
                </a:lnTo>
                <a:lnTo>
                  <a:pt x="811" y="524"/>
                </a:lnTo>
                <a:lnTo>
                  <a:pt x="810" y="538"/>
                </a:lnTo>
                <a:lnTo>
                  <a:pt x="808" y="553"/>
                </a:lnTo>
                <a:lnTo>
                  <a:pt x="805" y="566"/>
                </a:lnTo>
                <a:lnTo>
                  <a:pt x="799" y="580"/>
                </a:lnTo>
                <a:lnTo>
                  <a:pt x="793" y="592"/>
                </a:lnTo>
                <a:lnTo>
                  <a:pt x="786" y="604"/>
                </a:lnTo>
                <a:lnTo>
                  <a:pt x="778" y="615"/>
                </a:lnTo>
                <a:lnTo>
                  <a:pt x="768" y="625"/>
                </a:lnTo>
                <a:lnTo>
                  <a:pt x="758" y="635"/>
                </a:lnTo>
                <a:lnTo>
                  <a:pt x="748" y="642"/>
                </a:lnTo>
                <a:lnTo>
                  <a:pt x="736" y="650"/>
                </a:lnTo>
                <a:lnTo>
                  <a:pt x="723" y="656"/>
                </a:lnTo>
                <a:lnTo>
                  <a:pt x="710" y="660"/>
                </a:lnTo>
                <a:lnTo>
                  <a:pt x="696" y="664"/>
                </a:lnTo>
                <a:lnTo>
                  <a:pt x="682" y="667"/>
                </a:lnTo>
                <a:lnTo>
                  <a:pt x="667" y="667"/>
                </a:lnTo>
                <a:lnTo>
                  <a:pt x="667" y="667"/>
                </a:lnTo>
                <a:lnTo>
                  <a:pt x="661" y="668"/>
                </a:lnTo>
                <a:lnTo>
                  <a:pt x="655" y="670"/>
                </a:lnTo>
                <a:lnTo>
                  <a:pt x="650" y="672"/>
                </a:lnTo>
                <a:lnTo>
                  <a:pt x="645" y="677"/>
                </a:lnTo>
                <a:lnTo>
                  <a:pt x="642" y="681"/>
                </a:lnTo>
                <a:lnTo>
                  <a:pt x="638" y="686"/>
                </a:lnTo>
                <a:lnTo>
                  <a:pt x="636" y="693"/>
                </a:lnTo>
                <a:lnTo>
                  <a:pt x="635" y="699"/>
                </a:lnTo>
                <a:lnTo>
                  <a:pt x="635" y="699"/>
                </a:lnTo>
                <a:lnTo>
                  <a:pt x="636" y="706"/>
                </a:lnTo>
                <a:lnTo>
                  <a:pt x="638" y="711"/>
                </a:lnTo>
                <a:lnTo>
                  <a:pt x="642" y="716"/>
                </a:lnTo>
                <a:lnTo>
                  <a:pt x="645" y="722"/>
                </a:lnTo>
                <a:lnTo>
                  <a:pt x="650" y="725"/>
                </a:lnTo>
                <a:lnTo>
                  <a:pt x="655" y="728"/>
                </a:lnTo>
                <a:lnTo>
                  <a:pt x="661" y="730"/>
                </a:lnTo>
                <a:lnTo>
                  <a:pt x="667" y="730"/>
                </a:lnTo>
                <a:lnTo>
                  <a:pt x="667" y="730"/>
                </a:lnTo>
                <a:lnTo>
                  <a:pt x="689" y="729"/>
                </a:lnTo>
                <a:lnTo>
                  <a:pt x="709" y="727"/>
                </a:lnTo>
                <a:lnTo>
                  <a:pt x="728" y="722"/>
                </a:lnTo>
                <a:lnTo>
                  <a:pt x="748" y="714"/>
                </a:lnTo>
                <a:lnTo>
                  <a:pt x="766" y="706"/>
                </a:lnTo>
                <a:lnTo>
                  <a:pt x="783" y="696"/>
                </a:lnTo>
                <a:lnTo>
                  <a:pt x="799" y="683"/>
                </a:lnTo>
                <a:lnTo>
                  <a:pt x="813" y="670"/>
                </a:lnTo>
                <a:lnTo>
                  <a:pt x="827" y="655"/>
                </a:lnTo>
                <a:lnTo>
                  <a:pt x="839" y="639"/>
                </a:lnTo>
                <a:lnTo>
                  <a:pt x="850" y="623"/>
                </a:lnTo>
                <a:lnTo>
                  <a:pt x="858" y="605"/>
                </a:lnTo>
                <a:lnTo>
                  <a:pt x="865" y="585"/>
                </a:lnTo>
                <a:lnTo>
                  <a:pt x="870" y="566"/>
                </a:lnTo>
                <a:lnTo>
                  <a:pt x="873" y="545"/>
                </a:lnTo>
                <a:lnTo>
                  <a:pt x="874" y="524"/>
                </a:lnTo>
                <a:lnTo>
                  <a:pt x="874" y="524"/>
                </a:lnTo>
                <a:lnTo>
                  <a:pt x="873" y="518"/>
                </a:lnTo>
                <a:lnTo>
                  <a:pt x="871" y="511"/>
                </a:lnTo>
                <a:lnTo>
                  <a:pt x="869" y="506"/>
                </a:lnTo>
                <a:lnTo>
                  <a:pt x="865" y="502"/>
                </a:lnTo>
                <a:lnTo>
                  <a:pt x="860" y="497"/>
                </a:lnTo>
                <a:lnTo>
                  <a:pt x="855" y="494"/>
                </a:lnTo>
                <a:lnTo>
                  <a:pt x="849" y="493"/>
                </a:lnTo>
                <a:lnTo>
                  <a:pt x="842" y="492"/>
                </a:lnTo>
                <a:lnTo>
                  <a:pt x="842" y="492"/>
                </a:lnTo>
                <a:close/>
                <a:moveTo>
                  <a:pt x="716" y="192"/>
                </a:moveTo>
                <a:lnTo>
                  <a:pt x="716" y="192"/>
                </a:lnTo>
                <a:lnTo>
                  <a:pt x="707" y="171"/>
                </a:lnTo>
                <a:lnTo>
                  <a:pt x="697" y="151"/>
                </a:lnTo>
                <a:lnTo>
                  <a:pt x="686" y="132"/>
                </a:lnTo>
                <a:lnTo>
                  <a:pt x="674" y="113"/>
                </a:lnTo>
                <a:lnTo>
                  <a:pt x="660" y="96"/>
                </a:lnTo>
                <a:lnTo>
                  <a:pt x="645" y="81"/>
                </a:lnTo>
                <a:lnTo>
                  <a:pt x="629" y="66"/>
                </a:lnTo>
                <a:lnTo>
                  <a:pt x="611" y="52"/>
                </a:lnTo>
                <a:lnTo>
                  <a:pt x="593" y="40"/>
                </a:lnTo>
                <a:lnTo>
                  <a:pt x="574" y="30"/>
                </a:lnTo>
                <a:lnTo>
                  <a:pt x="554" y="21"/>
                </a:lnTo>
                <a:lnTo>
                  <a:pt x="533" y="14"/>
                </a:lnTo>
                <a:lnTo>
                  <a:pt x="512" y="7"/>
                </a:lnTo>
                <a:lnTo>
                  <a:pt x="490" y="3"/>
                </a:lnTo>
                <a:lnTo>
                  <a:pt x="468" y="1"/>
                </a:lnTo>
                <a:lnTo>
                  <a:pt x="445" y="0"/>
                </a:lnTo>
                <a:lnTo>
                  <a:pt x="445" y="0"/>
                </a:lnTo>
                <a:lnTo>
                  <a:pt x="430" y="0"/>
                </a:lnTo>
                <a:lnTo>
                  <a:pt x="415" y="1"/>
                </a:lnTo>
                <a:lnTo>
                  <a:pt x="401" y="3"/>
                </a:lnTo>
                <a:lnTo>
                  <a:pt x="387" y="5"/>
                </a:lnTo>
                <a:lnTo>
                  <a:pt x="373" y="8"/>
                </a:lnTo>
                <a:lnTo>
                  <a:pt x="359" y="12"/>
                </a:lnTo>
                <a:lnTo>
                  <a:pt x="346" y="17"/>
                </a:lnTo>
                <a:lnTo>
                  <a:pt x="334" y="22"/>
                </a:lnTo>
                <a:lnTo>
                  <a:pt x="321" y="27"/>
                </a:lnTo>
                <a:lnTo>
                  <a:pt x="309" y="34"/>
                </a:lnTo>
                <a:lnTo>
                  <a:pt x="296" y="40"/>
                </a:lnTo>
                <a:lnTo>
                  <a:pt x="285" y="48"/>
                </a:lnTo>
                <a:lnTo>
                  <a:pt x="273" y="56"/>
                </a:lnTo>
                <a:lnTo>
                  <a:pt x="263" y="65"/>
                </a:lnTo>
                <a:lnTo>
                  <a:pt x="252" y="74"/>
                </a:lnTo>
                <a:lnTo>
                  <a:pt x="242" y="83"/>
                </a:lnTo>
                <a:lnTo>
                  <a:pt x="233" y="93"/>
                </a:lnTo>
                <a:lnTo>
                  <a:pt x="224" y="104"/>
                </a:lnTo>
                <a:lnTo>
                  <a:pt x="216" y="114"/>
                </a:lnTo>
                <a:lnTo>
                  <a:pt x="207" y="125"/>
                </a:lnTo>
                <a:lnTo>
                  <a:pt x="201" y="137"/>
                </a:lnTo>
                <a:lnTo>
                  <a:pt x="193" y="149"/>
                </a:lnTo>
                <a:lnTo>
                  <a:pt x="187" y="162"/>
                </a:lnTo>
                <a:lnTo>
                  <a:pt x="181" y="174"/>
                </a:lnTo>
                <a:lnTo>
                  <a:pt x="176" y="187"/>
                </a:lnTo>
                <a:lnTo>
                  <a:pt x="172" y="200"/>
                </a:lnTo>
                <a:lnTo>
                  <a:pt x="167" y="214"/>
                </a:lnTo>
                <a:lnTo>
                  <a:pt x="164" y="228"/>
                </a:lnTo>
                <a:lnTo>
                  <a:pt x="162" y="242"/>
                </a:lnTo>
                <a:lnTo>
                  <a:pt x="160" y="256"/>
                </a:lnTo>
                <a:lnTo>
                  <a:pt x="159" y="271"/>
                </a:lnTo>
                <a:lnTo>
                  <a:pt x="159" y="285"/>
                </a:lnTo>
                <a:lnTo>
                  <a:pt x="159" y="285"/>
                </a:lnTo>
                <a:lnTo>
                  <a:pt x="159" y="305"/>
                </a:lnTo>
                <a:lnTo>
                  <a:pt x="161" y="325"/>
                </a:lnTo>
                <a:lnTo>
                  <a:pt x="165" y="344"/>
                </a:lnTo>
                <a:lnTo>
                  <a:pt x="169" y="363"/>
                </a:lnTo>
                <a:lnTo>
                  <a:pt x="169" y="363"/>
                </a:lnTo>
                <a:lnTo>
                  <a:pt x="151" y="371"/>
                </a:lnTo>
                <a:lnTo>
                  <a:pt x="133" y="379"/>
                </a:lnTo>
                <a:lnTo>
                  <a:pt x="117" y="389"/>
                </a:lnTo>
                <a:lnTo>
                  <a:pt x="101" y="401"/>
                </a:lnTo>
                <a:lnTo>
                  <a:pt x="86" y="413"/>
                </a:lnTo>
                <a:lnTo>
                  <a:pt x="72" y="427"/>
                </a:lnTo>
                <a:lnTo>
                  <a:pt x="59" y="441"/>
                </a:lnTo>
                <a:lnTo>
                  <a:pt x="47" y="456"/>
                </a:lnTo>
                <a:lnTo>
                  <a:pt x="36" y="472"/>
                </a:lnTo>
                <a:lnTo>
                  <a:pt x="27" y="489"/>
                </a:lnTo>
                <a:lnTo>
                  <a:pt x="19" y="507"/>
                </a:lnTo>
                <a:lnTo>
                  <a:pt x="12" y="525"/>
                </a:lnTo>
                <a:lnTo>
                  <a:pt x="6" y="544"/>
                </a:lnTo>
                <a:lnTo>
                  <a:pt x="3" y="564"/>
                </a:lnTo>
                <a:lnTo>
                  <a:pt x="0" y="583"/>
                </a:lnTo>
                <a:lnTo>
                  <a:pt x="0" y="604"/>
                </a:lnTo>
                <a:lnTo>
                  <a:pt x="0" y="604"/>
                </a:lnTo>
                <a:lnTo>
                  <a:pt x="0" y="617"/>
                </a:lnTo>
                <a:lnTo>
                  <a:pt x="1" y="629"/>
                </a:lnTo>
                <a:lnTo>
                  <a:pt x="2" y="642"/>
                </a:lnTo>
                <a:lnTo>
                  <a:pt x="4" y="655"/>
                </a:lnTo>
                <a:lnTo>
                  <a:pt x="11" y="679"/>
                </a:lnTo>
                <a:lnTo>
                  <a:pt x="19" y="702"/>
                </a:lnTo>
                <a:lnTo>
                  <a:pt x="30" y="725"/>
                </a:lnTo>
                <a:lnTo>
                  <a:pt x="43" y="745"/>
                </a:lnTo>
                <a:lnTo>
                  <a:pt x="58" y="766"/>
                </a:lnTo>
                <a:lnTo>
                  <a:pt x="74" y="784"/>
                </a:lnTo>
                <a:lnTo>
                  <a:pt x="92" y="800"/>
                </a:lnTo>
                <a:lnTo>
                  <a:pt x="111" y="815"/>
                </a:lnTo>
                <a:lnTo>
                  <a:pt x="133" y="827"/>
                </a:lnTo>
                <a:lnTo>
                  <a:pt x="155" y="838"/>
                </a:lnTo>
                <a:lnTo>
                  <a:pt x="178" y="846"/>
                </a:lnTo>
                <a:lnTo>
                  <a:pt x="203" y="853"/>
                </a:lnTo>
                <a:lnTo>
                  <a:pt x="216" y="855"/>
                </a:lnTo>
                <a:lnTo>
                  <a:pt x="228" y="857"/>
                </a:lnTo>
                <a:lnTo>
                  <a:pt x="241" y="858"/>
                </a:lnTo>
                <a:lnTo>
                  <a:pt x="254" y="858"/>
                </a:lnTo>
                <a:lnTo>
                  <a:pt x="699" y="858"/>
                </a:lnTo>
                <a:lnTo>
                  <a:pt x="699" y="858"/>
                </a:lnTo>
                <a:lnTo>
                  <a:pt x="704" y="858"/>
                </a:lnTo>
                <a:lnTo>
                  <a:pt x="708" y="857"/>
                </a:lnTo>
                <a:lnTo>
                  <a:pt x="708" y="857"/>
                </a:lnTo>
                <a:lnTo>
                  <a:pt x="724" y="855"/>
                </a:lnTo>
                <a:lnTo>
                  <a:pt x="740" y="853"/>
                </a:lnTo>
                <a:lnTo>
                  <a:pt x="756" y="849"/>
                </a:lnTo>
                <a:lnTo>
                  <a:pt x="771" y="846"/>
                </a:lnTo>
                <a:lnTo>
                  <a:pt x="786" y="842"/>
                </a:lnTo>
                <a:lnTo>
                  <a:pt x="801" y="836"/>
                </a:lnTo>
                <a:lnTo>
                  <a:pt x="815" y="830"/>
                </a:lnTo>
                <a:lnTo>
                  <a:pt x="829" y="824"/>
                </a:lnTo>
                <a:lnTo>
                  <a:pt x="843" y="817"/>
                </a:lnTo>
                <a:lnTo>
                  <a:pt x="857" y="810"/>
                </a:lnTo>
                <a:lnTo>
                  <a:pt x="870" y="801"/>
                </a:lnTo>
                <a:lnTo>
                  <a:pt x="882" y="792"/>
                </a:lnTo>
                <a:lnTo>
                  <a:pt x="895" y="783"/>
                </a:lnTo>
                <a:lnTo>
                  <a:pt x="907" y="773"/>
                </a:lnTo>
                <a:lnTo>
                  <a:pt x="917" y="762"/>
                </a:lnTo>
                <a:lnTo>
                  <a:pt x="928" y="752"/>
                </a:lnTo>
                <a:lnTo>
                  <a:pt x="938" y="740"/>
                </a:lnTo>
                <a:lnTo>
                  <a:pt x="947" y="728"/>
                </a:lnTo>
                <a:lnTo>
                  <a:pt x="957" y="715"/>
                </a:lnTo>
                <a:lnTo>
                  <a:pt x="966" y="702"/>
                </a:lnTo>
                <a:lnTo>
                  <a:pt x="973" y="689"/>
                </a:lnTo>
                <a:lnTo>
                  <a:pt x="981" y="677"/>
                </a:lnTo>
                <a:lnTo>
                  <a:pt x="987" y="663"/>
                </a:lnTo>
                <a:lnTo>
                  <a:pt x="993" y="648"/>
                </a:lnTo>
                <a:lnTo>
                  <a:pt x="999" y="634"/>
                </a:lnTo>
                <a:lnTo>
                  <a:pt x="1003" y="619"/>
                </a:lnTo>
                <a:lnTo>
                  <a:pt x="1007" y="604"/>
                </a:lnTo>
                <a:lnTo>
                  <a:pt x="1011" y="589"/>
                </a:lnTo>
                <a:lnTo>
                  <a:pt x="1014" y="573"/>
                </a:lnTo>
                <a:lnTo>
                  <a:pt x="1016" y="556"/>
                </a:lnTo>
                <a:lnTo>
                  <a:pt x="1017" y="540"/>
                </a:lnTo>
                <a:lnTo>
                  <a:pt x="1017" y="524"/>
                </a:lnTo>
                <a:lnTo>
                  <a:pt x="1017" y="524"/>
                </a:lnTo>
                <a:lnTo>
                  <a:pt x="1017" y="508"/>
                </a:lnTo>
                <a:lnTo>
                  <a:pt x="1016" y="492"/>
                </a:lnTo>
                <a:lnTo>
                  <a:pt x="1014" y="476"/>
                </a:lnTo>
                <a:lnTo>
                  <a:pt x="1012" y="460"/>
                </a:lnTo>
                <a:lnTo>
                  <a:pt x="1008" y="445"/>
                </a:lnTo>
                <a:lnTo>
                  <a:pt x="1004" y="430"/>
                </a:lnTo>
                <a:lnTo>
                  <a:pt x="1000" y="415"/>
                </a:lnTo>
                <a:lnTo>
                  <a:pt x="995" y="401"/>
                </a:lnTo>
                <a:lnTo>
                  <a:pt x="988" y="387"/>
                </a:lnTo>
                <a:lnTo>
                  <a:pt x="982" y="373"/>
                </a:lnTo>
                <a:lnTo>
                  <a:pt x="974" y="359"/>
                </a:lnTo>
                <a:lnTo>
                  <a:pt x="967" y="346"/>
                </a:lnTo>
                <a:lnTo>
                  <a:pt x="958" y="333"/>
                </a:lnTo>
                <a:lnTo>
                  <a:pt x="949" y="321"/>
                </a:lnTo>
                <a:lnTo>
                  <a:pt x="940" y="310"/>
                </a:lnTo>
                <a:lnTo>
                  <a:pt x="930" y="299"/>
                </a:lnTo>
                <a:lnTo>
                  <a:pt x="920" y="287"/>
                </a:lnTo>
                <a:lnTo>
                  <a:pt x="909" y="277"/>
                </a:lnTo>
                <a:lnTo>
                  <a:pt x="898" y="267"/>
                </a:lnTo>
                <a:lnTo>
                  <a:pt x="886" y="258"/>
                </a:lnTo>
                <a:lnTo>
                  <a:pt x="873" y="250"/>
                </a:lnTo>
                <a:lnTo>
                  <a:pt x="861" y="241"/>
                </a:lnTo>
                <a:lnTo>
                  <a:pt x="848" y="233"/>
                </a:lnTo>
                <a:lnTo>
                  <a:pt x="835" y="226"/>
                </a:lnTo>
                <a:lnTo>
                  <a:pt x="821" y="220"/>
                </a:lnTo>
                <a:lnTo>
                  <a:pt x="807" y="213"/>
                </a:lnTo>
                <a:lnTo>
                  <a:pt x="792" y="208"/>
                </a:lnTo>
                <a:lnTo>
                  <a:pt x="777" y="203"/>
                </a:lnTo>
                <a:lnTo>
                  <a:pt x="762" y="199"/>
                </a:lnTo>
                <a:lnTo>
                  <a:pt x="747" y="196"/>
                </a:lnTo>
                <a:lnTo>
                  <a:pt x="731" y="194"/>
                </a:lnTo>
                <a:lnTo>
                  <a:pt x="716" y="192"/>
                </a:lnTo>
                <a:lnTo>
                  <a:pt x="716" y="192"/>
                </a:lnTo>
                <a:close/>
                <a:moveTo>
                  <a:pt x="697" y="794"/>
                </a:moveTo>
                <a:lnTo>
                  <a:pt x="697" y="794"/>
                </a:lnTo>
                <a:lnTo>
                  <a:pt x="692" y="795"/>
                </a:lnTo>
                <a:lnTo>
                  <a:pt x="254" y="795"/>
                </a:lnTo>
                <a:lnTo>
                  <a:pt x="254" y="795"/>
                </a:lnTo>
                <a:lnTo>
                  <a:pt x="235" y="794"/>
                </a:lnTo>
                <a:lnTo>
                  <a:pt x="216" y="790"/>
                </a:lnTo>
                <a:lnTo>
                  <a:pt x="197" y="786"/>
                </a:lnTo>
                <a:lnTo>
                  <a:pt x="180" y="780"/>
                </a:lnTo>
                <a:lnTo>
                  <a:pt x="163" y="771"/>
                </a:lnTo>
                <a:lnTo>
                  <a:pt x="147" y="761"/>
                </a:lnTo>
                <a:lnTo>
                  <a:pt x="133" y="751"/>
                </a:lnTo>
                <a:lnTo>
                  <a:pt x="119" y="739"/>
                </a:lnTo>
                <a:lnTo>
                  <a:pt x="107" y="725"/>
                </a:lnTo>
                <a:lnTo>
                  <a:pt x="95" y="710"/>
                </a:lnTo>
                <a:lnTo>
                  <a:pt x="86" y="695"/>
                </a:lnTo>
                <a:lnTo>
                  <a:pt x="78" y="678"/>
                </a:lnTo>
                <a:lnTo>
                  <a:pt x="72" y="660"/>
                </a:lnTo>
                <a:lnTo>
                  <a:pt x="67" y="642"/>
                </a:lnTo>
                <a:lnTo>
                  <a:pt x="64" y="623"/>
                </a:lnTo>
                <a:lnTo>
                  <a:pt x="63" y="604"/>
                </a:lnTo>
                <a:lnTo>
                  <a:pt x="63" y="604"/>
                </a:lnTo>
                <a:lnTo>
                  <a:pt x="64" y="586"/>
                </a:lnTo>
                <a:lnTo>
                  <a:pt x="66" y="570"/>
                </a:lnTo>
                <a:lnTo>
                  <a:pt x="70" y="554"/>
                </a:lnTo>
                <a:lnTo>
                  <a:pt x="75" y="538"/>
                </a:lnTo>
                <a:lnTo>
                  <a:pt x="80" y="523"/>
                </a:lnTo>
                <a:lnTo>
                  <a:pt x="88" y="509"/>
                </a:lnTo>
                <a:lnTo>
                  <a:pt x="96" y="495"/>
                </a:lnTo>
                <a:lnTo>
                  <a:pt x="106" y="482"/>
                </a:lnTo>
                <a:lnTo>
                  <a:pt x="117" y="471"/>
                </a:lnTo>
                <a:lnTo>
                  <a:pt x="129" y="460"/>
                </a:lnTo>
                <a:lnTo>
                  <a:pt x="142" y="449"/>
                </a:lnTo>
                <a:lnTo>
                  <a:pt x="155" y="441"/>
                </a:lnTo>
                <a:lnTo>
                  <a:pt x="169" y="432"/>
                </a:lnTo>
                <a:lnTo>
                  <a:pt x="184" y="426"/>
                </a:lnTo>
                <a:lnTo>
                  <a:pt x="201" y="420"/>
                </a:lnTo>
                <a:lnTo>
                  <a:pt x="217" y="416"/>
                </a:lnTo>
                <a:lnTo>
                  <a:pt x="217" y="416"/>
                </a:lnTo>
                <a:lnTo>
                  <a:pt x="223" y="414"/>
                </a:lnTo>
                <a:lnTo>
                  <a:pt x="229" y="411"/>
                </a:lnTo>
                <a:lnTo>
                  <a:pt x="235" y="406"/>
                </a:lnTo>
                <a:lnTo>
                  <a:pt x="239" y="400"/>
                </a:lnTo>
                <a:lnTo>
                  <a:pt x="239" y="400"/>
                </a:lnTo>
                <a:lnTo>
                  <a:pt x="241" y="393"/>
                </a:lnTo>
                <a:lnTo>
                  <a:pt x="242" y="387"/>
                </a:lnTo>
                <a:lnTo>
                  <a:pt x="242" y="379"/>
                </a:lnTo>
                <a:lnTo>
                  <a:pt x="240" y="373"/>
                </a:lnTo>
                <a:lnTo>
                  <a:pt x="240" y="373"/>
                </a:lnTo>
                <a:lnTo>
                  <a:pt x="232" y="351"/>
                </a:lnTo>
                <a:lnTo>
                  <a:pt x="226" y="330"/>
                </a:lnTo>
                <a:lnTo>
                  <a:pt x="223" y="308"/>
                </a:lnTo>
                <a:lnTo>
                  <a:pt x="222" y="285"/>
                </a:lnTo>
                <a:lnTo>
                  <a:pt x="222" y="285"/>
                </a:lnTo>
                <a:lnTo>
                  <a:pt x="223" y="262"/>
                </a:lnTo>
                <a:lnTo>
                  <a:pt x="226" y="241"/>
                </a:lnTo>
                <a:lnTo>
                  <a:pt x="232" y="220"/>
                </a:lnTo>
                <a:lnTo>
                  <a:pt x="239" y="199"/>
                </a:lnTo>
                <a:lnTo>
                  <a:pt x="249" y="180"/>
                </a:lnTo>
                <a:lnTo>
                  <a:pt x="261" y="162"/>
                </a:lnTo>
                <a:lnTo>
                  <a:pt x="273" y="144"/>
                </a:lnTo>
                <a:lnTo>
                  <a:pt x="287" y="128"/>
                </a:lnTo>
                <a:lnTo>
                  <a:pt x="304" y="113"/>
                </a:lnTo>
                <a:lnTo>
                  <a:pt x="321" y="100"/>
                </a:lnTo>
                <a:lnTo>
                  <a:pt x="339" y="90"/>
                </a:lnTo>
                <a:lnTo>
                  <a:pt x="358" y="80"/>
                </a:lnTo>
                <a:lnTo>
                  <a:pt x="379" y="73"/>
                </a:lnTo>
                <a:lnTo>
                  <a:pt x="400" y="67"/>
                </a:lnTo>
                <a:lnTo>
                  <a:pt x="422" y="64"/>
                </a:lnTo>
                <a:lnTo>
                  <a:pt x="445" y="63"/>
                </a:lnTo>
                <a:lnTo>
                  <a:pt x="445" y="63"/>
                </a:lnTo>
                <a:lnTo>
                  <a:pt x="463" y="64"/>
                </a:lnTo>
                <a:lnTo>
                  <a:pt x="482" y="66"/>
                </a:lnTo>
                <a:lnTo>
                  <a:pt x="500" y="70"/>
                </a:lnTo>
                <a:lnTo>
                  <a:pt x="518" y="75"/>
                </a:lnTo>
                <a:lnTo>
                  <a:pt x="534" y="82"/>
                </a:lnTo>
                <a:lnTo>
                  <a:pt x="551" y="90"/>
                </a:lnTo>
                <a:lnTo>
                  <a:pt x="566" y="99"/>
                </a:lnTo>
                <a:lnTo>
                  <a:pt x="581" y="110"/>
                </a:lnTo>
                <a:lnTo>
                  <a:pt x="595" y="121"/>
                </a:lnTo>
                <a:lnTo>
                  <a:pt x="607" y="134"/>
                </a:lnTo>
                <a:lnTo>
                  <a:pt x="619" y="148"/>
                </a:lnTo>
                <a:lnTo>
                  <a:pt x="630" y="163"/>
                </a:lnTo>
                <a:lnTo>
                  <a:pt x="639" y="178"/>
                </a:lnTo>
                <a:lnTo>
                  <a:pt x="648" y="195"/>
                </a:lnTo>
                <a:lnTo>
                  <a:pt x="654" y="212"/>
                </a:lnTo>
                <a:lnTo>
                  <a:pt x="660" y="230"/>
                </a:lnTo>
                <a:lnTo>
                  <a:pt x="660" y="230"/>
                </a:lnTo>
                <a:lnTo>
                  <a:pt x="662" y="236"/>
                </a:lnTo>
                <a:lnTo>
                  <a:pt x="664" y="240"/>
                </a:lnTo>
                <a:lnTo>
                  <a:pt x="667" y="244"/>
                </a:lnTo>
                <a:lnTo>
                  <a:pt x="672" y="247"/>
                </a:lnTo>
                <a:lnTo>
                  <a:pt x="676" y="250"/>
                </a:lnTo>
                <a:lnTo>
                  <a:pt x="680" y="252"/>
                </a:lnTo>
                <a:lnTo>
                  <a:pt x="684" y="254"/>
                </a:lnTo>
                <a:lnTo>
                  <a:pt x="690" y="254"/>
                </a:lnTo>
                <a:lnTo>
                  <a:pt x="690" y="254"/>
                </a:lnTo>
                <a:lnTo>
                  <a:pt x="704" y="255"/>
                </a:lnTo>
                <a:lnTo>
                  <a:pt x="718" y="256"/>
                </a:lnTo>
                <a:lnTo>
                  <a:pt x="731" y="258"/>
                </a:lnTo>
                <a:lnTo>
                  <a:pt x="743" y="260"/>
                </a:lnTo>
                <a:lnTo>
                  <a:pt x="756" y="264"/>
                </a:lnTo>
                <a:lnTo>
                  <a:pt x="769" y="268"/>
                </a:lnTo>
                <a:lnTo>
                  <a:pt x="794" y="277"/>
                </a:lnTo>
                <a:lnTo>
                  <a:pt x="816" y="288"/>
                </a:lnTo>
                <a:lnTo>
                  <a:pt x="839" y="302"/>
                </a:lnTo>
                <a:lnTo>
                  <a:pt x="858" y="318"/>
                </a:lnTo>
                <a:lnTo>
                  <a:pt x="878" y="335"/>
                </a:lnTo>
                <a:lnTo>
                  <a:pt x="895" y="354"/>
                </a:lnTo>
                <a:lnTo>
                  <a:pt x="910" y="375"/>
                </a:lnTo>
                <a:lnTo>
                  <a:pt x="923" y="397"/>
                </a:lnTo>
                <a:lnTo>
                  <a:pt x="933" y="420"/>
                </a:lnTo>
                <a:lnTo>
                  <a:pt x="942" y="445"/>
                </a:lnTo>
                <a:lnTo>
                  <a:pt x="945" y="458"/>
                </a:lnTo>
                <a:lnTo>
                  <a:pt x="948" y="471"/>
                </a:lnTo>
                <a:lnTo>
                  <a:pt x="951" y="483"/>
                </a:lnTo>
                <a:lnTo>
                  <a:pt x="953" y="496"/>
                </a:lnTo>
                <a:lnTo>
                  <a:pt x="954" y="510"/>
                </a:lnTo>
                <a:lnTo>
                  <a:pt x="954" y="524"/>
                </a:lnTo>
                <a:lnTo>
                  <a:pt x="954" y="524"/>
                </a:lnTo>
                <a:lnTo>
                  <a:pt x="954" y="537"/>
                </a:lnTo>
                <a:lnTo>
                  <a:pt x="953" y="551"/>
                </a:lnTo>
                <a:lnTo>
                  <a:pt x="948" y="577"/>
                </a:lnTo>
                <a:lnTo>
                  <a:pt x="942" y="601"/>
                </a:lnTo>
                <a:lnTo>
                  <a:pt x="933" y="626"/>
                </a:lnTo>
                <a:lnTo>
                  <a:pt x="924" y="649"/>
                </a:lnTo>
                <a:lnTo>
                  <a:pt x="911" y="670"/>
                </a:lnTo>
                <a:lnTo>
                  <a:pt x="896" y="691"/>
                </a:lnTo>
                <a:lnTo>
                  <a:pt x="880" y="710"/>
                </a:lnTo>
                <a:lnTo>
                  <a:pt x="861" y="727"/>
                </a:lnTo>
                <a:lnTo>
                  <a:pt x="842" y="743"/>
                </a:lnTo>
                <a:lnTo>
                  <a:pt x="821" y="757"/>
                </a:lnTo>
                <a:lnTo>
                  <a:pt x="798" y="769"/>
                </a:lnTo>
                <a:lnTo>
                  <a:pt x="775" y="779"/>
                </a:lnTo>
                <a:lnTo>
                  <a:pt x="750" y="786"/>
                </a:lnTo>
                <a:lnTo>
                  <a:pt x="724" y="791"/>
                </a:lnTo>
                <a:lnTo>
                  <a:pt x="711" y="792"/>
                </a:lnTo>
                <a:lnTo>
                  <a:pt x="697" y="794"/>
                </a:lnTo>
                <a:lnTo>
                  <a:pt x="697" y="794"/>
                </a:lnTo>
                <a:close/>
              </a:path>
            </a:pathLst>
          </a:custGeom>
          <a:solidFill>
            <a:srgbClr val="2C353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794595" y="3823570"/>
            <a:ext cx="3267837" cy="954107"/>
            <a:chOff x="7551708" y="3230701"/>
            <a:chExt cx="3267837" cy="954107"/>
          </a:xfrm>
        </p:grpSpPr>
        <p:sp>
          <p:nvSpPr>
            <p:cNvPr id="23" name="矩形 22"/>
            <p:cNvSpPr/>
            <p:nvPr/>
          </p:nvSpPr>
          <p:spPr>
            <a:xfrm>
              <a:off x="7958626" y="3230701"/>
              <a:ext cx="286091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添加标题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为客户提供有效服务，是我们工作的方向和价值评价的标尺，成就客户就是成就我们自己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7551708" y="3402151"/>
              <a:ext cx="323850" cy="323850"/>
            </a:xfrm>
            <a:custGeom>
              <a:avLst/>
              <a:gdLst>
                <a:gd name="T0" fmla="*/ 553 w 1018"/>
                <a:gd name="T1" fmla="*/ 10 h 1017"/>
                <a:gd name="T2" fmla="*/ 500 w 1018"/>
                <a:gd name="T3" fmla="*/ 0 h 1017"/>
                <a:gd name="T4" fmla="*/ 448 w 1018"/>
                <a:gd name="T5" fmla="*/ 20 h 1017"/>
                <a:gd name="T6" fmla="*/ 11 w 1018"/>
                <a:gd name="T7" fmla="*/ 463 h 1017"/>
                <a:gd name="T8" fmla="*/ 1 w 1018"/>
                <a:gd name="T9" fmla="*/ 517 h 1017"/>
                <a:gd name="T10" fmla="*/ 21 w 1018"/>
                <a:gd name="T11" fmla="*/ 568 h 1017"/>
                <a:gd name="T12" fmla="*/ 59 w 1018"/>
                <a:gd name="T13" fmla="*/ 596 h 1017"/>
                <a:gd name="T14" fmla="*/ 104 w 1018"/>
                <a:gd name="T15" fmla="*/ 603 h 1017"/>
                <a:gd name="T16" fmla="*/ 128 w 1018"/>
                <a:gd name="T17" fmla="*/ 966 h 1017"/>
                <a:gd name="T18" fmla="*/ 178 w 1018"/>
                <a:gd name="T19" fmla="*/ 1016 h 1017"/>
                <a:gd name="T20" fmla="*/ 331 w 1018"/>
                <a:gd name="T21" fmla="*/ 1016 h 1017"/>
                <a:gd name="T22" fmla="*/ 380 w 1018"/>
                <a:gd name="T23" fmla="*/ 966 h 1017"/>
                <a:gd name="T24" fmla="*/ 636 w 1018"/>
                <a:gd name="T25" fmla="*/ 953 h 1017"/>
                <a:gd name="T26" fmla="*/ 664 w 1018"/>
                <a:gd name="T27" fmla="*/ 1006 h 1017"/>
                <a:gd name="T28" fmla="*/ 827 w 1018"/>
                <a:gd name="T29" fmla="*/ 1017 h 1017"/>
                <a:gd name="T30" fmla="*/ 879 w 1018"/>
                <a:gd name="T31" fmla="*/ 989 h 1017"/>
                <a:gd name="T32" fmla="*/ 890 w 1018"/>
                <a:gd name="T33" fmla="*/ 597 h 1017"/>
                <a:gd name="T34" fmla="*/ 932 w 1018"/>
                <a:gd name="T35" fmla="*/ 603 h 1017"/>
                <a:gd name="T36" fmla="*/ 982 w 1018"/>
                <a:gd name="T37" fmla="*/ 581 h 1017"/>
                <a:gd name="T38" fmla="*/ 1010 w 1018"/>
                <a:gd name="T39" fmla="*/ 544 h 1017"/>
                <a:gd name="T40" fmla="*/ 1016 w 1018"/>
                <a:gd name="T41" fmla="*/ 490 h 1017"/>
                <a:gd name="T42" fmla="*/ 990 w 1018"/>
                <a:gd name="T43" fmla="*/ 441 h 1017"/>
                <a:gd name="T44" fmla="*/ 503 w 1018"/>
                <a:gd name="T45" fmla="*/ 63 h 1017"/>
                <a:gd name="T46" fmla="*/ 532 w 1018"/>
                <a:gd name="T47" fmla="*/ 71 h 1017"/>
                <a:gd name="T48" fmla="*/ 540 w 1018"/>
                <a:gd name="T49" fmla="*/ 100 h 1017"/>
                <a:gd name="T50" fmla="*/ 487 w 1018"/>
                <a:gd name="T51" fmla="*/ 117 h 1017"/>
                <a:gd name="T52" fmla="*/ 479 w 1018"/>
                <a:gd name="T53" fmla="*/ 82 h 1017"/>
                <a:gd name="T54" fmla="*/ 113 w 1018"/>
                <a:gd name="T55" fmla="*/ 534 h 1017"/>
                <a:gd name="T56" fmla="*/ 78 w 1018"/>
                <a:gd name="T57" fmla="*/ 534 h 1017"/>
                <a:gd name="T58" fmla="*/ 64 w 1018"/>
                <a:gd name="T59" fmla="*/ 508 h 1017"/>
                <a:gd name="T60" fmla="*/ 423 w 1018"/>
                <a:gd name="T61" fmla="*/ 135 h 1017"/>
                <a:gd name="T62" fmla="*/ 827 w 1018"/>
                <a:gd name="T63" fmla="*/ 953 h 1017"/>
                <a:gd name="T64" fmla="*/ 695 w 1018"/>
                <a:gd name="T65" fmla="*/ 706 h 1017"/>
                <a:gd name="T66" fmla="*/ 642 w 1018"/>
                <a:gd name="T67" fmla="*/ 667 h 1017"/>
                <a:gd name="T68" fmla="*/ 357 w 1018"/>
                <a:gd name="T69" fmla="*/ 672 h 1017"/>
                <a:gd name="T70" fmla="*/ 318 w 1018"/>
                <a:gd name="T71" fmla="*/ 724 h 1017"/>
                <a:gd name="T72" fmla="*/ 827 w 1018"/>
                <a:gd name="T73" fmla="*/ 547 h 1017"/>
                <a:gd name="T74" fmla="*/ 929 w 1018"/>
                <a:gd name="T75" fmla="*/ 538 h 1017"/>
                <a:gd name="T76" fmla="*/ 554 w 1018"/>
                <a:gd name="T77" fmla="*/ 184 h 1017"/>
                <a:gd name="T78" fmla="*/ 945 w 1018"/>
                <a:gd name="T79" fmla="*/ 486 h 1017"/>
                <a:gd name="T80" fmla="*/ 953 w 1018"/>
                <a:gd name="T81" fmla="*/ 514 h 1017"/>
                <a:gd name="T82" fmla="*/ 382 w 1018"/>
                <a:gd name="T83" fmla="*/ 476 h 1017"/>
                <a:gd name="T84" fmla="*/ 403 w 1018"/>
                <a:gd name="T85" fmla="*/ 547 h 1017"/>
                <a:gd name="T86" fmla="*/ 460 w 1018"/>
                <a:gd name="T87" fmla="*/ 593 h 1017"/>
                <a:gd name="T88" fmla="*/ 522 w 1018"/>
                <a:gd name="T89" fmla="*/ 603 h 1017"/>
                <a:gd name="T90" fmla="*/ 590 w 1018"/>
                <a:gd name="T91" fmla="*/ 574 h 1017"/>
                <a:gd name="T92" fmla="*/ 630 w 1018"/>
                <a:gd name="T93" fmla="*/ 514 h 1017"/>
                <a:gd name="T94" fmla="*/ 634 w 1018"/>
                <a:gd name="T95" fmla="*/ 450 h 1017"/>
                <a:gd name="T96" fmla="*/ 598 w 1018"/>
                <a:gd name="T97" fmla="*/ 386 h 1017"/>
                <a:gd name="T98" fmla="*/ 535 w 1018"/>
                <a:gd name="T99" fmla="*/ 352 h 1017"/>
                <a:gd name="T100" fmla="*/ 471 w 1018"/>
                <a:gd name="T101" fmla="*/ 355 h 1017"/>
                <a:gd name="T102" fmla="*/ 411 w 1018"/>
                <a:gd name="T103" fmla="*/ 394 h 1017"/>
                <a:gd name="T104" fmla="*/ 383 w 1018"/>
                <a:gd name="T105" fmla="*/ 463 h 1017"/>
                <a:gd name="T106" fmla="*/ 571 w 1018"/>
                <a:gd name="T107" fmla="*/ 489 h 1017"/>
                <a:gd name="T108" fmla="*/ 522 w 1018"/>
                <a:gd name="T109" fmla="*/ 538 h 1017"/>
                <a:gd name="T110" fmla="*/ 485 w 1018"/>
                <a:gd name="T111" fmla="*/ 535 h 1017"/>
                <a:gd name="T112" fmla="*/ 446 w 1018"/>
                <a:gd name="T113" fmla="*/ 482 h 1017"/>
                <a:gd name="T114" fmla="*/ 457 w 1018"/>
                <a:gd name="T115" fmla="*/ 441 h 1017"/>
                <a:gd name="T116" fmla="*/ 509 w 1018"/>
                <a:gd name="T117" fmla="*/ 413 h 1017"/>
                <a:gd name="T118" fmla="*/ 554 w 1018"/>
                <a:gd name="T119" fmla="*/ 431 h 1017"/>
                <a:gd name="T120" fmla="*/ 573 w 1018"/>
                <a:gd name="T121" fmla="*/ 476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8" h="1017">
                  <a:moveTo>
                    <a:pt x="990" y="441"/>
                  </a:moveTo>
                  <a:lnTo>
                    <a:pt x="577" y="26"/>
                  </a:lnTo>
                  <a:lnTo>
                    <a:pt x="577" y="26"/>
                  </a:lnTo>
                  <a:lnTo>
                    <a:pt x="569" y="20"/>
                  </a:lnTo>
                  <a:lnTo>
                    <a:pt x="562" y="15"/>
                  </a:lnTo>
                  <a:lnTo>
                    <a:pt x="553" y="10"/>
                  </a:lnTo>
                  <a:lnTo>
                    <a:pt x="545" y="6"/>
                  </a:lnTo>
                  <a:lnTo>
                    <a:pt x="536" y="3"/>
                  </a:lnTo>
                  <a:lnTo>
                    <a:pt x="527" y="1"/>
                  </a:lnTo>
                  <a:lnTo>
                    <a:pt x="518" y="0"/>
                  </a:lnTo>
                  <a:lnTo>
                    <a:pt x="509" y="0"/>
                  </a:lnTo>
                  <a:lnTo>
                    <a:pt x="500" y="0"/>
                  </a:lnTo>
                  <a:lnTo>
                    <a:pt x="491" y="1"/>
                  </a:lnTo>
                  <a:lnTo>
                    <a:pt x="481" y="3"/>
                  </a:lnTo>
                  <a:lnTo>
                    <a:pt x="473" y="6"/>
                  </a:lnTo>
                  <a:lnTo>
                    <a:pt x="464" y="10"/>
                  </a:lnTo>
                  <a:lnTo>
                    <a:pt x="456" y="15"/>
                  </a:lnTo>
                  <a:lnTo>
                    <a:pt x="448" y="20"/>
                  </a:lnTo>
                  <a:lnTo>
                    <a:pt x="442" y="26"/>
                  </a:lnTo>
                  <a:lnTo>
                    <a:pt x="27" y="441"/>
                  </a:lnTo>
                  <a:lnTo>
                    <a:pt x="27" y="441"/>
                  </a:lnTo>
                  <a:lnTo>
                    <a:pt x="21" y="447"/>
                  </a:lnTo>
                  <a:lnTo>
                    <a:pt x="16" y="456"/>
                  </a:lnTo>
                  <a:lnTo>
                    <a:pt x="11" y="463"/>
                  </a:lnTo>
                  <a:lnTo>
                    <a:pt x="7" y="472"/>
                  </a:lnTo>
                  <a:lnTo>
                    <a:pt x="4" y="480"/>
                  </a:lnTo>
                  <a:lnTo>
                    <a:pt x="2" y="490"/>
                  </a:lnTo>
                  <a:lnTo>
                    <a:pt x="1" y="499"/>
                  </a:lnTo>
                  <a:lnTo>
                    <a:pt x="0" y="508"/>
                  </a:lnTo>
                  <a:lnTo>
                    <a:pt x="1" y="517"/>
                  </a:lnTo>
                  <a:lnTo>
                    <a:pt x="2" y="526"/>
                  </a:lnTo>
                  <a:lnTo>
                    <a:pt x="4" y="535"/>
                  </a:lnTo>
                  <a:lnTo>
                    <a:pt x="7" y="544"/>
                  </a:lnTo>
                  <a:lnTo>
                    <a:pt x="11" y="552"/>
                  </a:lnTo>
                  <a:lnTo>
                    <a:pt x="16" y="561"/>
                  </a:lnTo>
                  <a:lnTo>
                    <a:pt x="21" y="568"/>
                  </a:lnTo>
                  <a:lnTo>
                    <a:pt x="27" y="576"/>
                  </a:lnTo>
                  <a:lnTo>
                    <a:pt x="27" y="576"/>
                  </a:lnTo>
                  <a:lnTo>
                    <a:pt x="35" y="581"/>
                  </a:lnTo>
                  <a:lnTo>
                    <a:pt x="43" y="588"/>
                  </a:lnTo>
                  <a:lnTo>
                    <a:pt x="50" y="592"/>
                  </a:lnTo>
                  <a:lnTo>
                    <a:pt x="59" y="596"/>
                  </a:lnTo>
                  <a:lnTo>
                    <a:pt x="67" y="599"/>
                  </a:lnTo>
                  <a:lnTo>
                    <a:pt x="77" y="602"/>
                  </a:lnTo>
                  <a:lnTo>
                    <a:pt x="87" y="603"/>
                  </a:lnTo>
                  <a:lnTo>
                    <a:pt x="95" y="604"/>
                  </a:lnTo>
                  <a:lnTo>
                    <a:pt x="95" y="604"/>
                  </a:lnTo>
                  <a:lnTo>
                    <a:pt x="104" y="603"/>
                  </a:lnTo>
                  <a:lnTo>
                    <a:pt x="111" y="602"/>
                  </a:lnTo>
                  <a:lnTo>
                    <a:pt x="127" y="597"/>
                  </a:lnTo>
                  <a:lnTo>
                    <a:pt x="127" y="953"/>
                  </a:lnTo>
                  <a:lnTo>
                    <a:pt x="127" y="953"/>
                  </a:lnTo>
                  <a:lnTo>
                    <a:pt x="127" y="960"/>
                  </a:lnTo>
                  <a:lnTo>
                    <a:pt x="128" y="966"/>
                  </a:lnTo>
                  <a:lnTo>
                    <a:pt x="133" y="978"/>
                  </a:lnTo>
                  <a:lnTo>
                    <a:pt x="138" y="989"/>
                  </a:lnTo>
                  <a:lnTo>
                    <a:pt x="146" y="998"/>
                  </a:lnTo>
                  <a:lnTo>
                    <a:pt x="155" y="1006"/>
                  </a:lnTo>
                  <a:lnTo>
                    <a:pt x="166" y="1012"/>
                  </a:lnTo>
                  <a:lnTo>
                    <a:pt x="178" y="1016"/>
                  </a:lnTo>
                  <a:lnTo>
                    <a:pt x="184" y="1017"/>
                  </a:lnTo>
                  <a:lnTo>
                    <a:pt x="191" y="1017"/>
                  </a:lnTo>
                  <a:lnTo>
                    <a:pt x="318" y="1017"/>
                  </a:lnTo>
                  <a:lnTo>
                    <a:pt x="318" y="1017"/>
                  </a:lnTo>
                  <a:lnTo>
                    <a:pt x="325" y="1017"/>
                  </a:lnTo>
                  <a:lnTo>
                    <a:pt x="331" y="1016"/>
                  </a:lnTo>
                  <a:lnTo>
                    <a:pt x="343" y="1012"/>
                  </a:lnTo>
                  <a:lnTo>
                    <a:pt x="354" y="1006"/>
                  </a:lnTo>
                  <a:lnTo>
                    <a:pt x="363" y="998"/>
                  </a:lnTo>
                  <a:lnTo>
                    <a:pt x="371" y="989"/>
                  </a:lnTo>
                  <a:lnTo>
                    <a:pt x="376" y="978"/>
                  </a:lnTo>
                  <a:lnTo>
                    <a:pt x="380" y="966"/>
                  </a:lnTo>
                  <a:lnTo>
                    <a:pt x="382" y="960"/>
                  </a:lnTo>
                  <a:lnTo>
                    <a:pt x="382" y="953"/>
                  </a:lnTo>
                  <a:lnTo>
                    <a:pt x="382" y="730"/>
                  </a:lnTo>
                  <a:lnTo>
                    <a:pt x="636" y="730"/>
                  </a:lnTo>
                  <a:lnTo>
                    <a:pt x="636" y="953"/>
                  </a:lnTo>
                  <a:lnTo>
                    <a:pt x="636" y="953"/>
                  </a:lnTo>
                  <a:lnTo>
                    <a:pt x="637" y="960"/>
                  </a:lnTo>
                  <a:lnTo>
                    <a:pt x="637" y="966"/>
                  </a:lnTo>
                  <a:lnTo>
                    <a:pt x="641" y="978"/>
                  </a:lnTo>
                  <a:lnTo>
                    <a:pt x="647" y="989"/>
                  </a:lnTo>
                  <a:lnTo>
                    <a:pt x="655" y="998"/>
                  </a:lnTo>
                  <a:lnTo>
                    <a:pt x="664" y="1006"/>
                  </a:lnTo>
                  <a:lnTo>
                    <a:pt x="674" y="1012"/>
                  </a:lnTo>
                  <a:lnTo>
                    <a:pt x="687" y="1016"/>
                  </a:lnTo>
                  <a:lnTo>
                    <a:pt x="693" y="1017"/>
                  </a:lnTo>
                  <a:lnTo>
                    <a:pt x="700" y="1017"/>
                  </a:lnTo>
                  <a:lnTo>
                    <a:pt x="827" y="1017"/>
                  </a:lnTo>
                  <a:lnTo>
                    <a:pt x="827" y="1017"/>
                  </a:lnTo>
                  <a:lnTo>
                    <a:pt x="833" y="1017"/>
                  </a:lnTo>
                  <a:lnTo>
                    <a:pt x="840" y="1016"/>
                  </a:lnTo>
                  <a:lnTo>
                    <a:pt x="852" y="1012"/>
                  </a:lnTo>
                  <a:lnTo>
                    <a:pt x="862" y="1006"/>
                  </a:lnTo>
                  <a:lnTo>
                    <a:pt x="872" y="998"/>
                  </a:lnTo>
                  <a:lnTo>
                    <a:pt x="879" y="989"/>
                  </a:lnTo>
                  <a:lnTo>
                    <a:pt x="886" y="978"/>
                  </a:lnTo>
                  <a:lnTo>
                    <a:pt x="889" y="966"/>
                  </a:lnTo>
                  <a:lnTo>
                    <a:pt x="890" y="960"/>
                  </a:lnTo>
                  <a:lnTo>
                    <a:pt x="890" y="953"/>
                  </a:lnTo>
                  <a:lnTo>
                    <a:pt x="890" y="597"/>
                  </a:lnTo>
                  <a:lnTo>
                    <a:pt x="890" y="597"/>
                  </a:lnTo>
                  <a:lnTo>
                    <a:pt x="899" y="599"/>
                  </a:lnTo>
                  <a:lnTo>
                    <a:pt x="906" y="602"/>
                  </a:lnTo>
                  <a:lnTo>
                    <a:pt x="914" y="603"/>
                  </a:lnTo>
                  <a:lnTo>
                    <a:pt x="922" y="604"/>
                  </a:lnTo>
                  <a:lnTo>
                    <a:pt x="922" y="604"/>
                  </a:lnTo>
                  <a:lnTo>
                    <a:pt x="932" y="603"/>
                  </a:lnTo>
                  <a:lnTo>
                    <a:pt x="942" y="602"/>
                  </a:lnTo>
                  <a:lnTo>
                    <a:pt x="950" y="599"/>
                  </a:lnTo>
                  <a:lnTo>
                    <a:pt x="959" y="596"/>
                  </a:lnTo>
                  <a:lnTo>
                    <a:pt x="967" y="592"/>
                  </a:lnTo>
                  <a:lnTo>
                    <a:pt x="975" y="588"/>
                  </a:lnTo>
                  <a:lnTo>
                    <a:pt x="982" y="581"/>
                  </a:lnTo>
                  <a:lnTo>
                    <a:pt x="990" y="576"/>
                  </a:lnTo>
                  <a:lnTo>
                    <a:pt x="990" y="576"/>
                  </a:lnTo>
                  <a:lnTo>
                    <a:pt x="996" y="568"/>
                  </a:lnTo>
                  <a:lnTo>
                    <a:pt x="1002" y="561"/>
                  </a:lnTo>
                  <a:lnTo>
                    <a:pt x="1007" y="552"/>
                  </a:lnTo>
                  <a:lnTo>
                    <a:pt x="1010" y="544"/>
                  </a:lnTo>
                  <a:lnTo>
                    <a:pt x="1014" y="535"/>
                  </a:lnTo>
                  <a:lnTo>
                    <a:pt x="1016" y="526"/>
                  </a:lnTo>
                  <a:lnTo>
                    <a:pt x="1018" y="517"/>
                  </a:lnTo>
                  <a:lnTo>
                    <a:pt x="1018" y="508"/>
                  </a:lnTo>
                  <a:lnTo>
                    <a:pt x="1018" y="499"/>
                  </a:lnTo>
                  <a:lnTo>
                    <a:pt x="1016" y="490"/>
                  </a:lnTo>
                  <a:lnTo>
                    <a:pt x="1014" y="480"/>
                  </a:lnTo>
                  <a:lnTo>
                    <a:pt x="1010" y="472"/>
                  </a:lnTo>
                  <a:lnTo>
                    <a:pt x="1007" y="463"/>
                  </a:lnTo>
                  <a:lnTo>
                    <a:pt x="1002" y="456"/>
                  </a:lnTo>
                  <a:lnTo>
                    <a:pt x="996" y="447"/>
                  </a:lnTo>
                  <a:lnTo>
                    <a:pt x="990" y="441"/>
                  </a:lnTo>
                  <a:lnTo>
                    <a:pt x="990" y="441"/>
                  </a:lnTo>
                  <a:close/>
                  <a:moveTo>
                    <a:pt x="487" y="71"/>
                  </a:moveTo>
                  <a:lnTo>
                    <a:pt x="487" y="71"/>
                  </a:lnTo>
                  <a:lnTo>
                    <a:pt x="491" y="67"/>
                  </a:lnTo>
                  <a:lnTo>
                    <a:pt x="496" y="64"/>
                  </a:lnTo>
                  <a:lnTo>
                    <a:pt x="503" y="63"/>
                  </a:lnTo>
                  <a:lnTo>
                    <a:pt x="509" y="62"/>
                  </a:lnTo>
                  <a:lnTo>
                    <a:pt x="509" y="62"/>
                  </a:lnTo>
                  <a:lnTo>
                    <a:pt x="516" y="63"/>
                  </a:lnTo>
                  <a:lnTo>
                    <a:pt x="521" y="64"/>
                  </a:lnTo>
                  <a:lnTo>
                    <a:pt x="526" y="67"/>
                  </a:lnTo>
                  <a:lnTo>
                    <a:pt x="532" y="71"/>
                  </a:lnTo>
                  <a:lnTo>
                    <a:pt x="532" y="71"/>
                  </a:lnTo>
                  <a:lnTo>
                    <a:pt x="535" y="77"/>
                  </a:lnTo>
                  <a:lnTo>
                    <a:pt x="538" y="82"/>
                  </a:lnTo>
                  <a:lnTo>
                    <a:pt x="540" y="88"/>
                  </a:lnTo>
                  <a:lnTo>
                    <a:pt x="540" y="94"/>
                  </a:lnTo>
                  <a:lnTo>
                    <a:pt x="540" y="100"/>
                  </a:lnTo>
                  <a:lnTo>
                    <a:pt x="538" y="106"/>
                  </a:lnTo>
                  <a:lnTo>
                    <a:pt x="535" y="111"/>
                  </a:lnTo>
                  <a:lnTo>
                    <a:pt x="532" y="117"/>
                  </a:lnTo>
                  <a:lnTo>
                    <a:pt x="509" y="139"/>
                  </a:lnTo>
                  <a:lnTo>
                    <a:pt x="487" y="117"/>
                  </a:lnTo>
                  <a:lnTo>
                    <a:pt x="487" y="117"/>
                  </a:lnTo>
                  <a:lnTo>
                    <a:pt x="482" y="111"/>
                  </a:lnTo>
                  <a:lnTo>
                    <a:pt x="479" y="106"/>
                  </a:lnTo>
                  <a:lnTo>
                    <a:pt x="478" y="100"/>
                  </a:lnTo>
                  <a:lnTo>
                    <a:pt x="477" y="94"/>
                  </a:lnTo>
                  <a:lnTo>
                    <a:pt x="478" y="88"/>
                  </a:lnTo>
                  <a:lnTo>
                    <a:pt x="479" y="82"/>
                  </a:lnTo>
                  <a:lnTo>
                    <a:pt x="482" y="77"/>
                  </a:lnTo>
                  <a:lnTo>
                    <a:pt x="487" y="71"/>
                  </a:lnTo>
                  <a:lnTo>
                    <a:pt x="487" y="71"/>
                  </a:lnTo>
                  <a:close/>
                  <a:moveTo>
                    <a:pt x="118" y="531"/>
                  </a:moveTo>
                  <a:lnTo>
                    <a:pt x="118" y="531"/>
                  </a:lnTo>
                  <a:lnTo>
                    <a:pt x="113" y="534"/>
                  </a:lnTo>
                  <a:lnTo>
                    <a:pt x="108" y="537"/>
                  </a:lnTo>
                  <a:lnTo>
                    <a:pt x="102" y="538"/>
                  </a:lnTo>
                  <a:lnTo>
                    <a:pt x="95" y="539"/>
                  </a:lnTo>
                  <a:lnTo>
                    <a:pt x="90" y="538"/>
                  </a:lnTo>
                  <a:lnTo>
                    <a:pt x="83" y="537"/>
                  </a:lnTo>
                  <a:lnTo>
                    <a:pt x="78" y="534"/>
                  </a:lnTo>
                  <a:lnTo>
                    <a:pt x="73" y="531"/>
                  </a:lnTo>
                  <a:lnTo>
                    <a:pt x="73" y="531"/>
                  </a:lnTo>
                  <a:lnTo>
                    <a:pt x="69" y="525"/>
                  </a:lnTo>
                  <a:lnTo>
                    <a:pt x="66" y="520"/>
                  </a:lnTo>
                  <a:lnTo>
                    <a:pt x="64" y="514"/>
                  </a:lnTo>
                  <a:lnTo>
                    <a:pt x="64" y="508"/>
                  </a:lnTo>
                  <a:lnTo>
                    <a:pt x="64" y="502"/>
                  </a:lnTo>
                  <a:lnTo>
                    <a:pt x="66" y="495"/>
                  </a:lnTo>
                  <a:lnTo>
                    <a:pt x="69" y="490"/>
                  </a:lnTo>
                  <a:lnTo>
                    <a:pt x="73" y="486"/>
                  </a:lnTo>
                  <a:lnTo>
                    <a:pt x="423" y="135"/>
                  </a:lnTo>
                  <a:lnTo>
                    <a:pt x="423" y="135"/>
                  </a:lnTo>
                  <a:lnTo>
                    <a:pt x="431" y="149"/>
                  </a:lnTo>
                  <a:lnTo>
                    <a:pt x="436" y="155"/>
                  </a:lnTo>
                  <a:lnTo>
                    <a:pt x="442" y="162"/>
                  </a:lnTo>
                  <a:lnTo>
                    <a:pt x="464" y="184"/>
                  </a:lnTo>
                  <a:lnTo>
                    <a:pt x="118" y="531"/>
                  </a:lnTo>
                  <a:close/>
                  <a:moveTo>
                    <a:pt x="827" y="953"/>
                  </a:moveTo>
                  <a:lnTo>
                    <a:pt x="700" y="953"/>
                  </a:lnTo>
                  <a:lnTo>
                    <a:pt x="700" y="730"/>
                  </a:lnTo>
                  <a:lnTo>
                    <a:pt x="700" y="730"/>
                  </a:lnTo>
                  <a:lnTo>
                    <a:pt x="699" y="724"/>
                  </a:lnTo>
                  <a:lnTo>
                    <a:pt x="698" y="717"/>
                  </a:lnTo>
                  <a:lnTo>
                    <a:pt x="695" y="706"/>
                  </a:lnTo>
                  <a:lnTo>
                    <a:pt x="688" y="695"/>
                  </a:lnTo>
                  <a:lnTo>
                    <a:pt x="681" y="685"/>
                  </a:lnTo>
                  <a:lnTo>
                    <a:pt x="671" y="678"/>
                  </a:lnTo>
                  <a:lnTo>
                    <a:pt x="661" y="672"/>
                  </a:lnTo>
                  <a:lnTo>
                    <a:pt x="649" y="668"/>
                  </a:lnTo>
                  <a:lnTo>
                    <a:pt x="642" y="667"/>
                  </a:lnTo>
                  <a:lnTo>
                    <a:pt x="636" y="667"/>
                  </a:lnTo>
                  <a:lnTo>
                    <a:pt x="382" y="667"/>
                  </a:lnTo>
                  <a:lnTo>
                    <a:pt x="382" y="667"/>
                  </a:lnTo>
                  <a:lnTo>
                    <a:pt x="375" y="667"/>
                  </a:lnTo>
                  <a:lnTo>
                    <a:pt x="369" y="668"/>
                  </a:lnTo>
                  <a:lnTo>
                    <a:pt x="357" y="672"/>
                  </a:lnTo>
                  <a:lnTo>
                    <a:pt x="346" y="678"/>
                  </a:lnTo>
                  <a:lnTo>
                    <a:pt x="337" y="685"/>
                  </a:lnTo>
                  <a:lnTo>
                    <a:pt x="329" y="695"/>
                  </a:lnTo>
                  <a:lnTo>
                    <a:pt x="323" y="706"/>
                  </a:lnTo>
                  <a:lnTo>
                    <a:pt x="319" y="717"/>
                  </a:lnTo>
                  <a:lnTo>
                    <a:pt x="318" y="724"/>
                  </a:lnTo>
                  <a:lnTo>
                    <a:pt x="318" y="730"/>
                  </a:lnTo>
                  <a:lnTo>
                    <a:pt x="318" y="953"/>
                  </a:lnTo>
                  <a:lnTo>
                    <a:pt x="191" y="953"/>
                  </a:lnTo>
                  <a:lnTo>
                    <a:pt x="191" y="547"/>
                  </a:lnTo>
                  <a:lnTo>
                    <a:pt x="509" y="229"/>
                  </a:lnTo>
                  <a:lnTo>
                    <a:pt x="827" y="547"/>
                  </a:lnTo>
                  <a:lnTo>
                    <a:pt x="827" y="953"/>
                  </a:lnTo>
                  <a:close/>
                  <a:moveTo>
                    <a:pt x="945" y="531"/>
                  </a:moveTo>
                  <a:lnTo>
                    <a:pt x="945" y="531"/>
                  </a:lnTo>
                  <a:lnTo>
                    <a:pt x="939" y="534"/>
                  </a:lnTo>
                  <a:lnTo>
                    <a:pt x="934" y="537"/>
                  </a:lnTo>
                  <a:lnTo>
                    <a:pt x="929" y="538"/>
                  </a:lnTo>
                  <a:lnTo>
                    <a:pt x="922" y="539"/>
                  </a:lnTo>
                  <a:lnTo>
                    <a:pt x="916" y="538"/>
                  </a:lnTo>
                  <a:lnTo>
                    <a:pt x="911" y="537"/>
                  </a:lnTo>
                  <a:lnTo>
                    <a:pt x="905" y="534"/>
                  </a:lnTo>
                  <a:lnTo>
                    <a:pt x="900" y="531"/>
                  </a:lnTo>
                  <a:lnTo>
                    <a:pt x="554" y="184"/>
                  </a:lnTo>
                  <a:lnTo>
                    <a:pt x="577" y="162"/>
                  </a:lnTo>
                  <a:lnTo>
                    <a:pt x="577" y="162"/>
                  </a:lnTo>
                  <a:lnTo>
                    <a:pt x="582" y="155"/>
                  </a:lnTo>
                  <a:lnTo>
                    <a:pt x="586" y="149"/>
                  </a:lnTo>
                  <a:lnTo>
                    <a:pt x="595" y="135"/>
                  </a:lnTo>
                  <a:lnTo>
                    <a:pt x="945" y="486"/>
                  </a:lnTo>
                  <a:lnTo>
                    <a:pt x="945" y="486"/>
                  </a:lnTo>
                  <a:lnTo>
                    <a:pt x="949" y="490"/>
                  </a:lnTo>
                  <a:lnTo>
                    <a:pt x="951" y="495"/>
                  </a:lnTo>
                  <a:lnTo>
                    <a:pt x="953" y="502"/>
                  </a:lnTo>
                  <a:lnTo>
                    <a:pt x="955" y="508"/>
                  </a:lnTo>
                  <a:lnTo>
                    <a:pt x="953" y="514"/>
                  </a:lnTo>
                  <a:lnTo>
                    <a:pt x="951" y="520"/>
                  </a:lnTo>
                  <a:lnTo>
                    <a:pt x="949" y="525"/>
                  </a:lnTo>
                  <a:lnTo>
                    <a:pt x="945" y="531"/>
                  </a:lnTo>
                  <a:lnTo>
                    <a:pt x="945" y="531"/>
                  </a:lnTo>
                  <a:close/>
                  <a:moveTo>
                    <a:pt x="382" y="476"/>
                  </a:moveTo>
                  <a:lnTo>
                    <a:pt x="382" y="476"/>
                  </a:lnTo>
                  <a:lnTo>
                    <a:pt x="383" y="489"/>
                  </a:lnTo>
                  <a:lnTo>
                    <a:pt x="385" y="502"/>
                  </a:lnTo>
                  <a:lnTo>
                    <a:pt x="387" y="514"/>
                  </a:lnTo>
                  <a:lnTo>
                    <a:pt x="391" y="525"/>
                  </a:lnTo>
                  <a:lnTo>
                    <a:pt x="397" y="536"/>
                  </a:lnTo>
                  <a:lnTo>
                    <a:pt x="403" y="547"/>
                  </a:lnTo>
                  <a:lnTo>
                    <a:pt x="411" y="556"/>
                  </a:lnTo>
                  <a:lnTo>
                    <a:pt x="419" y="566"/>
                  </a:lnTo>
                  <a:lnTo>
                    <a:pt x="428" y="574"/>
                  </a:lnTo>
                  <a:lnTo>
                    <a:pt x="437" y="581"/>
                  </a:lnTo>
                  <a:lnTo>
                    <a:pt x="448" y="588"/>
                  </a:lnTo>
                  <a:lnTo>
                    <a:pt x="460" y="593"/>
                  </a:lnTo>
                  <a:lnTo>
                    <a:pt x="471" y="597"/>
                  </a:lnTo>
                  <a:lnTo>
                    <a:pt x="483" y="600"/>
                  </a:lnTo>
                  <a:lnTo>
                    <a:pt x="496" y="603"/>
                  </a:lnTo>
                  <a:lnTo>
                    <a:pt x="509" y="604"/>
                  </a:lnTo>
                  <a:lnTo>
                    <a:pt x="509" y="604"/>
                  </a:lnTo>
                  <a:lnTo>
                    <a:pt x="522" y="603"/>
                  </a:lnTo>
                  <a:lnTo>
                    <a:pt x="535" y="600"/>
                  </a:lnTo>
                  <a:lnTo>
                    <a:pt x="547" y="597"/>
                  </a:lnTo>
                  <a:lnTo>
                    <a:pt x="559" y="593"/>
                  </a:lnTo>
                  <a:lnTo>
                    <a:pt x="569" y="588"/>
                  </a:lnTo>
                  <a:lnTo>
                    <a:pt x="580" y="581"/>
                  </a:lnTo>
                  <a:lnTo>
                    <a:pt x="590" y="574"/>
                  </a:lnTo>
                  <a:lnTo>
                    <a:pt x="598" y="566"/>
                  </a:lnTo>
                  <a:lnTo>
                    <a:pt x="607" y="556"/>
                  </a:lnTo>
                  <a:lnTo>
                    <a:pt x="614" y="547"/>
                  </a:lnTo>
                  <a:lnTo>
                    <a:pt x="621" y="536"/>
                  </a:lnTo>
                  <a:lnTo>
                    <a:pt x="626" y="525"/>
                  </a:lnTo>
                  <a:lnTo>
                    <a:pt x="630" y="514"/>
                  </a:lnTo>
                  <a:lnTo>
                    <a:pt x="634" y="502"/>
                  </a:lnTo>
                  <a:lnTo>
                    <a:pt x="636" y="489"/>
                  </a:lnTo>
                  <a:lnTo>
                    <a:pt x="636" y="476"/>
                  </a:lnTo>
                  <a:lnTo>
                    <a:pt x="636" y="476"/>
                  </a:lnTo>
                  <a:lnTo>
                    <a:pt x="636" y="463"/>
                  </a:lnTo>
                  <a:lnTo>
                    <a:pt x="634" y="450"/>
                  </a:lnTo>
                  <a:lnTo>
                    <a:pt x="630" y="438"/>
                  </a:lnTo>
                  <a:lnTo>
                    <a:pt x="626" y="427"/>
                  </a:lnTo>
                  <a:lnTo>
                    <a:pt x="621" y="415"/>
                  </a:lnTo>
                  <a:lnTo>
                    <a:pt x="614" y="405"/>
                  </a:lnTo>
                  <a:lnTo>
                    <a:pt x="607" y="394"/>
                  </a:lnTo>
                  <a:lnTo>
                    <a:pt x="598" y="386"/>
                  </a:lnTo>
                  <a:lnTo>
                    <a:pt x="590" y="377"/>
                  </a:lnTo>
                  <a:lnTo>
                    <a:pt x="580" y="371"/>
                  </a:lnTo>
                  <a:lnTo>
                    <a:pt x="569" y="364"/>
                  </a:lnTo>
                  <a:lnTo>
                    <a:pt x="559" y="359"/>
                  </a:lnTo>
                  <a:lnTo>
                    <a:pt x="547" y="355"/>
                  </a:lnTo>
                  <a:lnTo>
                    <a:pt x="535" y="352"/>
                  </a:lnTo>
                  <a:lnTo>
                    <a:pt x="522" y="349"/>
                  </a:lnTo>
                  <a:lnTo>
                    <a:pt x="509" y="348"/>
                  </a:lnTo>
                  <a:lnTo>
                    <a:pt x="509" y="348"/>
                  </a:lnTo>
                  <a:lnTo>
                    <a:pt x="496" y="349"/>
                  </a:lnTo>
                  <a:lnTo>
                    <a:pt x="483" y="352"/>
                  </a:lnTo>
                  <a:lnTo>
                    <a:pt x="471" y="355"/>
                  </a:lnTo>
                  <a:lnTo>
                    <a:pt x="460" y="359"/>
                  </a:lnTo>
                  <a:lnTo>
                    <a:pt x="448" y="364"/>
                  </a:lnTo>
                  <a:lnTo>
                    <a:pt x="437" y="371"/>
                  </a:lnTo>
                  <a:lnTo>
                    <a:pt x="428" y="377"/>
                  </a:lnTo>
                  <a:lnTo>
                    <a:pt x="419" y="386"/>
                  </a:lnTo>
                  <a:lnTo>
                    <a:pt x="411" y="394"/>
                  </a:lnTo>
                  <a:lnTo>
                    <a:pt x="403" y="405"/>
                  </a:lnTo>
                  <a:lnTo>
                    <a:pt x="397" y="415"/>
                  </a:lnTo>
                  <a:lnTo>
                    <a:pt x="391" y="427"/>
                  </a:lnTo>
                  <a:lnTo>
                    <a:pt x="387" y="438"/>
                  </a:lnTo>
                  <a:lnTo>
                    <a:pt x="385" y="450"/>
                  </a:lnTo>
                  <a:lnTo>
                    <a:pt x="383" y="463"/>
                  </a:lnTo>
                  <a:lnTo>
                    <a:pt x="382" y="476"/>
                  </a:lnTo>
                  <a:lnTo>
                    <a:pt x="382" y="476"/>
                  </a:lnTo>
                  <a:close/>
                  <a:moveTo>
                    <a:pt x="573" y="476"/>
                  </a:moveTo>
                  <a:lnTo>
                    <a:pt x="573" y="476"/>
                  </a:lnTo>
                  <a:lnTo>
                    <a:pt x="573" y="482"/>
                  </a:lnTo>
                  <a:lnTo>
                    <a:pt x="571" y="489"/>
                  </a:lnTo>
                  <a:lnTo>
                    <a:pt x="567" y="501"/>
                  </a:lnTo>
                  <a:lnTo>
                    <a:pt x="562" y="511"/>
                  </a:lnTo>
                  <a:lnTo>
                    <a:pt x="554" y="521"/>
                  </a:lnTo>
                  <a:lnTo>
                    <a:pt x="545" y="529"/>
                  </a:lnTo>
                  <a:lnTo>
                    <a:pt x="534" y="535"/>
                  </a:lnTo>
                  <a:lnTo>
                    <a:pt x="522" y="538"/>
                  </a:lnTo>
                  <a:lnTo>
                    <a:pt x="516" y="539"/>
                  </a:lnTo>
                  <a:lnTo>
                    <a:pt x="509" y="539"/>
                  </a:lnTo>
                  <a:lnTo>
                    <a:pt x="509" y="539"/>
                  </a:lnTo>
                  <a:lnTo>
                    <a:pt x="503" y="539"/>
                  </a:lnTo>
                  <a:lnTo>
                    <a:pt x="496" y="538"/>
                  </a:lnTo>
                  <a:lnTo>
                    <a:pt x="485" y="535"/>
                  </a:lnTo>
                  <a:lnTo>
                    <a:pt x="474" y="529"/>
                  </a:lnTo>
                  <a:lnTo>
                    <a:pt x="464" y="521"/>
                  </a:lnTo>
                  <a:lnTo>
                    <a:pt x="457" y="511"/>
                  </a:lnTo>
                  <a:lnTo>
                    <a:pt x="450" y="501"/>
                  </a:lnTo>
                  <a:lnTo>
                    <a:pt x="447" y="489"/>
                  </a:lnTo>
                  <a:lnTo>
                    <a:pt x="446" y="482"/>
                  </a:lnTo>
                  <a:lnTo>
                    <a:pt x="445" y="476"/>
                  </a:lnTo>
                  <a:lnTo>
                    <a:pt x="445" y="476"/>
                  </a:lnTo>
                  <a:lnTo>
                    <a:pt x="446" y="470"/>
                  </a:lnTo>
                  <a:lnTo>
                    <a:pt x="447" y="463"/>
                  </a:lnTo>
                  <a:lnTo>
                    <a:pt x="450" y="451"/>
                  </a:lnTo>
                  <a:lnTo>
                    <a:pt x="457" y="441"/>
                  </a:lnTo>
                  <a:lnTo>
                    <a:pt x="464" y="431"/>
                  </a:lnTo>
                  <a:lnTo>
                    <a:pt x="474" y="423"/>
                  </a:lnTo>
                  <a:lnTo>
                    <a:pt x="485" y="417"/>
                  </a:lnTo>
                  <a:lnTo>
                    <a:pt x="496" y="414"/>
                  </a:lnTo>
                  <a:lnTo>
                    <a:pt x="503" y="413"/>
                  </a:lnTo>
                  <a:lnTo>
                    <a:pt x="509" y="413"/>
                  </a:lnTo>
                  <a:lnTo>
                    <a:pt x="509" y="413"/>
                  </a:lnTo>
                  <a:lnTo>
                    <a:pt x="516" y="413"/>
                  </a:lnTo>
                  <a:lnTo>
                    <a:pt x="522" y="414"/>
                  </a:lnTo>
                  <a:lnTo>
                    <a:pt x="534" y="417"/>
                  </a:lnTo>
                  <a:lnTo>
                    <a:pt x="545" y="423"/>
                  </a:lnTo>
                  <a:lnTo>
                    <a:pt x="554" y="431"/>
                  </a:lnTo>
                  <a:lnTo>
                    <a:pt x="562" y="441"/>
                  </a:lnTo>
                  <a:lnTo>
                    <a:pt x="567" y="451"/>
                  </a:lnTo>
                  <a:lnTo>
                    <a:pt x="571" y="463"/>
                  </a:lnTo>
                  <a:lnTo>
                    <a:pt x="573" y="470"/>
                  </a:lnTo>
                  <a:lnTo>
                    <a:pt x="573" y="476"/>
                  </a:lnTo>
                  <a:lnTo>
                    <a:pt x="573" y="476"/>
                  </a:ln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129568" y="1844824"/>
            <a:ext cx="3254314" cy="954107"/>
            <a:chOff x="1372456" y="1630823"/>
            <a:chExt cx="3254314" cy="954107"/>
          </a:xfrm>
        </p:grpSpPr>
        <p:sp>
          <p:nvSpPr>
            <p:cNvPr id="26" name="矩形 25"/>
            <p:cNvSpPr/>
            <p:nvPr/>
          </p:nvSpPr>
          <p:spPr>
            <a:xfrm>
              <a:off x="1372456" y="1630823"/>
              <a:ext cx="286091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添加标题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algn="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为客户提供有效服务，是我们工作的方向和价值评价的标尺，成就客户就是成就我们自己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Freeform 50"/>
            <p:cNvSpPr>
              <a:spLocks noEditPoints="1"/>
            </p:cNvSpPr>
            <p:nvPr/>
          </p:nvSpPr>
          <p:spPr bwMode="auto">
            <a:xfrm>
              <a:off x="4302920" y="1802273"/>
              <a:ext cx="323850" cy="322263"/>
            </a:xfrm>
            <a:custGeom>
              <a:avLst/>
              <a:gdLst>
                <a:gd name="T0" fmla="*/ 667 w 1017"/>
                <a:gd name="T1" fmla="*/ 953 h 1017"/>
                <a:gd name="T2" fmla="*/ 661 w 1017"/>
                <a:gd name="T3" fmla="*/ 953 h 1017"/>
                <a:gd name="T4" fmla="*/ 643 w 1017"/>
                <a:gd name="T5" fmla="*/ 948 h 1017"/>
                <a:gd name="T6" fmla="*/ 622 w 1017"/>
                <a:gd name="T7" fmla="*/ 934 h 1017"/>
                <a:gd name="T8" fmla="*/ 608 w 1017"/>
                <a:gd name="T9" fmla="*/ 915 h 1017"/>
                <a:gd name="T10" fmla="*/ 604 w 1017"/>
                <a:gd name="T11" fmla="*/ 897 h 1017"/>
                <a:gd name="T12" fmla="*/ 604 w 1017"/>
                <a:gd name="T13" fmla="*/ 795 h 1017"/>
                <a:gd name="T14" fmla="*/ 413 w 1017"/>
                <a:gd name="T15" fmla="*/ 890 h 1017"/>
                <a:gd name="T16" fmla="*/ 413 w 1017"/>
                <a:gd name="T17" fmla="*/ 897 h 1017"/>
                <a:gd name="T18" fmla="*/ 408 w 1017"/>
                <a:gd name="T19" fmla="*/ 915 h 1017"/>
                <a:gd name="T20" fmla="*/ 395 w 1017"/>
                <a:gd name="T21" fmla="*/ 934 h 1017"/>
                <a:gd name="T22" fmla="*/ 374 w 1017"/>
                <a:gd name="T23" fmla="*/ 948 h 1017"/>
                <a:gd name="T24" fmla="*/ 356 w 1017"/>
                <a:gd name="T25" fmla="*/ 953 h 1017"/>
                <a:gd name="T26" fmla="*/ 285 w 1017"/>
                <a:gd name="T27" fmla="*/ 953 h 1017"/>
                <a:gd name="T28" fmla="*/ 279 w 1017"/>
                <a:gd name="T29" fmla="*/ 953 h 1017"/>
                <a:gd name="T30" fmla="*/ 268 w 1017"/>
                <a:gd name="T31" fmla="*/ 959 h 1017"/>
                <a:gd name="T32" fmla="*/ 260 w 1017"/>
                <a:gd name="T33" fmla="*/ 967 h 1017"/>
                <a:gd name="T34" fmla="*/ 254 w 1017"/>
                <a:gd name="T35" fmla="*/ 978 h 1017"/>
                <a:gd name="T36" fmla="*/ 254 w 1017"/>
                <a:gd name="T37" fmla="*/ 985 h 1017"/>
                <a:gd name="T38" fmla="*/ 256 w 1017"/>
                <a:gd name="T39" fmla="*/ 997 h 1017"/>
                <a:gd name="T40" fmla="*/ 263 w 1017"/>
                <a:gd name="T41" fmla="*/ 1007 h 1017"/>
                <a:gd name="T42" fmla="*/ 273 w 1017"/>
                <a:gd name="T43" fmla="*/ 1015 h 1017"/>
                <a:gd name="T44" fmla="*/ 285 w 1017"/>
                <a:gd name="T45" fmla="*/ 1017 h 1017"/>
                <a:gd name="T46" fmla="*/ 731 w 1017"/>
                <a:gd name="T47" fmla="*/ 1017 h 1017"/>
                <a:gd name="T48" fmla="*/ 743 w 1017"/>
                <a:gd name="T49" fmla="*/ 1015 h 1017"/>
                <a:gd name="T50" fmla="*/ 753 w 1017"/>
                <a:gd name="T51" fmla="*/ 1007 h 1017"/>
                <a:gd name="T52" fmla="*/ 761 w 1017"/>
                <a:gd name="T53" fmla="*/ 997 h 1017"/>
                <a:gd name="T54" fmla="*/ 763 w 1017"/>
                <a:gd name="T55" fmla="*/ 985 h 1017"/>
                <a:gd name="T56" fmla="*/ 762 w 1017"/>
                <a:gd name="T57" fmla="*/ 978 h 1017"/>
                <a:gd name="T58" fmla="*/ 757 w 1017"/>
                <a:gd name="T59" fmla="*/ 967 h 1017"/>
                <a:gd name="T60" fmla="*/ 749 w 1017"/>
                <a:gd name="T61" fmla="*/ 959 h 1017"/>
                <a:gd name="T62" fmla="*/ 737 w 1017"/>
                <a:gd name="T63" fmla="*/ 953 h 1017"/>
                <a:gd name="T64" fmla="*/ 731 w 1017"/>
                <a:gd name="T65" fmla="*/ 953 h 1017"/>
                <a:gd name="T66" fmla="*/ 56 w 1017"/>
                <a:gd name="T67" fmla="*/ 0 h 1017"/>
                <a:gd name="T68" fmla="*/ 44 w 1017"/>
                <a:gd name="T69" fmla="*/ 1 h 1017"/>
                <a:gd name="T70" fmla="*/ 25 w 1017"/>
                <a:gd name="T71" fmla="*/ 9 h 1017"/>
                <a:gd name="T72" fmla="*/ 8 w 1017"/>
                <a:gd name="T73" fmla="*/ 25 h 1017"/>
                <a:gd name="T74" fmla="*/ 1 w 1017"/>
                <a:gd name="T75" fmla="*/ 47 h 1017"/>
                <a:gd name="T76" fmla="*/ 0 w 1017"/>
                <a:gd name="T77" fmla="*/ 671 h 1017"/>
                <a:gd name="T78" fmla="*/ 1 w 1017"/>
                <a:gd name="T79" fmla="*/ 683 h 1017"/>
                <a:gd name="T80" fmla="*/ 8 w 1017"/>
                <a:gd name="T81" fmla="*/ 704 h 1017"/>
                <a:gd name="T82" fmla="*/ 25 w 1017"/>
                <a:gd name="T83" fmla="*/ 721 h 1017"/>
                <a:gd name="T84" fmla="*/ 44 w 1017"/>
                <a:gd name="T85" fmla="*/ 729 h 1017"/>
                <a:gd name="T86" fmla="*/ 961 w 1017"/>
                <a:gd name="T87" fmla="*/ 730 h 1017"/>
                <a:gd name="T88" fmla="*/ 973 w 1017"/>
                <a:gd name="T89" fmla="*/ 729 h 1017"/>
                <a:gd name="T90" fmla="*/ 992 w 1017"/>
                <a:gd name="T91" fmla="*/ 721 h 1017"/>
                <a:gd name="T92" fmla="*/ 1007 w 1017"/>
                <a:gd name="T93" fmla="*/ 704 h 1017"/>
                <a:gd name="T94" fmla="*/ 1016 w 1017"/>
                <a:gd name="T95" fmla="*/ 683 h 1017"/>
                <a:gd name="T96" fmla="*/ 1017 w 1017"/>
                <a:gd name="T97" fmla="*/ 59 h 1017"/>
                <a:gd name="T98" fmla="*/ 1016 w 1017"/>
                <a:gd name="T99" fmla="*/ 47 h 1017"/>
                <a:gd name="T100" fmla="*/ 1007 w 1017"/>
                <a:gd name="T101" fmla="*/ 25 h 1017"/>
                <a:gd name="T102" fmla="*/ 992 w 1017"/>
                <a:gd name="T103" fmla="*/ 9 h 1017"/>
                <a:gd name="T104" fmla="*/ 973 w 1017"/>
                <a:gd name="T105" fmla="*/ 1 h 1017"/>
                <a:gd name="T106" fmla="*/ 961 w 1017"/>
                <a:gd name="T107" fmla="*/ 0 h 1017"/>
                <a:gd name="T108" fmla="*/ 63 w 1017"/>
                <a:gd name="T109" fmla="*/ 667 h 1017"/>
                <a:gd name="T110" fmla="*/ 954 w 1017"/>
                <a:gd name="T111" fmla="*/ 6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7" h="1017">
                  <a:moveTo>
                    <a:pt x="731" y="953"/>
                  </a:moveTo>
                  <a:lnTo>
                    <a:pt x="667" y="953"/>
                  </a:lnTo>
                  <a:lnTo>
                    <a:pt x="667" y="953"/>
                  </a:lnTo>
                  <a:lnTo>
                    <a:pt x="661" y="953"/>
                  </a:lnTo>
                  <a:lnTo>
                    <a:pt x="654" y="952"/>
                  </a:lnTo>
                  <a:lnTo>
                    <a:pt x="643" y="948"/>
                  </a:lnTo>
                  <a:lnTo>
                    <a:pt x="632" y="943"/>
                  </a:lnTo>
                  <a:lnTo>
                    <a:pt x="622" y="934"/>
                  </a:lnTo>
                  <a:lnTo>
                    <a:pt x="615" y="926"/>
                  </a:lnTo>
                  <a:lnTo>
                    <a:pt x="608" y="915"/>
                  </a:lnTo>
                  <a:lnTo>
                    <a:pt x="605" y="902"/>
                  </a:lnTo>
                  <a:lnTo>
                    <a:pt x="604" y="897"/>
                  </a:lnTo>
                  <a:lnTo>
                    <a:pt x="604" y="890"/>
                  </a:lnTo>
                  <a:lnTo>
                    <a:pt x="604" y="795"/>
                  </a:lnTo>
                  <a:lnTo>
                    <a:pt x="413" y="795"/>
                  </a:lnTo>
                  <a:lnTo>
                    <a:pt x="413" y="890"/>
                  </a:lnTo>
                  <a:lnTo>
                    <a:pt x="413" y="890"/>
                  </a:lnTo>
                  <a:lnTo>
                    <a:pt x="413" y="897"/>
                  </a:lnTo>
                  <a:lnTo>
                    <a:pt x="412" y="902"/>
                  </a:lnTo>
                  <a:lnTo>
                    <a:pt x="408" y="915"/>
                  </a:lnTo>
                  <a:lnTo>
                    <a:pt x="402" y="926"/>
                  </a:lnTo>
                  <a:lnTo>
                    <a:pt x="395" y="934"/>
                  </a:lnTo>
                  <a:lnTo>
                    <a:pt x="385" y="943"/>
                  </a:lnTo>
                  <a:lnTo>
                    <a:pt x="374" y="948"/>
                  </a:lnTo>
                  <a:lnTo>
                    <a:pt x="363" y="952"/>
                  </a:lnTo>
                  <a:lnTo>
                    <a:pt x="356" y="953"/>
                  </a:lnTo>
                  <a:lnTo>
                    <a:pt x="350" y="953"/>
                  </a:lnTo>
                  <a:lnTo>
                    <a:pt x="285" y="953"/>
                  </a:lnTo>
                  <a:lnTo>
                    <a:pt x="285" y="953"/>
                  </a:lnTo>
                  <a:lnTo>
                    <a:pt x="279" y="953"/>
                  </a:lnTo>
                  <a:lnTo>
                    <a:pt x="273" y="956"/>
                  </a:lnTo>
                  <a:lnTo>
                    <a:pt x="268" y="959"/>
                  </a:lnTo>
                  <a:lnTo>
                    <a:pt x="263" y="963"/>
                  </a:lnTo>
                  <a:lnTo>
                    <a:pt x="260" y="967"/>
                  </a:lnTo>
                  <a:lnTo>
                    <a:pt x="256" y="973"/>
                  </a:lnTo>
                  <a:lnTo>
                    <a:pt x="254" y="978"/>
                  </a:lnTo>
                  <a:lnTo>
                    <a:pt x="254" y="985"/>
                  </a:lnTo>
                  <a:lnTo>
                    <a:pt x="254" y="985"/>
                  </a:lnTo>
                  <a:lnTo>
                    <a:pt x="254" y="991"/>
                  </a:lnTo>
                  <a:lnTo>
                    <a:pt x="256" y="997"/>
                  </a:lnTo>
                  <a:lnTo>
                    <a:pt x="260" y="1003"/>
                  </a:lnTo>
                  <a:lnTo>
                    <a:pt x="263" y="1007"/>
                  </a:lnTo>
                  <a:lnTo>
                    <a:pt x="268" y="1011"/>
                  </a:lnTo>
                  <a:lnTo>
                    <a:pt x="273" y="1015"/>
                  </a:lnTo>
                  <a:lnTo>
                    <a:pt x="279" y="1017"/>
                  </a:lnTo>
                  <a:lnTo>
                    <a:pt x="285" y="1017"/>
                  </a:lnTo>
                  <a:lnTo>
                    <a:pt x="731" y="1017"/>
                  </a:lnTo>
                  <a:lnTo>
                    <a:pt x="731" y="1017"/>
                  </a:lnTo>
                  <a:lnTo>
                    <a:pt x="737" y="1017"/>
                  </a:lnTo>
                  <a:lnTo>
                    <a:pt x="743" y="1015"/>
                  </a:lnTo>
                  <a:lnTo>
                    <a:pt x="749" y="1011"/>
                  </a:lnTo>
                  <a:lnTo>
                    <a:pt x="753" y="1007"/>
                  </a:lnTo>
                  <a:lnTo>
                    <a:pt x="757" y="1003"/>
                  </a:lnTo>
                  <a:lnTo>
                    <a:pt x="761" y="997"/>
                  </a:lnTo>
                  <a:lnTo>
                    <a:pt x="762" y="991"/>
                  </a:lnTo>
                  <a:lnTo>
                    <a:pt x="763" y="985"/>
                  </a:lnTo>
                  <a:lnTo>
                    <a:pt x="763" y="985"/>
                  </a:lnTo>
                  <a:lnTo>
                    <a:pt x="762" y="978"/>
                  </a:lnTo>
                  <a:lnTo>
                    <a:pt x="761" y="973"/>
                  </a:lnTo>
                  <a:lnTo>
                    <a:pt x="757" y="967"/>
                  </a:lnTo>
                  <a:lnTo>
                    <a:pt x="753" y="963"/>
                  </a:lnTo>
                  <a:lnTo>
                    <a:pt x="749" y="959"/>
                  </a:lnTo>
                  <a:lnTo>
                    <a:pt x="743" y="956"/>
                  </a:lnTo>
                  <a:lnTo>
                    <a:pt x="737" y="953"/>
                  </a:lnTo>
                  <a:lnTo>
                    <a:pt x="731" y="953"/>
                  </a:lnTo>
                  <a:lnTo>
                    <a:pt x="731" y="953"/>
                  </a:lnTo>
                  <a:close/>
                  <a:moveTo>
                    <a:pt x="961" y="0"/>
                  </a:moveTo>
                  <a:lnTo>
                    <a:pt x="56" y="0"/>
                  </a:lnTo>
                  <a:lnTo>
                    <a:pt x="56" y="0"/>
                  </a:lnTo>
                  <a:lnTo>
                    <a:pt x="44" y="1"/>
                  </a:lnTo>
                  <a:lnTo>
                    <a:pt x="33" y="4"/>
                  </a:lnTo>
                  <a:lnTo>
                    <a:pt x="25" y="9"/>
                  </a:lnTo>
                  <a:lnTo>
                    <a:pt x="16" y="17"/>
                  </a:lnTo>
                  <a:lnTo>
                    <a:pt x="8" y="25"/>
                  </a:lnTo>
                  <a:lnTo>
                    <a:pt x="4" y="35"/>
                  </a:lnTo>
                  <a:lnTo>
                    <a:pt x="1" y="47"/>
                  </a:lnTo>
                  <a:lnTo>
                    <a:pt x="0" y="59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1" y="683"/>
                  </a:lnTo>
                  <a:lnTo>
                    <a:pt x="4" y="694"/>
                  </a:lnTo>
                  <a:lnTo>
                    <a:pt x="8" y="704"/>
                  </a:lnTo>
                  <a:lnTo>
                    <a:pt x="16" y="713"/>
                  </a:lnTo>
                  <a:lnTo>
                    <a:pt x="25" y="721"/>
                  </a:lnTo>
                  <a:lnTo>
                    <a:pt x="33" y="726"/>
                  </a:lnTo>
                  <a:lnTo>
                    <a:pt x="44" y="729"/>
                  </a:lnTo>
                  <a:lnTo>
                    <a:pt x="56" y="730"/>
                  </a:lnTo>
                  <a:lnTo>
                    <a:pt x="961" y="730"/>
                  </a:lnTo>
                  <a:lnTo>
                    <a:pt x="961" y="730"/>
                  </a:lnTo>
                  <a:lnTo>
                    <a:pt x="973" y="729"/>
                  </a:lnTo>
                  <a:lnTo>
                    <a:pt x="983" y="726"/>
                  </a:lnTo>
                  <a:lnTo>
                    <a:pt x="992" y="721"/>
                  </a:lnTo>
                  <a:lnTo>
                    <a:pt x="1001" y="713"/>
                  </a:lnTo>
                  <a:lnTo>
                    <a:pt x="1007" y="704"/>
                  </a:lnTo>
                  <a:lnTo>
                    <a:pt x="1013" y="694"/>
                  </a:lnTo>
                  <a:lnTo>
                    <a:pt x="1016" y="683"/>
                  </a:lnTo>
                  <a:lnTo>
                    <a:pt x="1017" y="671"/>
                  </a:lnTo>
                  <a:lnTo>
                    <a:pt x="1017" y="59"/>
                  </a:lnTo>
                  <a:lnTo>
                    <a:pt x="1017" y="59"/>
                  </a:lnTo>
                  <a:lnTo>
                    <a:pt x="1016" y="47"/>
                  </a:lnTo>
                  <a:lnTo>
                    <a:pt x="1013" y="35"/>
                  </a:lnTo>
                  <a:lnTo>
                    <a:pt x="1007" y="25"/>
                  </a:lnTo>
                  <a:lnTo>
                    <a:pt x="1001" y="17"/>
                  </a:lnTo>
                  <a:lnTo>
                    <a:pt x="992" y="9"/>
                  </a:lnTo>
                  <a:lnTo>
                    <a:pt x="983" y="4"/>
                  </a:lnTo>
                  <a:lnTo>
                    <a:pt x="973" y="1"/>
                  </a:lnTo>
                  <a:lnTo>
                    <a:pt x="961" y="0"/>
                  </a:lnTo>
                  <a:lnTo>
                    <a:pt x="961" y="0"/>
                  </a:lnTo>
                  <a:close/>
                  <a:moveTo>
                    <a:pt x="954" y="667"/>
                  </a:moveTo>
                  <a:lnTo>
                    <a:pt x="63" y="667"/>
                  </a:lnTo>
                  <a:lnTo>
                    <a:pt x="63" y="63"/>
                  </a:lnTo>
                  <a:lnTo>
                    <a:pt x="954" y="63"/>
                  </a:lnTo>
                  <a:lnTo>
                    <a:pt x="954" y="667"/>
                  </a:ln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794595" y="1844824"/>
            <a:ext cx="3267837" cy="954107"/>
            <a:chOff x="7551708" y="1630823"/>
            <a:chExt cx="3267837" cy="954107"/>
          </a:xfrm>
        </p:grpSpPr>
        <p:sp>
          <p:nvSpPr>
            <p:cNvPr id="29" name="Freeform 115"/>
            <p:cNvSpPr>
              <a:spLocks noEditPoints="1"/>
            </p:cNvSpPr>
            <p:nvPr/>
          </p:nvSpPr>
          <p:spPr bwMode="auto">
            <a:xfrm>
              <a:off x="7551708" y="1802273"/>
              <a:ext cx="323850" cy="322263"/>
            </a:xfrm>
            <a:custGeom>
              <a:avLst/>
              <a:gdLst>
                <a:gd name="T0" fmla="*/ 789 w 1018"/>
                <a:gd name="T1" fmla="*/ 69 h 1017"/>
                <a:gd name="T2" fmla="*/ 765 w 1018"/>
                <a:gd name="T3" fmla="*/ 25 h 1017"/>
                <a:gd name="T4" fmla="*/ 719 w 1018"/>
                <a:gd name="T5" fmla="*/ 1 h 1017"/>
                <a:gd name="T6" fmla="*/ 73 w 1018"/>
                <a:gd name="T7" fmla="*/ 1 h 1017"/>
                <a:gd name="T8" fmla="*/ 27 w 1018"/>
                <a:gd name="T9" fmla="*/ 25 h 1017"/>
                <a:gd name="T10" fmla="*/ 2 w 1018"/>
                <a:gd name="T11" fmla="*/ 69 h 1017"/>
                <a:gd name="T12" fmla="*/ 2 w 1018"/>
                <a:gd name="T13" fmla="*/ 716 h 1017"/>
                <a:gd name="T14" fmla="*/ 28 w 1018"/>
                <a:gd name="T15" fmla="*/ 766 h 1017"/>
                <a:gd name="T16" fmla="*/ 67 w 1018"/>
                <a:gd name="T17" fmla="*/ 789 h 1017"/>
                <a:gd name="T18" fmla="*/ 115 w 1018"/>
                <a:gd name="T19" fmla="*/ 791 h 1017"/>
                <a:gd name="T20" fmla="*/ 163 w 1018"/>
                <a:gd name="T21" fmla="*/ 766 h 1017"/>
                <a:gd name="T22" fmla="*/ 263 w 1018"/>
                <a:gd name="T23" fmla="*/ 745 h 1017"/>
                <a:gd name="T24" fmla="*/ 589 w 1018"/>
                <a:gd name="T25" fmla="*/ 763 h 1017"/>
                <a:gd name="T26" fmla="*/ 634 w 1018"/>
                <a:gd name="T27" fmla="*/ 777 h 1017"/>
                <a:gd name="T28" fmla="*/ 870 w 1018"/>
                <a:gd name="T29" fmla="*/ 1001 h 1017"/>
                <a:gd name="T30" fmla="*/ 923 w 1018"/>
                <a:gd name="T31" fmla="*/ 1017 h 1017"/>
                <a:gd name="T32" fmla="*/ 968 w 1018"/>
                <a:gd name="T33" fmla="*/ 1006 h 1017"/>
                <a:gd name="T34" fmla="*/ 1002 w 1018"/>
                <a:gd name="T35" fmla="*/ 975 h 1017"/>
                <a:gd name="T36" fmla="*/ 1018 w 1018"/>
                <a:gd name="T37" fmla="*/ 921 h 1017"/>
                <a:gd name="T38" fmla="*/ 1011 w 1018"/>
                <a:gd name="T39" fmla="*/ 276 h 1017"/>
                <a:gd name="T40" fmla="*/ 977 w 1018"/>
                <a:gd name="T41" fmla="*/ 238 h 1017"/>
                <a:gd name="T42" fmla="*/ 927 w 1018"/>
                <a:gd name="T43" fmla="*/ 223 h 1017"/>
                <a:gd name="T44" fmla="*/ 102 w 1018"/>
                <a:gd name="T45" fmla="*/ 729 h 1017"/>
                <a:gd name="T46" fmla="*/ 73 w 1018"/>
                <a:gd name="T47" fmla="*/ 721 h 1017"/>
                <a:gd name="T48" fmla="*/ 64 w 1018"/>
                <a:gd name="T49" fmla="*/ 86 h 1017"/>
                <a:gd name="T50" fmla="*/ 80 w 1018"/>
                <a:gd name="T51" fmla="*/ 65 h 1017"/>
                <a:gd name="T52" fmla="*/ 711 w 1018"/>
                <a:gd name="T53" fmla="*/ 65 h 1017"/>
                <a:gd name="T54" fmla="*/ 727 w 1018"/>
                <a:gd name="T55" fmla="*/ 86 h 1017"/>
                <a:gd name="T56" fmla="*/ 720 w 1018"/>
                <a:gd name="T57" fmla="*/ 470 h 1017"/>
                <a:gd name="T58" fmla="*/ 429 w 1018"/>
                <a:gd name="T59" fmla="*/ 476 h 1017"/>
                <a:gd name="T60" fmla="*/ 350 w 1018"/>
                <a:gd name="T61" fmla="*/ 501 h 1017"/>
                <a:gd name="T62" fmla="*/ 954 w 1018"/>
                <a:gd name="T63" fmla="*/ 928 h 1017"/>
                <a:gd name="T64" fmla="*/ 934 w 1018"/>
                <a:gd name="T65" fmla="*/ 951 h 1017"/>
                <a:gd name="T66" fmla="*/ 900 w 1018"/>
                <a:gd name="T67" fmla="*/ 944 h 1017"/>
                <a:gd name="T68" fmla="*/ 645 w 1018"/>
                <a:gd name="T69" fmla="*/ 711 h 1017"/>
                <a:gd name="T70" fmla="*/ 318 w 1018"/>
                <a:gd name="T71" fmla="*/ 700 h 1017"/>
                <a:gd name="T72" fmla="*/ 293 w 1018"/>
                <a:gd name="T73" fmla="*/ 685 h 1017"/>
                <a:gd name="T74" fmla="*/ 379 w 1018"/>
                <a:gd name="T75" fmla="*/ 557 h 1017"/>
                <a:gd name="T76" fmla="*/ 420 w 1018"/>
                <a:gd name="T77" fmla="*/ 540 h 1017"/>
                <a:gd name="T78" fmla="*/ 727 w 1018"/>
                <a:gd name="T79" fmla="*/ 536 h 1017"/>
                <a:gd name="T80" fmla="*/ 770 w 1018"/>
                <a:gd name="T81" fmla="*/ 508 h 1017"/>
                <a:gd name="T82" fmla="*/ 791 w 1018"/>
                <a:gd name="T83" fmla="*/ 461 h 1017"/>
                <a:gd name="T84" fmla="*/ 938 w 1018"/>
                <a:gd name="T85" fmla="*/ 288 h 1017"/>
                <a:gd name="T86" fmla="*/ 955 w 1018"/>
                <a:gd name="T87" fmla="*/ 311 h 1017"/>
                <a:gd name="T88" fmla="*/ 425 w 1018"/>
                <a:gd name="T89" fmla="*/ 373 h 1017"/>
                <a:gd name="T90" fmla="*/ 445 w 1018"/>
                <a:gd name="T91" fmla="*/ 333 h 1017"/>
                <a:gd name="T92" fmla="*/ 416 w 1018"/>
                <a:gd name="T93" fmla="*/ 289 h 1017"/>
                <a:gd name="T94" fmla="*/ 371 w 1018"/>
                <a:gd name="T95" fmla="*/ 294 h 1017"/>
                <a:gd name="T96" fmla="*/ 350 w 1018"/>
                <a:gd name="T97" fmla="*/ 333 h 1017"/>
                <a:gd name="T98" fmla="*/ 380 w 1018"/>
                <a:gd name="T99" fmla="*/ 377 h 1017"/>
                <a:gd name="T100" fmla="*/ 197 w 1018"/>
                <a:gd name="T101" fmla="*/ 286 h 1017"/>
                <a:gd name="T102" fmla="*/ 160 w 1018"/>
                <a:gd name="T103" fmla="*/ 324 h 1017"/>
                <a:gd name="T104" fmla="*/ 174 w 1018"/>
                <a:gd name="T105" fmla="*/ 367 h 1017"/>
                <a:gd name="T106" fmla="*/ 217 w 1018"/>
                <a:gd name="T107" fmla="*/ 380 h 1017"/>
                <a:gd name="T108" fmla="*/ 254 w 1018"/>
                <a:gd name="T109" fmla="*/ 343 h 1017"/>
                <a:gd name="T110" fmla="*/ 240 w 1018"/>
                <a:gd name="T111" fmla="*/ 300 h 1017"/>
                <a:gd name="T112" fmla="*/ 589 w 1018"/>
                <a:gd name="T113" fmla="*/ 380 h 1017"/>
                <a:gd name="T114" fmla="*/ 629 w 1018"/>
                <a:gd name="T115" fmla="*/ 360 h 1017"/>
                <a:gd name="T116" fmla="*/ 633 w 1018"/>
                <a:gd name="T117" fmla="*/ 315 h 1017"/>
                <a:gd name="T118" fmla="*/ 589 w 1018"/>
                <a:gd name="T119" fmla="*/ 286 h 1017"/>
                <a:gd name="T120" fmla="*/ 549 w 1018"/>
                <a:gd name="T121" fmla="*/ 306 h 1017"/>
                <a:gd name="T122" fmla="*/ 545 w 1018"/>
                <a:gd name="T123" fmla="*/ 351 h 1017"/>
                <a:gd name="T124" fmla="*/ 589 w 1018"/>
                <a:gd name="T125" fmla="*/ 38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927" y="223"/>
                  </a:moveTo>
                  <a:lnTo>
                    <a:pt x="792" y="223"/>
                  </a:lnTo>
                  <a:lnTo>
                    <a:pt x="792" y="86"/>
                  </a:lnTo>
                  <a:lnTo>
                    <a:pt x="792" y="86"/>
                  </a:lnTo>
                  <a:lnTo>
                    <a:pt x="791" y="78"/>
                  </a:lnTo>
                  <a:lnTo>
                    <a:pt x="789" y="69"/>
                  </a:lnTo>
                  <a:lnTo>
                    <a:pt x="787" y="61"/>
                  </a:lnTo>
                  <a:lnTo>
                    <a:pt x="784" y="53"/>
                  </a:lnTo>
                  <a:lnTo>
                    <a:pt x="780" y="45"/>
                  </a:lnTo>
                  <a:lnTo>
                    <a:pt x="776" y="38"/>
                  </a:lnTo>
                  <a:lnTo>
                    <a:pt x="770" y="31"/>
                  </a:lnTo>
                  <a:lnTo>
                    <a:pt x="765" y="25"/>
                  </a:lnTo>
                  <a:lnTo>
                    <a:pt x="758" y="19"/>
                  </a:lnTo>
                  <a:lnTo>
                    <a:pt x="751" y="15"/>
                  </a:lnTo>
                  <a:lnTo>
                    <a:pt x="743" y="10"/>
                  </a:lnTo>
                  <a:lnTo>
                    <a:pt x="736" y="6"/>
                  </a:lnTo>
                  <a:lnTo>
                    <a:pt x="727" y="3"/>
                  </a:lnTo>
                  <a:lnTo>
                    <a:pt x="719" y="1"/>
                  </a:lnTo>
                  <a:lnTo>
                    <a:pt x="709" y="0"/>
                  </a:lnTo>
                  <a:lnTo>
                    <a:pt x="69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2" y="0"/>
                  </a:lnTo>
                  <a:lnTo>
                    <a:pt x="73" y="1"/>
                  </a:lnTo>
                  <a:lnTo>
                    <a:pt x="64" y="3"/>
                  </a:lnTo>
                  <a:lnTo>
                    <a:pt x="56" y="6"/>
                  </a:lnTo>
                  <a:lnTo>
                    <a:pt x="48" y="10"/>
                  </a:lnTo>
                  <a:lnTo>
                    <a:pt x="41" y="15"/>
                  </a:lnTo>
                  <a:lnTo>
                    <a:pt x="33" y="19"/>
                  </a:lnTo>
                  <a:lnTo>
                    <a:pt x="27" y="25"/>
                  </a:lnTo>
                  <a:lnTo>
                    <a:pt x="21" y="31"/>
                  </a:lnTo>
                  <a:lnTo>
                    <a:pt x="16" y="38"/>
                  </a:lnTo>
                  <a:lnTo>
                    <a:pt x="12" y="45"/>
                  </a:lnTo>
                  <a:lnTo>
                    <a:pt x="7" y="53"/>
                  </a:lnTo>
                  <a:lnTo>
                    <a:pt x="4" y="61"/>
                  </a:lnTo>
                  <a:lnTo>
                    <a:pt x="2" y="69"/>
                  </a:lnTo>
                  <a:lnTo>
                    <a:pt x="1" y="78"/>
                  </a:lnTo>
                  <a:lnTo>
                    <a:pt x="0" y="86"/>
                  </a:lnTo>
                  <a:lnTo>
                    <a:pt x="0" y="698"/>
                  </a:lnTo>
                  <a:lnTo>
                    <a:pt x="0" y="698"/>
                  </a:lnTo>
                  <a:lnTo>
                    <a:pt x="1" y="708"/>
                  </a:lnTo>
                  <a:lnTo>
                    <a:pt x="2" y="716"/>
                  </a:lnTo>
                  <a:lnTo>
                    <a:pt x="4" y="726"/>
                  </a:lnTo>
                  <a:lnTo>
                    <a:pt x="7" y="735"/>
                  </a:lnTo>
                  <a:lnTo>
                    <a:pt x="12" y="743"/>
                  </a:lnTo>
                  <a:lnTo>
                    <a:pt x="16" y="751"/>
                  </a:lnTo>
                  <a:lnTo>
                    <a:pt x="21" y="758"/>
                  </a:lnTo>
                  <a:lnTo>
                    <a:pt x="28" y="766"/>
                  </a:lnTo>
                  <a:lnTo>
                    <a:pt x="28" y="766"/>
                  </a:lnTo>
                  <a:lnTo>
                    <a:pt x="35" y="772"/>
                  </a:lnTo>
                  <a:lnTo>
                    <a:pt x="43" y="777"/>
                  </a:lnTo>
                  <a:lnTo>
                    <a:pt x="51" y="782"/>
                  </a:lnTo>
                  <a:lnTo>
                    <a:pt x="59" y="786"/>
                  </a:lnTo>
                  <a:lnTo>
                    <a:pt x="67" y="789"/>
                  </a:lnTo>
                  <a:lnTo>
                    <a:pt x="77" y="791"/>
                  </a:lnTo>
                  <a:lnTo>
                    <a:pt x="87" y="792"/>
                  </a:lnTo>
                  <a:lnTo>
                    <a:pt x="95" y="794"/>
                  </a:lnTo>
                  <a:lnTo>
                    <a:pt x="95" y="794"/>
                  </a:lnTo>
                  <a:lnTo>
                    <a:pt x="105" y="792"/>
                  </a:lnTo>
                  <a:lnTo>
                    <a:pt x="115" y="791"/>
                  </a:lnTo>
                  <a:lnTo>
                    <a:pt x="123" y="789"/>
                  </a:lnTo>
                  <a:lnTo>
                    <a:pt x="132" y="786"/>
                  </a:lnTo>
                  <a:lnTo>
                    <a:pt x="140" y="783"/>
                  </a:lnTo>
                  <a:lnTo>
                    <a:pt x="148" y="777"/>
                  </a:lnTo>
                  <a:lnTo>
                    <a:pt x="155" y="772"/>
                  </a:lnTo>
                  <a:lnTo>
                    <a:pt x="163" y="766"/>
                  </a:lnTo>
                  <a:lnTo>
                    <a:pt x="230" y="700"/>
                  </a:lnTo>
                  <a:lnTo>
                    <a:pt x="230" y="700"/>
                  </a:lnTo>
                  <a:lnTo>
                    <a:pt x="236" y="713"/>
                  </a:lnTo>
                  <a:lnTo>
                    <a:pt x="243" y="726"/>
                  </a:lnTo>
                  <a:lnTo>
                    <a:pt x="252" y="737"/>
                  </a:lnTo>
                  <a:lnTo>
                    <a:pt x="263" y="745"/>
                  </a:lnTo>
                  <a:lnTo>
                    <a:pt x="276" y="753"/>
                  </a:lnTo>
                  <a:lnTo>
                    <a:pt x="288" y="759"/>
                  </a:lnTo>
                  <a:lnTo>
                    <a:pt x="303" y="762"/>
                  </a:lnTo>
                  <a:lnTo>
                    <a:pt x="318" y="763"/>
                  </a:lnTo>
                  <a:lnTo>
                    <a:pt x="589" y="763"/>
                  </a:lnTo>
                  <a:lnTo>
                    <a:pt x="589" y="763"/>
                  </a:lnTo>
                  <a:lnTo>
                    <a:pt x="597" y="763"/>
                  </a:lnTo>
                  <a:lnTo>
                    <a:pt x="605" y="765"/>
                  </a:lnTo>
                  <a:lnTo>
                    <a:pt x="612" y="767"/>
                  </a:lnTo>
                  <a:lnTo>
                    <a:pt x="620" y="770"/>
                  </a:lnTo>
                  <a:lnTo>
                    <a:pt x="626" y="773"/>
                  </a:lnTo>
                  <a:lnTo>
                    <a:pt x="634" y="777"/>
                  </a:lnTo>
                  <a:lnTo>
                    <a:pt x="640" y="782"/>
                  </a:lnTo>
                  <a:lnTo>
                    <a:pt x="646" y="787"/>
                  </a:lnTo>
                  <a:lnTo>
                    <a:pt x="855" y="989"/>
                  </a:lnTo>
                  <a:lnTo>
                    <a:pt x="855" y="989"/>
                  </a:lnTo>
                  <a:lnTo>
                    <a:pt x="862" y="995"/>
                  </a:lnTo>
                  <a:lnTo>
                    <a:pt x="870" y="1001"/>
                  </a:lnTo>
                  <a:lnTo>
                    <a:pt x="877" y="1006"/>
                  </a:lnTo>
                  <a:lnTo>
                    <a:pt x="886" y="1010"/>
                  </a:lnTo>
                  <a:lnTo>
                    <a:pt x="895" y="1012"/>
                  </a:lnTo>
                  <a:lnTo>
                    <a:pt x="903" y="1016"/>
                  </a:lnTo>
                  <a:lnTo>
                    <a:pt x="913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2" y="1017"/>
                  </a:lnTo>
                  <a:lnTo>
                    <a:pt x="941" y="1016"/>
                  </a:lnTo>
                  <a:lnTo>
                    <a:pt x="950" y="1012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5"/>
                  </a:lnTo>
                  <a:lnTo>
                    <a:pt x="990" y="989"/>
                  </a:lnTo>
                  <a:lnTo>
                    <a:pt x="990" y="989"/>
                  </a:lnTo>
                  <a:lnTo>
                    <a:pt x="997" y="982"/>
                  </a:lnTo>
                  <a:lnTo>
                    <a:pt x="1002" y="975"/>
                  </a:lnTo>
                  <a:lnTo>
                    <a:pt x="1006" y="966"/>
                  </a:lnTo>
                  <a:lnTo>
                    <a:pt x="1011" y="958"/>
                  </a:lnTo>
                  <a:lnTo>
                    <a:pt x="1014" y="949"/>
                  </a:lnTo>
                  <a:lnTo>
                    <a:pt x="1016" y="941"/>
                  </a:lnTo>
                  <a:lnTo>
                    <a:pt x="1017" y="931"/>
                  </a:lnTo>
                  <a:lnTo>
                    <a:pt x="1018" y="921"/>
                  </a:lnTo>
                  <a:lnTo>
                    <a:pt x="1018" y="311"/>
                  </a:lnTo>
                  <a:lnTo>
                    <a:pt x="1018" y="311"/>
                  </a:lnTo>
                  <a:lnTo>
                    <a:pt x="1017" y="301"/>
                  </a:lnTo>
                  <a:lnTo>
                    <a:pt x="1016" y="292"/>
                  </a:lnTo>
                  <a:lnTo>
                    <a:pt x="1014" y="284"/>
                  </a:lnTo>
                  <a:lnTo>
                    <a:pt x="1011" y="276"/>
                  </a:lnTo>
                  <a:lnTo>
                    <a:pt x="1007" y="269"/>
                  </a:lnTo>
                  <a:lnTo>
                    <a:pt x="1002" y="261"/>
                  </a:lnTo>
                  <a:lnTo>
                    <a:pt x="997" y="255"/>
                  </a:lnTo>
                  <a:lnTo>
                    <a:pt x="991" y="248"/>
                  </a:lnTo>
                  <a:lnTo>
                    <a:pt x="985" y="243"/>
                  </a:lnTo>
                  <a:lnTo>
                    <a:pt x="977" y="238"/>
                  </a:lnTo>
                  <a:lnTo>
                    <a:pt x="970" y="233"/>
                  </a:lnTo>
                  <a:lnTo>
                    <a:pt x="962" y="230"/>
                  </a:lnTo>
                  <a:lnTo>
                    <a:pt x="954" y="227"/>
                  </a:lnTo>
                  <a:lnTo>
                    <a:pt x="945" y="225"/>
                  </a:lnTo>
                  <a:lnTo>
                    <a:pt x="935" y="224"/>
                  </a:lnTo>
                  <a:lnTo>
                    <a:pt x="927" y="223"/>
                  </a:lnTo>
                  <a:lnTo>
                    <a:pt x="927" y="223"/>
                  </a:lnTo>
                  <a:close/>
                  <a:moveTo>
                    <a:pt x="118" y="721"/>
                  </a:moveTo>
                  <a:lnTo>
                    <a:pt x="118" y="721"/>
                  </a:lnTo>
                  <a:lnTo>
                    <a:pt x="114" y="725"/>
                  </a:lnTo>
                  <a:lnTo>
                    <a:pt x="108" y="727"/>
                  </a:lnTo>
                  <a:lnTo>
                    <a:pt x="102" y="729"/>
                  </a:lnTo>
                  <a:lnTo>
                    <a:pt x="95" y="729"/>
                  </a:lnTo>
                  <a:lnTo>
                    <a:pt x="90" y="729"/>
                  </a:lnTo>
                  <a:lnTo>
                    <a:pt x="83" y="727"/>
                  </a:lnTo>
                  <a:lnTo>
                    <a:pt x="78" y="725"/>
                  </a:lnTo>
                  <a:lnTo>
                    <a:pt x="73" y="721"/>
                  </a:lnTo>
                  <a:lnTo>
                    <a:pt x="73" y="721"/>
                  </a:lnTo>
                  <a:lnTo>
                    <a:pt x="70" y="715"/>
                  </a:lnTo>
                  <a:lnTo>
                    <a:pt x="66" y="710"/>
                  </a:lnTo>
                  <a:lnTo>
                    <a:pt x="64" y="704"/>
                  </a:lnTo>
                  <a:lnTo>
                    <a:pt x="64" y="698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6" y="78"/>
                  </a:lnTo>
                  <a:lnTo>
                    <a:pt x="68" y="74"/>
                  </a:lnTo>
                  <a:lnTo>
                    <a:pt x="72" y="70"/>
                  </a:lnTo>
                  <a:lnTo>
                    <a:pt x="76" y="67"/>
                  </a:lnTo>
                  <a:lnTo>
                    <a:pt x="80" y="65"/>
                  </a:lnTo>
                  <a:lnTo>
                    <a:pt x="86" y="63"/>
                  </a:lnTo>
                  <a:lnTo>
                    <a:pt x="92" y="63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06" y="63"/>
                  </a:lnTo>
                  <a:lnTo>
                    <a:pt x="711" y="65"/>
                  </a:lnTo>
                  <a:lnTo>
                    <a:pt x="715" y="67"/>
                  </a:lnTo>
                  <a:lnTo>
                    <a:pt x="720" y="70"/>
                  </a:lnTo>
                  <a:lnTo>
                    <a:pt x="723" y="74"/>
                  </a:lnTo>
                  <a:lnTo>
                    <a:pt x="725" y="78"/>
                  </a:lnTo>
                  <a:lnTo>
                    <a:pt x="727" y="82"/>
                  </a:lnTo>
                  <a:lnTo>
                    <a:pt x="727" y="86"/>
                  </a:lnTo>
                  <a:lnTo>
                    <a:pt x="727" y="452"/>
                  </a:lnTo>
                  <a:lnTo>
                    <a:pt x="727" y="452"/>
                  </a:lnTo>
                  <a:lnTo>
                    <a:pt x="727" y="458"/>
                  </a:lnTo>
                  <a:lnTo>
                    <a:pt x="725" y="462"/>
                  </a:lnTo>
                  <a:lnTo>
                    <a:pt x="723" y="466"/>
                  </a:lnTo>
                  <a:lnTo>
                    <a:pt x="720" y="470"/>
                  </a:lnTo>
                  <a:lnTo>
                    <a:pt x="715" y="473"/>
                  </a:lnTo>
                  <a:lnTo>
                    <a:pt x="711" y="475"/>
                  </a:lnTo>
                  <a:lnTo>
                    <a:pt x="706" y="476"/>
                  </a:lnTo>
                  <a:lnTo>
                    <a:pt x="699" y="476"/>
                  </a:lnTo>
                  <a:lnTo>
                    <a:pt x="429" y="476"/>
                  </a:lnTo>
                  <a:lnTo>
                    <a:pt x="429" y="476"/>
                  </a:lnTo>
                  <a:lnTo>
                    <a:pt x="415" y="477"/>
                  </a:lnTo>
                  <a:lnTo>
                    <a:pt x="401" y="479"/>
                  </a:lnTo>
                  <a:lnTo>
                    <a:pt x="387" y="482"/>
                  </a:lnTo>
                  <a:lnTo>
                    <a:pt x="374" y="487"/>
                  </a:lnTo>
                  <a:lnTo>
                    <a:pt x="361" y="493"/>
                  </a:lnTo>
                  <a:lnTo>
                    <a:pt x="350" y="501"/>
                  </a:lnTo>
                  <a:lnTo>
                    <a:pt x="339" y="508"/>
                  </a:lnTo>
                  <a:lnTo>
                    <a:pt x="328" y="518"/>
                  </a:lnTo>
                  <a:lnTo>
                    <a:pt x="118" y="721"/>
                  </a:lnTo>
                  <a:close/>
                  <a:moveTo>
                    <a:pt x="955" y="921"/>
                  </a:moveTo>
                  <a:lnTo>
                    <a:pt x="955" y="921"/>
                  </a:lnTo>
                  <a:lnTo>
                    <a:pt x="954" y="928"/>
                  </a:lnTo>
                  <a:lnTo>
                    <a:pt x="951" y="934"/>
                  </a:lnTo>
                  <a:lnTo>
                    <a:pt x="949" y="939"/>
                  </a:lnTo>
                  <a:lnTo>
                    <a:pt x="945" y="944"/>
                  </a:lnTo>
                  <a:lnTo>
                    <a:pt x="945" y="944"/>
                  </a:lnTo>
                  <a:lnTo>
                    <a:pt x="940" y="948"/>
                  </a:lnTo>
                  <a:lnTo>
                    <a:pt x="934" y="951"/>
                  </a:lnTo>
                  <a:lnTo>
                    <a:pt x="929" y="952"/>
                  </a:lnTo>
                  <a:lnTo>
                    <a:pt x="923" y="953"/>
                  </a:lnTo>
                  <a:lnTo>
                    <a:pt x="916" y="952"/>
                  </a:lnTo>
                  <a:lnTo>
                    <a:pt x="911" y="951"/>
                  </a:lnTo>
                  <a:lnTo>
                    <a:pt x="904" y="948"/>
                  </a:lnTo>
                  <a:lnTo>
                    <a:pt x="900" y="944"/>
                  </a:lnTo>
                  <a:lnTo>
                    <a:pt x="691" y="742"/>
                  </a:lnTo>
                  <a:lnTo>
                    <a:pt x="691" y="742"/>
                  </a:lnTo>
                  <a:lnTo>
                    <a:pt x="680" y="732"/>
                  </a:lnTo>
                  <a:lnTo>
                    <a:pt x="668" y="724"/>
                  </a:lnTo>
                  <a:lnTo>
                    <a:pt x="656" y="716"/>
                  </a:lnTo>
                  <a:lnTo>
                    <a:pt x="645" y="711"/>
                  </a:lnTo>
                  <a:lnTo>
                    <a:pt x="631" y="706"/>
                  </a:lnTo>
                  <a:lnTo>
                    <a:pt x="618" y="702"/>
                  </a:lnTo>
                  <a:lnTo>
                    <a:pt x="604" y="700"/>
                  </a:lnTo>
                  <a:lnTo>
                    <a:pt x="589" y="700"/>
                  </a:lnTo>
                  <a:lnTo>
                    <a:pt x="318" y="700"/>
                  </a:lnTo>
                  <a:lnTo>
                    <a:pt x="318" y="700"/>
                  </a:lnTo>
                  <a:lnTo>
                    <a:pt x="313" y="699"/>
                  </a:lnTo>
                  <a:lnTo>
                    <a:pt x="308" y="698"/>
                  </a:lnTo>
                  <a:lnTo>
                    <a:pt x="302" y="696"/>
                  </a:lnTo>
                  <a:lnTo>
                    <a:pt x="298" y="693"/>
                  </a:lnTo>
                  <a:lnTo>
                    <a:pt x="295" y="689"/>
                  </a:lnTo>
                  <a:lnTo>
                    <a:pt x="293" y="685"/>
                  </a:lnTo>
                  <a:lnTo>
                    <a:pt x="291" y="681"/>
                  </a:lnTo>
                  <a:lnTo>
                    <a:pt x="291" y="677"/>
                  </a:lnTo>
                  <a:lnTo>
                    <a:pt x="291" y="642"/>
                  </a:lnTo>
                  <a:lnTo>
                    <a:pt x="372" y="563"/>
                  </a:lnTo>
                  <a:lnTo>
                    <a:pt x="372" y="563"/>
                  </a:lnTo>
                  <a:lnTo>
                    <a:pt x="379" y="557"/>
                  </a:lnTo>
                  <a:lnTo>
                    <a:pt x="385" y="553"/>
                  </a:lnTo>
                  <a:lnTo>
                    <a:pt x="391" y="549"/>
                  </a:lnTo>
                  <a:lnTo>
                    <a:pt x="398" y="546"/>
                  </a:lnTo>
                  <a:lnTo>
                    <a:pt x="405" y="544"/>
                  </a:lnTo>
                  <a:lnTo>
                    <a:pt x="413" y="541"/>
                  </a:lnTo>
                  <a:lnTo>
                    <a:pt x="420" y="540"/>
                  </a:lnTo>
                  <a:lnTo>
                    <a:pt x="429" y="540"/>
                  </a:lnTo>
                  <a:lnTo>
                    <a:pt x="699" y="540"/>
                  </a:lnTo>
                  <a:lnTo>
                    <a:pt x="699" y="540"/>
                  </a:lnTo>
                  <a:lnTo>
                    <a:pt x="709" y="539"/>
                  </a:lnTo>
                  <a:lnTo>
                    <a:pt x="719" y="538"/>
                  </a:lnTo>
                  <a:lnTo>
                    <a:pt x="727" y="536"/>
                  </a:lnTo>
                  <a:lnTo>
                    <a:pt x="736" y="533"/>
                  </a:lnTo>
                  <a:lnTo>
                    <a:pt x="743" y="530"/>
                  </a:lnTo>
                  <a:lnTo>
                    <a:pt x="751" y="525"/>
                  </a:lnTo>
                  <a:lnTo>
                    <a:pt x="758" y="520"/>
                  </a:lnTo>
                  <a:lnTo>
                    <a:pt x="765" y="515"/>
                  </a:lnTo>
                  <a:lnTo>
                    <a:pt x="770" y="508"/>
                  </a:lnTo>
                  <a:lnTo>
                    <a:pt x="776" y="502"/>
                  </a:lnTo>
                  <a:lnTo>
                    <a:pt x="780" y="494"/>
                  </a:lnTo>
                  <a:lnTo>
                    <a:pt x="784" y="487"/>
                  </a:lnTo>
                  <a:lnTo>
                    <a:pt x="787" y="478"/>
                  </a:lnTo>
                  <a:lnTo>
                    <a:pt x="789" y="471"/>
                  </a:lnTo>
                  <a:lnTo>
                    <a:pt x="791" y="461"/>
                  </a:lnTo>
                  <a:lnTo>
                    <a:pt x="792" y="452"/>
                  </a:lnTo>
                  <a:lnTo>
                    <a:pt x="792" y="286"/>
                  </a:lnTo>
                  <a:lnTo>
                    <a:pt x="927" y="286"/>
                  </a:lnTo>
                  <a:lnTo>
                    <a:pt x="927" y="286"/>
                  </a:lnTo>
                  <a:lnTo>
                    <a:pt x="932" y="287"/>
                  </a:lnTo>
                  <a:lnTo>
                    <a:pt x="938" y="288"/>
                  </a:lnTo>
                  <a:lnTo>
                    <a:pt x="942" y="290"/>
                  </a:lnTo>
                  <a:lnTo>
                    <a:pt x="946" y="294"/>
                  </a:lnTo>
                  <a:lnTo>
                    <a:pt x="949" y="297"/>
                  </a:lnTo>
                  <a:lnTo>
                    <a:pt x="953" y="301"/>
                  </a:lnTo>
                  <a:lnTo>
                    <a:pt x="954" y="305"/>
                  </a:lnTo>
                  <a:lnTo>
                    <a:pt x="955" y="311"/>
                  </a:lnTo>
                  <a:lnTo>
                    <a:pt x="955" y="921"/>
                  </a:lnTo>
                  <a:close/>
                  <a:moveTo>
                    <a:pt x="398" y="380"/>
                  </a:moveTo>
                  <a:lnTo>
                    <a:pt x="398" y="380"/>
                  </a:lnTo>
                  <a:lnTo>
                    <a:pt x="408" y="380"/>
                  </a:lnTo>
                  <a:lnTo>
                    <a:pt x="416" y="377"/>
                  </a:lnTo>
                  <a:lnTo>
                    <a:pt x="425" y="373"/>
                  </a:lnTo>
                  <a:lnTo>
                    <a:pt x="431" y="367"/>
                  </a:lnTo>
                  <a:lnTo>
                    <a:pt x="438" y="360"/>
                  </a:lnTo>
                  <a:lnTo>
                    <a:pt x="442" y="351"/>
                  </a:lnTo>
                  <a:lnTo>
                    <a:pt x="444" y="343"/>
                  </a:lnTo>
                  <a:lnTo>
                    <a:pt x="445" y="333"/>
                  </a:lnTo>
                  <a:lnTo>
                    <a:pt x="445" y="333"/>
                  </a:lnTo>
                  <a:lnTo>
                    <a:pt x="444" y="324"/>
                  </a:lnTo>
                  <a:lnTo>
                    <a:pt x="442" y="315"/>
                  </a:lnTo>
                  <a:lnTo>
                    <a:pt x="438" y="306"/>
                  </a:lnTo>
                  <a:lnTo>
                    <a:pt x="431" y="300"/>
                  </a:lnTo>
                  <a:lnTo>
                    <a:pt x="425" y="294"/>
                  </a:lnTo>
                  <a:lnTo>
                    <a:pt x="416" y="289"/>
                  </a:lnTo>
                  <a:lnTo>
                    <a:pt x="408" y="28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388" y="286"/>
                  </a:lnTo>
                  <a:lnTo>
                    <a:pt x="380" y="289"/>
                  </a:lnTo>
                  <a:lnTo>
                    <a:pt x="371" y="294"/>
                  </a:lnTo>
                  <a:lnTo>
                    <a:pt x="364" y="300"/>
                  </a:lnTo>
                  <a:lnTo>
                    <a:pt x="358" y="306"/>
                  </a:lnTo>
                  <a:lnTo>
                    <a:pt x="354" y="315"/>
                  </a:lnTo>
                  <a:lnTo>
                    <a:pt x="351" y="324"/>
                  </a:lnTo>
                  <a:lnTo>
                    <a:pt x="350" y="333"/>
                  </a:lnTo>
                  <a:lnTo>
                    <a:pt x="350" y="333"/>
                  </a:lnTo>
                  <a:lnTo>
                    <a:pt x="351" y="343"/>
                  </a:lnTo>
                  <a:lnTo>
                    <a:pt x="354" y="351"/>
                  </a:lnTo>
                  <a:lnTo>
                    <a:pt x="358" y="360"/>
                  </a:lnTo>
                  <a:lnTo>
                    <a:pt x="364" y="367"/>
                  </a:lnTo>
                  <a:lnTo>
                    <a:pt x="371" y="373"/>
                  </a:lnTo>
                  <a:lnTo>
                    <a:pt x="380" y="377"/>
                  </a:lnTo>
                  <a:lnTo>
                    <a:pt x="388" y="380"/>
                  </a:lnTo>
                  <a:lnTo>
                    <a:pt x="398" y="380"/>
                  </a:lnTo>
                  <a:lnTo>
                    <a:pt x="398" y="380"/>
                  </a:lnTo>
                  <a:close/>
                  <a:moveTo>
                    <a:pt x="207" y="286"/>
                  </a:moveTo>
                  <a:lnTo>
                    <a:pt x="207" y="286"/>
                  </a:lnTo>
                  <a:lnTo>
                    <a:pt x="197" y="286"/>
                  </a:lnTo>
                  <a:lnTo>
                    <a:pt x="189" y="289"/>
                  </a:lnTo>
                  <a:lnTo>
                    <a:pt x="180" y="294"/>
                  </a:lnTo>
                  <a:lnTo>
                    <a:pt x="174" y="300"/>
                  </a:lnTo>
                  <a:lnTo>
                    <a:pt x="167" y="306"/>
                  </a:lnTo>
                  <a:lnTo>
                    <a:pt x="163" y="315"/>
                  </a:lnTo>
                  <a:lnTo>
                    <a:pt x="160" y="324"/>
                  </a:lnTo>
                  <a:lnTo>
                    <a:pt x="160" y="333"/>
                  </a:lnTo>
                  <a:lnTo>
                    <a:pt x="160" y="333"/>
                  </a:lnTo>
                  <a:lnTo>
                    <a:pt x="160" y="343"/>
                  </a:lnTo>
                  <a:lnTo>
                    <a:pt x="163" y="351"/>
                  </a:lnTo>
                  <a:lnTo>
                    <a:pt x="167" y="360"/>
                  </a:lnTo>
                  <a:lnTo>
                    <a:pt x="174" y="367"/>
                  </a:lnTo>
                  <a:lnTo>
                    <a:pt x="180" y="373"/>
                  </a:lnTo>
                  <a:lnTo>
                    <a:pt x="189" y="377"/>
                  </a:lnTo>
                  <a:lnTo>
                    <a:pt x="197" y="380"/>
                  </a:lnTo>
                  <a:lnTo>
                    <a:pt x="207" y="380"/>
                  </a:lnTo>
                  <a:lnTo>
                    <a:pt x="207" y="380"/>
                  </a:lnTo>
                  <a:lnTo>
                    <a:pt x="217" y="380"/>
                  </a:lnTo>
                  <a:lnTo>
                    <a:pt x="225" y="377"/>
                  </a:lnTo>
                  <a:lnTo>
                    <a:pt x="234" y="373"/>
                  </a:lnTo>
                  <a:lnTo>
                    <a:pt x="240" y="367"/>
                  </a:lnTo>
                  <a:lnTo>
                    <a:pt x="247" y="360"/>
                  </a:lnTo>
                  <a:lnTo>
                    <a:pt x="251" y="351"/>
                  </a:lnTo>
                  <a:lnTo>
                    <a:pt x="254" y="343"/>
                  </a:lnTo>
                  <a:lnTo>
                    <a:pt x="254" y="333"/>
                  </a:lnTo>
                  <a:lnTo>
                    <a:pt x="254" y="333"/>
                  </a:lnTo>
                  <a:lnTo>
                    <a:pt x="254" y="324"/>
                  </a:lnTo>
                  <a:lnTo>
                    <a:pt x="251" y="315"/>
                  </a:lnTo>
                  <a:lnTo>
                    <a:pt x="247" y="306"/>
                  </a:lnTo>
                  <a:lnTo>
                    <a:pt x="240" y="300"/>
                  </a:lnTo>
                  <a:lnTo>
                    <a:pt x="234" y="294"/>
                  </a:lnTo>
                  <a:lnTo>
                    <a:pt x="225" y="289"/>
                  </a:lnTo>
                  <a:lnTo>
                    <a:pt x="217" y="286"/>
                  </a:lnTo>
                  <a:lnTo>
                    <a:pt x="207" y="286"/>
                  </a:lnTo>
                  <a:lnTo>
                    <a:pt x="207" y="286"/>
                  </a:lnTo>
                  <a:close/>
                  <a:moveTo>
                    <a:pt x="589" y="380"/>
                  </a:moveTo>
                  <a:lnTo>
                    <a:pt x="589" y="380"/>
                  </a:lnTo>
                  <a:lnTo>
                    <a:pt x="598" y="380"/>
                  </a:lnTo>
                  <a:lnTo>
                    <a:pt x="607" y="377"/>
                  </a:lnTo>
                  <a:lnTo>
                    <a:pt x="616" y="373"/>
                  </a:lnTo>
                  <a:lnTo>
                    <a:pt x="622" y="367"/>
                  </a:lnTo>
                  <a:lnTo>
                    <a:pt x="629" y="360"/>
                  </a:lnTo>
                  <a:lnTo>
                    <a:pt x="633" y="351"/>
                  </a:lnTo>
                  <a:lnTo>
                    <a:pt x="635" y="343"/>
                  </a:lnTo>
                  <a:lnTo>
                    <a:pt x="636" y="333"/>
                  </a:lnTo>
                  <a:lnTo>
                    <a:pt x="636" y="333"/>
                  </a:lnTo>
                  <a:lnTo>
                    <a:pt x="635" y="324"/>
                  </a:lnTo>
                  <a:lnTo>
                    <a:pt x="633" y="315"/>
                  </a:lnTo>
                  <a:lnTo>
                    <a:pt x="629" y="306"/>
                  </a:lnTo>
                  <a:lnTo>
                    <a:pt x="622" y="300"/>
                  </a:lnTo>
                  <a:lnTo>
                    <a:pt x="616" y="294"/>
                  </a:lnTo>
                  <a:lnTo>
                    <a:pt x="607" y="289"/>
                  </a:lnTo>
                  <a:lnTo>
                    <a:pt x="598" y="286"/>
                  </a:lnTo>
                  <a:lnTo>
                    <a:pt x="589" y="286"/>
                  </a:lnTo>
                  <a:lnTo>
                    <a:pt x="589" y="286"/>
                  </a:lnTo>
                  <a:lnTo>
                    <a:pt x="579" y="286"/>
                  </a:lnTo>
                  <a:lnTo>
                    <a:pt x="570" y="289"/>
                  </a:lnTo>
                  <a:lnTo>
                    <a:pt x="562" y="294"/>
                  </a:lnTo>
                  <a:lnTo>
                    <a:pt x="554" y="300"/>
                  </a:lnTo>
                  <a:lnTo>
                    <a:pt x="549" y="306"/>
                  </a:lnTo>
                  <a:lnTo>
                    <a:pt x="545" y="315"/>
                  </a:lnTo>
                  <a:lnTo>
                    <a:pt x="542" y="324"/>
                  </a:lnTo>
                  <a:lnTo>
                    <a:pt x="541" y="333"/>
                  </a:lnTo>
                  <a:lnTo>
                    <a:pt x="541" y="333"/>
                  </a:lnTo>
                  <a:lnTo>
                    <a:pt x="542" y="343"/>
                  </a:lnTo>
                  <a:lnTo>
                    <a:pt x="545" y="351"/>
                  </a:lnTo>
                  <a:lnTo>
                    <a:pt x="549" y="360"/>
                  </a:lnTo>
                  <a:lnTo>
                    <a:pt x="554" y="367"/>
                  </a:lnTo>
                  <a:lnTo>
                    <a:pt x="562" y="373"/>
                  </a:lnTo>
                  <a:lnTo>
                    <a:pt x="570" y="377"/>
                  </a:lnTo>
                  <a:lnTo>
                    <a:pt x="579" y="380"/>
                  </a:lnTo>
                  <a:lnTo>
                    <a:pt x="589" y="380"/>
                  </a:lnTo>
                  <a:lnTo>
                    <a:pt x="589" y="380"/>
                  </a:ln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958626" y="1630823"/>
              <a:ext cx="286091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添加标题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为客户提供有效服务，是我们工作的方向和价值评价的标尺，成就客户就是成就我们自己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29568" y="3823570"/>
            <a:ext cx="3253521" cy="954107"/>
            <a:chOff x="1372456" y="3230701"/>
            <a:chExt cx="3253521" cy="954107"/>
          </a:xfrm>
        </p:grpSpPr>
        <p:sp>
          <p:nvSpPr>
            <p:cNvPr id="32" name="Freeform 71"/>
            <p:cNvSpPr>
              <a:spLocks noEditPoints="1"/>
            </p:cNvSpPr>
            <p:nvPr/>
          </p:nvSpPr>
          <p:spPr bwMode="auto">
            <a:xfrm>
              <a:off x="4303714" y="3402151"/>
              <a:ext cx="322263" cy="226068"/>
            </a:xfrm>
            <a:custGeom>
              <a:avLst/>
              <a:gdLst>
                <a:gd name="T0" fmla="*/ 975 w 1017"/>
                <a:gd name="T1" fmla="*/ 16 h 1018"/>
                <a:gd name="T2" fmla="*/ 941 w 1017"/>
                <a:gd name="T3" fmla="*/ 2 h 1018"/>
                <a:gd name="T4" fmla="*/ 95 w 1017"/>
                <a:gd name="T5" fmla="*/ 0 h 1018"/>
                <a:gd name="T6" fmla="*/ 58 w 1017"/>
                <a:gd name="T7" fmla="*/ 7 h 1018"/>
                <a:gd name="T8" fmla="*/ 28 w 1017"/>
                <a:gd name="T9" fmla="*/ 29 h 1018"/>
                <a:gd name="T10" fmla="*/ 10 w 1017"/>
                <a:gd name="T11" fmla="*/ 51 h 1018"/>
                <a:gd name="T12" fmla="*/ 0 w 1017"/>
                <a:gd name="T13" fmla="*/ 87 h 1018"/>
                <a:gd name="T14" fmla="*/ 0 w 1017"/>
                <a:gd name="T15" fmla="*/ 932 h 1018"/>
                <a:gd name="T16" fmla="*/ 2 w 1017"/>
                <a:gd name="T17" fmla="*/ 945 h 1018"/>
                <a:gd name="T18" fmla="*/ 7 w 1017"/>
                <a:gd name="T19" fmla="*/ 961 h 1018"/>
                <a:gd name="T20" fmla="*/ 21 w 1017"/>
                <a:gd name="T21" fmla="*/ 984 h 1018"/>
                <a:gd name="T22" fmla="*/ 40 w 1017"/>
                <a:gd name="T23" fmla="*/ 1001 h 1018"/>
                <a:gd name="T24" fmla="*/ 48 w 1017"/>
                <a:gd name="T25" fmla="*/ 1006 h 1018"/>
                <a:gd name="T26" fmla="*/ 58 w 1017"/>
                <a:gd name="T27" fmla="*/ 1011 h 1018"/>
                <a:gd name="T28" fmla="*/ 76 w 1017"/>
                <a:gd name="T29" fmla="*/ 1016 h 1018"/>
                <a:gd name="T30" fmla="*/ 921 w 1017"/>
                <a:gd name="T31" fmla="*/ 1018 h 1018"/>
                <a:gd name="T32" fmla="*/ 941 w 1017"/>
                <a:gd name="T33" fmla="*/ 1016 h 1018"/>
                <a:gd name="T34" fmla="*/ 959 w 1017"/>
                <a:gd name="T35" fmla="*/ 1011 h 1018"/>
                <a:gd name="T36" fmla="*/ 969 w 1017"/>
                <a:gd name="T37" fmla="*/ 1006 h 1018"/>
                <a:gd name="T38" fmla="*/ 976 w 1017"/>
                <a:gd name="T39" fmla="*/ 1001 h 1018"/>
                <a:gd name="T40" fmla="*/ 995 w 1017"/>
                <a:gd name="T41" fmla="*/ 984 h 1018"/>
                <a:gd name="T42" fmla="*/ 1008 w 1017"/>
                <a:gd name="T43" fmla="*/ 961 h 1018"/>
                <a:gd name="T44" fmla="*/ 1014 w 1017"/>
                <a:gd name="T45" fmla="*/ 945 h 1018"/>
                <a:gd name="T46" fmla="*/ 1017 w 1017"/>
                <a:gd name="T47" fmla="*/ 932 h 1018"/>
                <a:gd name="T48" fmla="*/ 1017 w 1017"/>
                <a:gd name="T49" fmla="*/ 87 h 1018"/>
                <a:gd name="T50" fmla="*/ 1006 w 1017"/>
                <a:gd name="T51" fmla="*/ 51 h 1018"/>
                <a:gd name="T52" fmla="*/ 989 w 1017"/>
                <a:gd name="T53" fmla="*/ 29 h 1018"/>
                <a:gd name="T54" fmla="*/ 63 w 1017"/>
                <a:gd name="T55" fmla="*/ 199 h 1018"/>
                <a:gd name="T56" fmla="*/ 944 w 1017"/>
                <a:gd name="T57" fmla="*/ 945 h 1018"/>
                <a:gd name="T58" fmla="*/ 934 w 1017"/>
                <a:gd name="T59" fmla="*/ 952 h 1018"/>
                <a:gd name="T60" fmla="*/ 95 w 1017"/>
                <a:gd name="T61" fmla="*/ 955 h 1018"/>
                <a:gd name="T62" fmla="*/ 77 w 1017"/>
                <a:gd name="T63" fmla="*/ 949 h 1018"/>
                <a:gd name="T64" fmla="*/ 65 w 1017"/>
                <a:gd name="T65" fmla="*/ 935 h 1018"/>
                <a:gd name="T66" fmla="*/ 63 w 1017"/>
                <a:gd name="T67" fmla="*/ 923 h 1018"/>
                <a:gd name="T68" fmla="*/ 72 w 1017"/>
                <a:gd name="T69" fmla="*/ 900 h 1018"/>
                <a:gd name="T70" fmla="*/ 448 w 1017"/>
                <a:gd name="T71" fmla="*/ 584 h 1018"/>
                <a:gd name="T72" fmla="*/ 480 w 1017"/>
                <a:gd name="T73" fmla="*/ 601 h 1018"/>
                <a:gd name="T74" fmla="*/ 508 w 1017"/>
                <a:gd name="T75" fmla="*/ 605 h 1018"/>
                <a:gd name="T76" fmla="*/ 545 w 1017"/>
                <a:gd name="T77" fmla="*/ 598 h 1018"/>
                <a:gd name="T78" fmla="*/ 576 w 1017"/>
                <a:gd name="T79" fmla="*/ 577 h 1018"/>
                <a:gd name="T80" fmla="*/ 948 w 1017"/>
                <a:gd name="T81" fmla="*/ 905 h 1018"/>
                <a:gd name="T82" fmla="*/ 953 w 1017"/>
                <a:gd name="T83" fmla="*/ 923 h 1018"/>
                <a:gd name="T84" fmla="*/ 953 w 1017"/>
                <a:gd name="T85" fmla="*/ 820 h 1018"/>
                <a:gd name="T86" fmla="*/ 944 w 1017"/>
                <a:gd name="T87" fmla="*/ 118 h 1018"/>
                <a:gd name="T88" fmla="*/ 520 w 1017"/>
                <a:gd name="T89" fmla="*/ 539 h 1018"/>
                <a:gd name="T90" fmla="*/ 496 w 1017"/>
                <a:gd name="T91" fmla="*/ 539 h 1018"/>
                <a:gd name="T92" fmla="*/ 72 w 1017"/>
                <a:gd name="T93" fmla="*/ 118 h 1018"/>
                <a:gd name="T94" fmla="*/ 63 w 1017"/>
                <a:gd name="T95" fmla="*/ 95 h 1018"/>
                <a:gd name="T96" fmla="*/ 68 w 1017"/>
                <a:gd name="T97" fmla="*/ 78 h 1018"/>
                <a:gd name="T98" fmla="*/ 82 w 1017"/>
                <a:gd name="T99" fmla="*/ 66 h 1018"/>
                <a:gd name="T100" fmla="*/ 921 w 1017"/>
                <a:gd name="T101" fmla="*/ 64 h 1018"/>
                <a:gd name="T102" fmla="*/ 944 w 1017"/>
                <a:gd name="T103" fmla="*/ 73 h 1018"/>
                <a:gd name="T104" fmla="*/ 952 w 1017"/>
                <a:gd name="T105" fmla="*/ 90 h 1018"/>
                <a:gd name="T106" fmla="*/ 951 w 1017"/>
                <a:gd name="T107" fmla="*/ 108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17" h="1018">
                  <a:moveTo>
                    <a:pt x="989" y="29"/>
                  </a:moveTo>
                  <a:lnTo>
                    <a:pt x="989" y="29"/>
                  </a:lnTo>
                  <a:lnTo>
                    <a:pt x="982" y="22"/>
                  </a:lnTo>
                  <a:lnTo>
                    <a:pt x="975" y="16"/>
                  </a:lnTo>
                  <a:lnTo>
                    <a:pt x="966" y="12"/>
                  </a:lnTo>
                  <a:lnTo>
                    <a:pt x="958" y="7"/>
                  </a:lnTo>
                  <a:lnTo>
                    <a:pt x="949" y="4"/>
                  </a:lnTo>
                  <a:lnTo>
                    <a:pt x="941" y="2"/>
                  </a:lnTo>
                  <a:lnTo>
                    <a:pt x="931" y="1"/>
                  </a:lnTo>
                  <a:lnTo>
                    <a:pt x="921" y="0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85" y="1"/>
                  </a:lnTo>
                  <a:lnTo>
                    <a:pt x="76" y="2"/>
                  </a:lnTo>
                  <a:lnTo>
                    <a:pt x="67" y="4"/>
                  </a:lnTo>
                  <a:lnTo>
                    <a:pt x="58" y="7"/>
                  </a:lnTo>
                  <a:lnTo>
                    <a:pt x="50" y="12"/>
                  </a:lnTo>
                  <a:lnTo>
                    <a:pt x="41" y="16"/>
                  </a:lnTo>
                  <a:lnTo>
                    <a:pt x="34" y="22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21" y="35"/>
                  </a:lnTo>
                  <a:lnTo>
                    <a:pt x="15" y="43"/>
                  </a:lnTo>
                  <a:lnTo>
                    <a:pt x="10" y="51"/>
                  </a:lnTo>
                  <a:lnTo>
                    <a:pt x="6" y="59"/>
                  </a:lnTo>
                  <a:lnTo>
                    <a:pt x="3" y="69"/>
                  </a:lnTo>
                  <a:lnTo>
                    <a:pt x="1" y="77"/>
                  </a:lnTo>
                  <a:lnTo>
                    <a:pt x="0" y="87"/>
                  </a:lnTo>
                  <a:lnTo>
                    <a:pt x="0" y="95"/>
                  </a:lnTo>
                  <a:lnTo>
                    <a:pt x="0" y="923"/>
                  </a:lnTo>
                  <a:lnTo>
                    <a:pt x="0" y="923"/>
                  </a:lnTo>
                  <a:lnTo>
                    <a:pt x="0" y="932"/>
                  </a:lnTo>
                  <a:lnTo>
                    <a:pt x="1" y="942"/>
                  </a:lnTo>
                  <a:lnTo>
                    <a:pt x="1" y="942"/>
                  </a:lnTo>
                  <a:lnTo>
                    <a:pt x="2" y="945"/>
                  </a:lnTo>
                  <a:lnTo>
                    <a:pt x="2" y="945"/>
                  </a:lnTo>
                  <a:lnTo>
                    <a:pt x="4" y="953"/>
                  </a:lnTo>
                  <a:lnTo>
                    <a:pt x="7" y="960"/>
                  </a:lnTo>
                  <a:lnTo>
                    <a:pt x="7" y="960"/>
                  </a:lnTo>
                  <a:lnTo>
                    <a:pt x="7" y="961"/>
                  </a:lnTo>
                  <a:lnTo>
                    <a:pt x="7" y="961"/>
                  </a:lnTo>
                  <a:lnTo>
                    <a:pt x="11" y="969"/>
                  </a:lnTo>
                  <a:lnTo>
                    <a:pt x="16" y="976"/>
                  </a:lnTo>
                  <a:lnTo>
                    <a:pt x="21" y="984"/>
                  </a:lnTo>
                  <a:lnTo>
                    <a:pt x="28" y="990"/>
                  </a:lnTo>
                  <a:lnTo>
                    <a:pt x="28" y="990"/>
                  </a:lnTo>
                  <a:lnTo>
                    <a:pt x="34" y="996"/>
                  </a:lnTo>
                  <a:lnTo>
                    <a:pt x="40" y="1001"/>
                  </a:lnTo>
                  <a:lnTo>
                    <a:pt x="40" y="1001"/>
                  </a:lnTo>
                  <a:lnTo>
                    <a:pt x="41" y="1002"/>
                  </a:lnTo>
                  <a:lnTo>
                    <a:pt x="41" y="1002"/>
                  </a:lnTo>
                  <a:lnTo>
                    <a:pt x="48" y="1006"/>
                  </a:lnTo>
                  <a:lnTo>
                    <a:pt x="55" y="1010"/>
                  </a:lnTo>
                  <a:lnTo>
                    <a:pt x="55" y="1010"/>
                  </a:lnTo>
                  <a:lnTo>
                    <a:pt x="58" y="1011"/>
                  </a:lnTo>
                  <a:lnTo>
                    <a:pt x="58" y="1011"/>
                  </a:lnTo>
                  <a:lnTo>
                    <a:pt x="65" y="1013"/>
                  </a:lnTo>
                  <a:lnTo>
                    <a:pt x="72" y="1015"/>
                  </a:lnTo>
                  <a:lnTo>
                    <a:pt x="72" y="1015"/>
                  </a:lnTo>
                  <a:lnTo>
                    <a:pt x="76" y="1016"/>
                  </a:lnTo>
                  <a:lnTo>
                    <a:pt x="76" y="1016"/>
                  </a:lnTo>
                  <a:lnTo>
                    <a:pt x="85" y="1018"/>
                  </a:lnTo>
                  <a:lnTo>
                    <a:pt x="95" y="1018"/>
                  </a:lnTo>
                  <a:lnTo>
                    <a:pt x="921" y="1018"/>
                  </a:lnTo>
                  <a:lnTo>
                    <a:pt x="921" y="1018"/>
                  </a:lnTo>
                  <a:lnTo>
                    <a:pt x="931" y="1018"/>
                  </a:lnTo>
                  <a:lnTo>
                    <a:pt x="941" y="1016"/>
                  </a:lnTo>
                  <a:lnTo>
                    <a:pt x="941" y="1016"/>
                  </a:lnTo>
                  <a:lnTo>
                    <a:pt x="945" y="1015"/>
                  </a:lnTo>
                  <a:lnTo>
                    <a:pt x="945" y="1015"/>
                  </a:lnTo>
                  <a:lnTo>
                    <a:pt x="951" y="1013"/>
                  </a:lnTo>
                  <a:lnTo>
                    <a:pt x="959" y="1011"/>
                  </a:lnTo>
                  <a:lnTo>
                    <a:pt x="959" y="1011"/>
                  </a:lnTo>
                  <a:lnTo>
                    <a:pt x="961" y="1010"/>
                  </a:lnTo>
                  <a:lnTo>
                    <a:pt x="961" y="1010"/>
                  </a:lnTo>
                  <a:lnTo>
                    <a:pt x="969" y="1006"/>
                  </a:lnTo>
                  <a:lnTo>
                    <a:pt x="975" y="1002"/>
                  </a:lnTo>
                  <a:lnTo>
                    <a:pt x="975" y="1002"/>
                  </a:lnTo>
                  <a:lnTo>
                    <a:pt x="976" y="1001"/>
                  </a:lnTo>
                  <a:lnTo>
                    <a:pt x="976" y="1001"/>
                  </a:lnTo>
                  <a:lnTo>
                    <a:pt x="982" y="996"/>
                  </a:lnTo>
                  <a:lnTo>
                    <a:pt x="989" y="990"/>
                  </a:lnTo>
                  <a:lnTo>
                    <a:pt x="989" y="990"/>
                  </a:lnTo>
                  <a:lnTo>
                    <a:pt x="995" y="984"/>
                  </a:lnTo>
                  <a:lnTo>
                    <a:pt x="1001" y="976"/>
                  </a:lnTo>
                  <a:lnTo>
                    <a:pt x="1005" y="969"/>
                  </a:lnTo>
                  <a:lnTo>
                    <a:pt x="1008" y="961"/>
                  </a:lnTo>
                  <a:lnTo>
                    <a:pt x="1008" y="961"/>
                  </a:lnTo>
                  <a:lnTo>
                    <a:pt x="1009" y="960"/>
                  </a:lnTo>
                  <a:lnTo>
                    <a:pt x="1009" y="960"/>
                  </a:lnTo>
                  <a:lnTo>
                    <a:pt x="1013" y="953"/>
                  </a:lnTo>
                  <a:lnTo>
                    <a:pt x="1014" y="945"/>
                  </a:lnTo>
                  <a:lnTo>
                    <a:pt x="1014" y="945"/>
                  </a:lnTo>
                  <a:lnTo>
                    <a:pt x="1015" y="942"/>
                  </a:lnTo>
                  <a:lnTo>
                    <a:pt x="1015" y="942"/>
                  </a:lnTo>
                  <a:lnTo>
                    <a:pt x="1017" y="932"/>
                  </a:lnTo>
                  <a:lnTo>
                    <a:pt x="1017" y="923"/>
                  </a:lnTo>
                  <a:lnTo>
                    <a:pt x="1017" y="95"/>
                  </a:lnTo>
                  <a:lnTo>
                    <a:pt x="1017" y="95"/>
                  </a:lnTo>
                  <a:lnTo>
                    <a:pt x="1017" y="87"/>
                  </a:lnTo>
                  <a:lnTo>
                    <a:pt x="1015" y="77"/>
                  </a:lnTo>
                  <a:lnTo>
                    <a:pt x="1013" y="69"/>
                  </a:lnTo>
                  <a:lnTo>
                    <a:pt x="1009" y="59"/>
                  </a:lnTo>
                  <a:lnTo>
                    <a:pt x="1006" y="51"/>
                  </a:lnTo>
                  <a:lnTo>
                    <a:pt x="1001" y="43"/>
                  </a:lnTo>
                  <a:lnTo>
                    <a:pt x="995" y="35"/>
                  </a:lnTo>
                  <a:lnTo>
                    <a:pt x="989" y="29"/>
                  </a:lnTo>
                  <a:lnTo>
                    <a:pt x="989" y="29"/>
                  </a:lnTo>
                  <a:close/>
                  <a:moveTo>
                    <a:pt x="63" y="199"/>
                  </a:moveTo>
                  <a:lnTo>
                    <a:pt x="373" y="510"/>
                  </a:lnTo>
                  <a:lnTo>
                    <a:pt x="63" y="820"/>
                  </a:lnTo>
                  <a:lnTo>
                    <a:pt x="63" y="199"/>
                  </a:lnTo>
                  <a:close/>
                  <a:moveTo>
                    <a:pt x="951" y="935"/>
                  </a:moveTo>
                  <a:lnTo>
                    <a:pt x="951" y="935"/>
                  </a:lnTo>
                  <a:lnTo>
                    <a:pt x="948" y="941"/>
                  </a:lnTo>
                  <a:lnTo>
                    <a:pt x="944" y="945"/>
                  </a:lnTo>
                  <a:lnTo>
                    <a:pt x="944" y="945"/>
                  </a:lnTo>
                  <a:lnTo>
                    <a:pt x="940" y="949"/>
                  </a:lnTo>
                  <a:lnTo>
                    <a:pt x="934" y="952"/>
                  </a:lnTo>
                  <a:lnTo>
                    <a:pt x="934" y="952"/>
                  </a:lnTo>
                  <a:lnTo>
                    <a:pt x="928" y="954"/>
                  </a:lnTo>
                  <a:lnTo>
                    <a:pt x="921" y="955"/>
                  </a:lnTo>
                  <a:lnTo>
                    <a:pt x="95" y="955"/>
                  </a:lnTo>
                  <a:lnTo>
                    <a:pt x="95" y="955"/>
                  </a:lnTo>
                  <a:lnTo>
                    <a:pt x="89" y="954"/>
                  </a:lnTo>
                  <a:lnTo>
                    <a:pt x="82" y="952"/>
                  </a:lnTo>
                  <a:lnTo>
                    <a:pt x="82" y="952"/>
                  </a:lnTo>
                  <a:lnTo>
                    <a:pt x="77" y="949"/>
                  </a:lnTo>
                  <a:lnTo>
                    <a:pt x="73" y="945"/>
                  </a:lnTo>
                  <a:lnTo>
                    <a:pt x="73" y="945"/>
                  </a:lnTo>
                  <a:lnTo>
                    <a:pt x="68" y="941"/>
                  </a:lnTo>
                  <a:lnTo>
                    <a:pt x="65" y="935"/>
                  </a:lnTo>
                  <a:lnTo>
                    <a:pt x="65" y="935"/>
                  </a:lnTo>
                  <a:lnTo>
                    <a:pt x="63" y="929"/>
                  </a:lnTo>
                  <a:lnTo>
                    <a:pt x="63" y="923"/>
                  </a:lnTo>
                  <a:lnTo>
                    <a:pt x="63" y="923"/>
                  </a:lnTo>
                  <a:lnTo>
                    <a:pt x="63" y="916"/>
                  </a:lnTo>
                  <a:lnTo>
                    <a:pt x="65" y="911"/>
                  </a:lnTo>
                  <a:lnTo>
                    <a:pt x="68" y="905"/>
                  </a:lnTo>
                  <a:lnTo>
                    <a:pt x="72" y="900"/>
                  </a:lnTo>
                  <a:lnTo>
                    <a:pt x="418" y="555"/>
                  </a:lnTo>
                  <a:lnTo>
                    <a:pt x="441" y="577"/>
                  </a:lnTo>
                  <a:lnTo>
                    <a:pt x="441" y="577"/>
                  </a:lnTo>
                  <a:lnTo>
                    <a:pt x="448" y="584"/>
                  </a:lnTo>
                  <a:lnTo>
                    <a:pt x="456" y="589"/>
                  </a:lnTo>
                  <a:lnTo>
                    <a:pt x="463" y="593"/>
                  </a:lnTo>
                  <a:lnTo>
                    <a:pt x="472" y="598"/>
                  </a:lnTo>
                  <a:lnTo>
                    <a:pt x="480" y="601"/>
                  </a:lnTo>
                  <a:lnTo>
                    <a:pt x="489" y="603"/>
                  </a:lnTo>
                  <a:lnTo>
                    <a:pt x="499" y="604"/>
                  </a:lnTo>
                  <a:lnTo>
                    <a:pt x="508" y="605"/>
                  </a:lnTo>
                  <a:lnTo>
                    <a:pt x="508" y="605"/>
                  </a:lnTo>
                  <a:lnTo>
                    <a:pt x="518" y="604"/>
                  </a:lnTo>
                  <a:lnTo>
                    <a:pt x="526" y="603"/>
                  </a:lnTo>
                  <a:lnTo>
                    <a:pt x="536" y="601"/>
                  </a:lnTo>
                  <a:lnTo>
                    <a:pt x="545" y="598"/>
                  </a:lnTo>
                  <a:lnTo>
                    <a:pt x="553" y="593"/>
                  </a:lnTo>
                  <a:lnTo>
                    <a:pt x="561" y="589"/>
                  </a:lnTo>
                  <a:lnTo>
                    <a:pt x="568" y="584"/>
                  </a:lnTo>
                  <a:lnTo>
                    <a:pt x="576" y="577"/>
                  </a:lnTo>
                  <a:lnTo>
                    <a:pt x="598" y="555"/>
                  </a:lnTo>
                  <a:lnTo>
                    <a:pt x="944" y="900"/>
                  </a:lnTo>
                  <a:lnTo>
                    <a:pt x="944" y="900"/>
                  </a:lnTo>
                  <a:lnTo>
                    <a:pt x="948" y="905"/>
                  </a:lnTo>
                  <a:lnTo>
                    <a:pt x="951" y="911"/>
                  </a:lnTo>
                  <a:lnTo>
                    <a:pt x="952" y="916"/>
                  </a:lnTo>
                  <a:lnTo>
                    <a:pt x="953" y="923"/>
                  </a:lnTo>
                  <a:lnTo>
                    <a:pt x="953" y="923"/>
                  </a:lnTo>
                  <a:lnTo>
                    <a:pt x="952" y="929"/>
                  </a:lnTo>
                  <a:lnTo>
                    <a:pt x="951" y="935"/>
                  </a:lnTo>
                  <a:lnTo>
                    <a:pt x="951" y="935"/>
                  </a:lnTo>
                  <a:close/>
                  <a:moveTo>
                    <a:pt x="953" y="820"/>
                  </a:moveTo>
                  <a:lnTo>
                    <a:pt x="643" y="510"/>
                  </a:lnTo>
                  <a:lnTo>
                    <a:pt x="953" y="198"/>
                  </a:lnTo>
                  <a:lnTo>
                    <a:pt x="953" y="820"/>
                  </a:lnTo>
                  <a:close/>
                  <a:moveTo>
                    <a:pt x="944" y="118"/>
                  </a:moveTo>
                  <a:lnTo>
                    <a:pt x="531" y="532"/>
                  </a:lnTo>
                  <a:lnTo>
                    <a:pt x="531" y="532"/>
                  </a:lnTo>
                  <a:lnTo>
                    <a:pt x="525" y="535"/>
                  </a:lnTo>
                  <a:lnTo>
                    <a:pt x="520" y="539"/>
                  </a:lnTo>
                  <a:lnTo>
                    <a:pt x="515" y="541"/>
                  </a:lnTo>
                  <a:lnTo>
                    <a:pt x="508" y="541"/>
                  </a:lnTo>
                  <a:lnTo>
                    <a:pt x="502" y="541"/>
                  </a:lnTo>
                  <a:lnTo>
                    <a:pt x="496" y="539"/>
                  </a:lnTo>
                  <a:lnTo>
                    <a:pt x="490" y="535"/>
                  </a:lnTo>
                  <a:lnTo>
                    <a:pt x="486" y="532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68" y="114"/>
                  </a:lnTo>
                  <a:lnTo>
                    <a:pt x="65" y="108"/>
                  </a:lnTo>
                  <a:lnTo>
                    <a:pt x="63" y="102"/>
                  </a:lnTo>
                  <a:lnTo>
                    <a:pt x="63" y="95"/>
                  </a:lnTo>
                  <a:lnTo>
                    <a:pt x="63" y="95"/>
                  </a:lnTo>
                  <a:lnTo>
                    <a:pt x="63" y="90"/>
                  </a:lnTo>
                  <a:lnTo>
                    <a:pt x="65" y="84"/>
                  </a:lnTo>
                  <a:lnTo>
                    <a:pt x="68" y="78"/>
                  </a:lnTo>
                  <a:lnTo>
                    <a:pt x="73" y="73"/>
                  </a:lnTo>
                  <a:lnTo>
                    <a:pt x="73" y="73"/>
                  </a:lnTo>
                  <a:lnTo>
                    <a:pt x="77" y="70"/>
                  </a:lnTo>
                  <a:lnTo>
                    <a:pt x="82" y="66"/>
                  </a:lnTo>
                  <a:lnTo>
                    <a:pt x="89" y="64"/>
                  </a:lnTo>
                  <a:lnTo>
                    <a:pt x="95" y="64"/>
                  </a:lnTo>
                  <a:lnTo>
                    <a:pt x="921" y="64"/>
                  </a:lnTo>
                  <a:lnTo>
                    <a:pt x="921" y="64"/>
                  </a:lnTo>
                  <a:lnTo>
                    <a:pt x="928" y="64"/>
                  </a:lnTo>
                  <a:lnTo>
                    <a:pt x="934" y="66"/>
                  </a:lnTo>
                  <a:lnTo>
                    <a:pt x="940" y="70"/>
                  </a:lnTo>
                  <a:lnTo>
                    <a:pt x="944" y="73"/>
                  </a:lnTo>
                  <a:lnTo>
                    <a:pt x="944" y="73"/>
                  </a:lnTo>
                  <a:lnTo>
                    <a:pt x="948" y="78"/>
                  </a:lnTo>
                  <a:lnTo>
                    <a:pt x="951" y="84"/>
                  </a:lnTo>
                  <a:lnTo>
                    <a:pt x="952" y="90"/>
                  </a:lnTo>
                  <a:lnTo>
                    <a:pt x="953" y="95"/>
                  </a:lnTo>
                  <a:lnTo>
                    <a:pt x="953" y="95"/>
                  </a:lnTo>
                  <a:lnTo>
                    <a:pt x="952" y="102"/>
                  </a:lnTo>
                  <a:lnTo>
                    <a:pt x="951" y="108"/>
                  </a:lnTo>
                  <a:lnTo>
                    <a:pt x="948" y="114"/>
                  </a:lnTo>
                  <a:lnTo>
                    <a:pt x="944" y="118"/>
                  </a:lnTo>
                  <a:lnTo>
                    <a:pt x="944" y="118"/>
                  </a:ln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372456" y="3230701"/>
              <a:ext cx="286091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添加标题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algn="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为客户提供有效服务，是我们工作的方向和价值评价的标尺，成就客户就是成就我们自己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4562475" y="2342618"/>
            <a:ext cx="800100" cy="43557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arrow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819336" y="2342618"/>
            <a:ext cx="800100" cy="43557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arrow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4562475" y="3754488"/>
            <a:ext cx="536575" cy="29211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arrow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7078634" y="3752187"/>
            <a:ext cx="540802" cy="2944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arrow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638825" y="5117002"/>
            <a:ext cx="6984773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为客户服务是我们存在的唯一理由，客户需求是我们发展的原动力。我们坚持以客户为中心，快速响应客户需求，持续为客户创造长期价值进而成就客户。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461678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4" name="Freeform 655"/>
          <p:cNvSpPr>
            <a:spLocks/>
          </p:cNvSpPr>
          <p:nvPr/>
        </p:nvSpPr>
        <p:spPr bwMode="auto">
          <a:xfrm>
            <a:off x="2066949" y="2517075"/>
            <a:ext cx="9140825" cy="2476500"/>
          </a:xfrm>
          <a:custGeom>
            <a:avLst/>
            <a:gdLst>
              <a:gd name="T0" fmla="*/ 2880 w 2880"/>
              <a:gd name="T1" fmla="*/ 780 h 780"/>
              <a:gd name="T2" fmla="*/ 374 w 2880"/>
              <a:gd name="T3" fmla="*/ 780 h 780"/>
              <a:gd name="T4" fmla="*/ 154 w 2880"/>
              <a:gd name="T5" fmla="*/ 560 h 780"/>
              <a:gd name="T6" fmla="*/ 374 w 2880"/>
              <a:gd name="T7" fmla="*/ 340 h 780"/>
              <a:gd name="T8" fmla="*/ 2506 w 2880"/>
              <a:gd name="T9" fmla="*/ 340 h 780"/>
              <a:gd name="T10" fmla="*/ 2626 w 2880"/>
              <a:gd name="T11" fmla="*/ 220 h 780"/>
              <a:gd name="T12" fmla="*/ 2506 w 2880"/>
              <a:gd name="T13" fmla="*/ 100 h 780"/>
              <a:gd name="T14" fmla="*/ 0 w 2880"/>
              <a:gd name="T15" fmla="*/ 100 h 780"/>
              <a:gd name="T16" fmla="*/ 0 w 2880"/>
              <a:gd name="T17" fmla="*/ 0 h 780"/>
              <a:gd name="T18" fmla="*/ 2506 w 2880"/>
              <a:gd name="T19" fmla="*/ 0 h 780"/>
              <a:gd name="T20" fmla="*/ 2726 w 2880"/>
              <a:gd name="T21" fmla="*/ 220 h 780"/>
              <a:gd name="T22" fmla="*/ 2506 w 2880"/>
              <a:gd name="T23" fmla="*/ 440 h 780"/>
              <a:gd name="T24" fmla="*/ 374 w 2880"/>
              <a:gd name="T25" fmla="*/ 440 h 780"/>
              <a:gd name="T26" fmla="*/ 254 w 2880"/>
              <a:gd name="T27" fmla="*/ 560 h 780"/>
              <a:gd name="T28" fmla="*/ 374 w 2880"/>
              <a:gd name="T29" fmla="*/ 680 h 780"/>
              <a:gd name="T30" fmla="*/ 2880 w 2880"/>
              <a:gd name="T31" fmla="*/ 680 h 780"/>
              <a:gd name="T32" fmla="*/ 2880 w 2880"/>
              <a:gd name="T33" fmla="*/ 78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80" h="780">
                <a:moveTo>
                  <a:pt x="2880" y="780"/>
                </a:moveTo>
                <a:cubicBezTo>
                  <a:pt x="374" y="780"/>
                  <a:pt x="374" y="780"/>
                  <a:pt x="374" y="780"/>
                </a:cubicBezTo>
                <a:cubicBezTo>
                  <a:pt x="253" y="780"/>
                  <a:pt x="154" y="682"/>
                  <a:pt x="154" y="560"/>
                </a:cubicBezTo>
                <a:cubicBezTo>
                  <a:pt x="154" y="439"/>
                  <a:pt x="253" y="340"/>
                  <a:pt x="374" y="340"/>
                </a:cubicBezTo>
                <a:cubicBezTo>
                  <a:pt x="2506" y="340"/>
                  <a:pt x="2506" y="340"/>
                  <a:pt x="2506" y="340"/>
                </a:cubicBezTo>
                <a:cubicBezTo>
                  <a:pt x="2572" y="340"/>
                  <a:pt x="2626" y="286"/>
                  <a:pt x="2626" y="220"/>
                </a:cubicBezTo>
                <a:cubicBezTo>
                  <a:pt x="2626" y="154"/>
                  <a:pt x="2572" y="100"/>
                  <a:pt x="2506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0"/>
                  <a:pt x="0" y="0"/>
                  <a:pt x="0" y="0"/>
                </a:cubicBezTo>
                <a:cubicBezTo>
                  <a:pt x="2506" y="0"/>
                  <a:pt x="2506" y="0"/>
                  <a:pt x="2506" y="0"/>
                </a:cubicBezTo>
                <a:cubicBezTo>
                  <a:pt x="2627" y="0"/>
                  <a:pt x="2726" y="99"/>
                  <a:pt x="2726" y="220"/>
                </a:cubicBezTo>
                <a:cubicBezTo>
                  <a:pt x="2726" y="341"/>
                  <a:pt x="2627" y="440"/>
                  <a:pt x="2506" y="440"/>
                </a:cubicBezTo>
                <a:cubicBezTo>
                  <a:pt x="374" y="440"/>
                  <a:pt x="374" y="440"/>
                  <a:pt x="374" y="440"/>
                </a:cubicBezTo>
                <a:cubicBezTo>
                  <a:pt x="308" y="440"/>
                  <a:pt x="254" y="494"/>
                  <a:pt x="254" y="560"/>
                </a:cubicBezTo>
                <a:cubicBezTo>
                  <a:pt x="254" y="626"/>
                  <a:pt x="308" y="680"/>
                  <a:pt x="374" y="680"/>
                </a:cubicBezTo>
                <a:cubicBezTo>
                  <a:pt x="2880" y="680"/>
                  <a:pt x="2880" y="680"/>
                  <a:pt x="2880" y="680"/>
                </a:cubicBezTo>
                <a:cubicBezTo>
                  <a:pt x="2880" y="780"/>
                  <a:pt x="2880" y="780"/>
                  <a:pt x="2880" y="780"/>
                </a:cubicBezTo>
              </a:path>
            </a:pathLst>
          </a:cu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7" name="Freeform 689"/>
          <p:cNvSpPr>
            <a:spLocks/>
          </p:cNvSpPr>
          <p:nvPr/>
        </p:nvSpPr>
        <p:spPr bwMode="auto">
          <a:xfrm>
            <a:off x="2066948" y="2675825"/>
            <a:ext cx="8953500" cy="2159000"/>
          </a:xfrm>
          <a:custGeom>
            <a:avLst/>
            <a:gdLst>
              <a:gd name="T0" fmla="*/ 0 w 2821"/>
              <a:gd name="T1" fmla="*/ 0 h 680"/>
              <a:gd name="T2" fmla="*/ 2506 w 2821"/>
              <a:gd name="T3" fmla="*/ 0 h 680"/>
              <a:gd name="T4" fmla="*/ 2676 w 2821"/>
              <a:gd name="T5" fmla="*/ 170 h 680"/>
              <a:gd name="T6" fmla="*/ 2506 w 2821"/>
              <a:gd name="T7" fmla="*/ 340 h 680"/>
              <a:gd name="T8" fmla="*/ 374 w 2821"/>
              <a:gd name="T9" fmla="*/ 340 h 680"/>
              <a:gd name="T10" fmla="*/ 204 w 2821"/>
              <a:gd name="T11" fmla="*/ 510 h 680"/>
              <a:gd name="T12" fmla="*/ 374 w 2821"/>
              <a:gd name="T13" fmla="*/ 680 h 680"/>
              <a:gd name="T14" fmla="*/ 2821 w 2821"/>
              <a:gd name="T15" fmla="*/ 680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21" h="680">
                <a:moveTo>
                  <a:pt x="0" y="0"/>
                </a:moveTo>
                <a:cubicBezTo>
                  <a:pt x="2506" y="0"/>
                  <a:pt x="2506" y="0"/>
                  <a:pt x="2506" y="0"/>
                </a:cubicBezTo>
                <a:cubicBezTo>
                  <a:pt x="2600" y="0"/>
                  <a:pt x="2676" y="76"/>
                  <a:pt x="2676" y="170"/>
                </a:cubicBezTo>
                <a:cubicBezTo>
                  <a:pt x="2676" y="264"/>
                  <a:pt x="2600" y="340"/>
                  <a:pt x="2506" y="340"/>
                </a:cubicBezTo>
                <a:cubicBezTo>
                  <a:pt x="374" y="340"/>
                  <a:pt x="374" y="340"/>
                  <a:pt x="374" y="340"/>
                </a:cubicBezTo>
                <a:cubicBezTo>
                  <a:pt x="280" y="340"/>
                  <a:pt x="204" y="416"/>
                  <a:pt x="204" y="510"/>
                </a:cubicBezTo>
                <a:cubicBezTo>
                  <a:pt x="204" y="604"/>
                  <a:pt x="280" y="680"/>
                  <a:pt x="374" y="680"/>
                </a:cubicBezTo>
                <a:cubicBezTo>
                  <a:pt x="2821" y="680"/>
                  <a:pt x="2821" y="680"/>
                  <a:pt x="2821" y="680"/>
                </a:cubicBezTo>
              </a:path>
            </a:pathLst>
          </a:custGeom>
          <a:noFill/>
          <a:ln w="12700" cap="flat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8" name="Rectangle 660"/>
          <p:cNvSpPr>
            <a:spLocks noChangeArrowheads="1"/>
          </p:cNvSpPr>
          <p:nvPr/>
        </p:nvSpPr>
        <p:spPr bwMode="auto">
          <a:xfrm>
            <a:off x="5037161" y="3485450"/>
            <a:ext cx="3200400" cy="53975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" name="TextBox 18"/>
          <p:cNvSpPr txBox="1">
            <a:spLocks/>
          </p:cNvSpPr>
          <p:nvPr/>
        </p:nvSpPr>
        <p:spPr>
          <a:xfrm>
            <a:off x="5413225" y="3620089"/>
            <a:ext cx="2448272" cy="282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0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GOOD TO GREAT</a:t>
            </a:r>
          </a:p>
        </p:txBody>
      </p:sp>
      <p:sp>
        <p:nvSpPr>
          <p:cNvPr id="20" name="Freeform 661"/>
          <p:cNvSpPr>
            <a:spLocks noEditPoints="1"/>
          </p:cNvSpPr>
          <p:nvPr/>
        </p:nvSpPr>
        <p:spPr bwMode="auto">
          <a:xfrm>
            <a:off x="5249886" y="3545775"/>
            <a:ext cx="254000" cy="196850"/>
          </a:xfrm>
          <a:custGeom>
            <a:avLst/>
            <a:gdLst>
              <a:gd name="T0" fmla="*/ 26 w 80"/>
              <a:gd name="T1" fmla="*/ 0 h 62"/>
              <a:gd name="T2" fmla="*/ 11 w 80"/>
              <a:gd name="T3" fmla="*/ 9 h 62"/>
              <a:gd name="T4" fmla="*/ 3 w 80"/>
              <a:gd name="T5" fmla="*/ 22 h 62"/>
              <a:gd name="T6" fmla="*/ 0 w 80"/>
              <a:gd name="T7" fmla="*/ 41 h 62"/>
              <a:gd name="T8" fmla="*/ 0 w 80"/>
              <a:gd name="T9" fmla="*/ 62 h 62"/>
              <a:gd name="T10" fmla="*/ 29 w 80"/>
              <a:gd name="T11" fmla="*/ 62 h 62"/>
              <a:gd name="T12" fmla="*/ 29 w 80"/>
              <a:gd name="T13" fmla="*/ 33 h 62"/>
              <a:gd name="T14" fmla="*/ 15 w 80"/>
              <a:gd name="T15" fmla="*/ 33 h 62"/>
              <a:gd name="T16" fmla="*/ 19 w 80"/>
              <a:gd name="T17" fmla="*/ 20 h 62"/>
              <a:gd name="T18" fmla="*/ 32 w 80"/>
              <a:gd name="T19" fmla="*/ 12 h 62"/>
              <a:gd name="T20" fmla="*/ 26 w 80"/>
              <a:gd name="T21" fmla="*/ 0 h 62"/>
              <a:gd name="T22" fmla="*/ 74 w 80"/>
              <a:gd name="T23" fmla="*/ 0 h 62"/>
              <a:gd name="T24" fmla="*/ 59 w 80"/>
              <a:gd name="T25" fmla="*/ 9 h 62"/>
              <a:gd name="T26" fmla="*/ 51 w 80"/>
              <a:gd name="T27" fmla="*/ 22 h 62"/>
              <a:gd name="T28" fmla="*/ 49 w 80"/>
              <a:gd name="T29" fmla="*/ 41 h 62"/>
              <a:gd name="T30" fmla="*/ 49 w 80"/>
              <a:gd name="T31" fmla="*/ 62 h 62"/>
              <a:gd name="T32" fmla="*/ 77 w 80"/>
              <a:gd name="T33" fmla="*/ 62 h 62"/>
              <a:gd name="T34" fmla="*/ 77 w 80"/>
              <a:gd name="T35" fmla="*/ 33 h 62"/>
              <a:gd name="T36" fmla="*/ 63 w 80"/>
              <a:gd name="T37" fmla="*/ 33 h 62"/>
              <a:gd name="T38" fmla="*/ 67 w 80"/>
              <a:gd name="T39" fmla="*/ 20 h 62"/>
              <a:gd name="T40" fmla="*/ 80 w 80"/>
              <a:gd name="T41" fmla="*/ 12 h 62"/>
              <a:gd name="T42" fmla="*/ 74 w 80"/>
              <a:gd name="T4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0" h="62">
                <a:moveTo>
                  <a:pt x="26" y="0"/>
                </a:moveTo>
                <a:cubicBezTo>
                  <a:pt x="20" y="2"/>
                  <a:pt x="15" y="5"/>
                  <a:pt x="11" y="9"/>
                </a:cubicBezTo>
                <a:cubicBezTo>
                  <a:pt x="7" y="12"/>
                  <a:pt x="4" y="17"/>
                  <a:pt x="3" y="22"/>
                </a:cubicBezTo>
                <a:cubicBezTo>
                  <a:pt x="1" y="26"/>
                  <a:pt x="0" y="33"/>
                  <a:pt x="0" y="41"/>
                </a:cubicBezTo>
                <a:cubicBezTo>
                  <a:pt x="0" y="62"/>
                  <a:pt x="0" y="62"/>
                  <a:pt x="0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33"/>
                  <a:pt x="29" y="33"/>
                  <a:pt x="29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27"/>
                  <a:pt x="17" y="23"/>
                  <a:pt x="19" y="20"/>
                </a:cubicBezTo>
                <a:cubicBezTo>
                  <a:pt x="22" y="16"/>
                  <a:pt x="26" y="13"/>
                  <a:pt x="32" y="12"/>
                </a:cubicBezTo>
                <a:cubicBezTo>
                  <a:pt x="26" y="0"/>
                  <a:pt x="26" y="0"/>
                  <a:pt x="26" y="0"/>
                </a:cubicBezTo>
                <a:moveTo>
                  <a:pt x="74" y="0"/>
                </a:moveTo>
                <a:cubicBezTo>
                  <a:pt x="68" y="2"/>
                  <a:pt x="63" y="5"/>
                  <a:pt x="59" y="9"/>
                </a:cubicBezTo>
                <a:cubicBezTo>
                  <a:pt x="55" y="12"/>
                  <a:pt x="52" y="17"/>
                  <a:pt x="51" y="22"/>
                </a:cubicBezTo>
                <a:cubicBezTo>
                  <a:pt x="49" y="26"/>
                  <a:pt x="49" y="33"/>
                  <a:pt x="49" y="41"/>
                </a:cubicBezTo>
                <a:cubicBezTo>
                  <a:pt x="49" y="62"/>
                  <a:pt x="49" y="62"/>
                  <a:pt x="49" y="62"/>
                </a:cubicBezTo>
                <a:cubicBezTo>
                  <a:pt x="77" y="62"/>
                  <a:pt x="77" y="62"/>
                  <a:pt x="77" y="62"/>
                </a:cubicBezTo>
                <a:cubicBezTo>
                  <a:pt x="77" y="33"/>
                  <a:pt x="77" y="33"/>
                  <a:pt x="77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4" y="27"/>
                  <a:pt x="65" y="23"/>
                  <a:pt x="67" y="20"/>
                </a:cubicBezTo>
                <a:cubicBezTo>
                  <a:pt x="70" y="16"/>
                  <a:pt x="74" y="13"/>
                  <a:pt x="80" y="12"/>
                </a:cubicBezTo>
                <a:cubicBezTo>
                  <a:pt x="74" y="0"/>
                  <a:pt x="74" y="0"/>
                  <a:pt x="74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1" name="Freeform 662"/>
          <p:cNvSpPr>
            <a:spLocks noEditPoints="1"/>
          </p:cNvSpPr>
          <p:nvPr/>
        </p:nvSpPr>
        <p:spPr bwMode="auto">
          <a:xfrm>
            <a:off x="7770836" y="3545775"/>
            <a:ext cx="254000" cy="196850"/>
          </a:xfrm>
          <a:custGeom>
            <a:avLst/>
            <a:gdLst>
              <a:gd name="T0" fmla="*/ 31 w 80"/>
              <a:gd name="T1" fmla="*/ 0 h 62"/>
              <a:gd name="T2" fmla="*/ 3 w 80"/>
              <a:gd name="T3" fmla="*/ 0 h 62"/>
              <a:gd name="T4" fmla="*/ 3 w 80"/>
              <a:gd name="T5" fmla="*/ 29 h 62"/>
              <a:gd name="T6" fmla="*/ 17 w 80"/>
              <a:gd name="T7" fmla="*/ 29 h 62"/>
              <a:gd name="T8" fmla="*/ 13 w 80"/>
              <a:gd name="T9" fmla="*/ 42 h 62"/>
              <a:gd name="T10" fmla="*/ 0 w 80"/>
              <a:gd name="T11" fmla="*/ 50 h 62"/>
              <a:gd name="T12" fmla="*/ 6 w 80"/>
              <a:gd name="T13" fmla="*/ 62 h 62"/>
              <a:gd name="T14" fmla="*/ 21 w 80"/>
              <a:gd name="T15" fmla="*/ 53 h 62"/>
              <a:gd name="T16" fmla="*/ 29 w 80"/>
              <a:gd name="T17" fmla="*/ 40 h 62"/>
              <a:gd name="T18" fmla="*/ 31 w 80"/>
              <a:gd name="T19" fmla="*/ 21 h 62"/>
              <a:gd name="T20" fmla="*/ 31 w 80"/>
              <a:gd name="T21" fmla="*/ 0 h 62"/>
              <a:gd name="T22" fmla="*/ 80 w 80"/>
              <a:gd name="T23" fmla="*/ 0 h 62"/>
              <a:gd name="T24" fmla="*/ 51 w 80"/>
              <a:gd name="T25" fmla="*/ 0 h 62"/>
              <a:gd name="T26" fmla="*/ 51 w 80"/>
              <a:gd name="T27" fmla="*/ 29 h 62"/>
              <a:gd name="T28" fmla="*/ 65 w 80"/>
              <a:gd name="T29" fmla="*/ 29 h 62"/>
              <a:gd name="T30" fmla="*/ 61 w 80"/>
              <a:gd name="T31" fmla="*/ 42 h 62"/>
              <a:gd name="T32" fmla="*/ 49 w 80"/>
              <a:gd name="T33" fmla="*/ 50 h 62"/>
              <a:gd name="T34" fmla="*/ 54 w 80"/>
              <a:gd name="T35" fmla="*/ 62 h 62"/>
              <a:gd name="T36" fmla="*/ 69 w 80"/>
              <a:gd name="T37" fmla="*/ 53 h 62"/>
              <a:gd name="T38" fmla="*/ 77 w 80"/>
              <a:gd name="T39" fmla="*/ 40 h 62"/>
              <a:gd name="T40" fmla="*/ 80 w 80"/>
              <a:gd name="T41" fmla="*/ 21 h 62"/>
              <a:gd name="T42" fmla="*/ 80 w 80"/>
              <a:gd name="T4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0" h="62">
                <a:moveTo>
                  <a:pt x="31" y="0"/>
                </a:moveTo>
                <a:cubicBezTo>
                  <a:pt x="3" y="0"/>
                  <a:pt x="3" y="0"/>
                  <a:pt x="3" y="0"/>
                </a:cubicBezTo>
                <a:cubicBezTo>
                  <a:pt x="3" y="29"/>
                  <a:pt x="3" y="29"/>
                  <a:pt x="3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4"/>
                  <a:pt x="15" y="39"/>
                  <a:pt x="13" y="42"/>
                </a:cubicBezTo>
                <a:cubicBezTo>
                  <a:pt x="10" y="46"/>
                  <a:pt x="6" y="48"/>
                  <a:pt x="0" y="50"/>
                </a:cubicBezTo>
                <a:cubicBezTo>
                  <a:pt x="6" y="62"/>
                  <a:pt x="6" y="62"/>
                  <a:pt x="6" y="62"/>
                </a:cubicBezTo>
                <a:cubicBezTo>
                  <a:pt x="12" y="60"/>
                  <a:pt x="17" y="57"/>
                  <a:pt x="21" y="53"/>
                </a:cubicBezTo>
                <a:cubicBezTo>
                  <a:pt x="25" y="49"/>
                  <a:pt x="28" y="45"/>
                  <a:pt x="29" y="40"/>
                </a:cubicBezTo>
                <a:cubicBezTo>
                  <a:pt x="31" y="35"/>
                  <a:pt x="31" y="29"/>
                  <a:pt x="31" y="21"/>
                </a:cubicBezTo>
                <a:cubicBezTo>
                  <a:pt x="31" y="0"/>
                  <a:pt x="31" y="0"/>
                  <a:pt x="31" y="0"/>
                </a:cubicBezTo>
                <a:moveTo>
                  <a:pt x="80" y="0"/>
                </a:moveTo>
                <a:cubicBezTo>
                  <a:pt x="51" y="0"/>
                  <a:pt x="51" y="0"/>
                  <a:pt x="51" y="0"/>
                </a:cubicBezTo>
                <a:cubicBezTo>
                  <a:pt x="51" y="29"/>
                  <a:pt x="51" y="29"/>
                  <a:pt x="51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34"/>
                  <a:pt x="63" y="39"/>
                  <a:pt x="61" y="42"/>
                </a:cubicBezTo>
                <a:cubicBezTo>
                  <a:pt x="58" y="46"/>
                  <a:pt x="54" y="48"/>
                  <a:pt x="49" y="50"/>
                </a:cubicBezTo>
                <a:cubicBezTo>
                  <a:pt x="54" y="62"/>
                  <a:pt x="54" y="62"/>
                  <a:pt x="54" y="62"/>
                </a:cubicBezTo>
                <a:cubicBezTo>
                  <a:pt x="60" y="60"/>
                  <a:pt x="65" y="57"/>
                  <a:pt x="69" y="53"/>
                </a:cubicBezTo>
                <a:cubicBezTo>
                  <a:pt x="73" y="49"/>
                  <a:pt x="76" y="45"/>
                  <a:pt x="77" y="40"/>
                </a:cubicBezTo>
                <a:cubicBezTo>
                  <a:pt x="79" y="35"/>
                  <a:pt x="80" y="29"/>
                  <a:pt x="80" y="21"/>
                </a:cubicBezTo>
                <a:cubicBezTo>
                  <a:pt x="80" y="0"/>
                  <a:pt x="80" y="0"/>
                  <a:pt x="8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2" name="Freeform 663"/>
          <p:cNvSpPr>
            <a:spLocks/>
          </p:cNvSpPr>
          <p:nvPr/>
        </p:nvSpPr>
        <p:spPr bwMode="auto">
          <a:xfrm>
            <a:off x="10934724" y="4761801"/>
            <a:ext cx="130175" cy="149225"/>
          </a:xfrm>
          <a:custGeom>
            <a:avLst/>
            <a:gdLst>
              <a:gd name="T0" fmla="*/ 0 w 82"/>
              <a:gd name="T1" fmla="*/ 0 h 94"/>
              <a:gd name="T2" fmla="*/ 82 w 82"/>
              <a:gd name="T3" fmla="*/ 46 h 94"/>
              <a:gd name="T4" fmla="*/ 0 w 82"/>
              <a:gd name="T5" fmla="*/ 94 h 94"/>
              <a:gd name="T6" fmla="*/ 0 w 82"/>
              <a:gd name="T7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94">
                <a:moveTo>
                  <a:pt x="0" y="0"/>
                </a:moveTo>
                <a:lnTo>
                  <a:pt x="82" y="46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2C353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3" name="Oval 91"/>
          <p:cNvSpPr>
            <a:spLocks noChangeArrowheads="1"/>
          </p:cNvSpPr>
          <p:nvPr/>
        </p:nvSpPr>
        <p:spPr bwMode="auto">
          <a:xfrm>
            <a:off x="3943373" y="2386900"/>
            <a:ext cx="573088" cy="577850"/>
          </a:xfrm>
          <a:prstGeom prst="ellipse">
            <a:avLst/>
          </a:prstGeom>
          <a:solidFill>
            <a:srgbClr val="2C353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Oval 92"/>
          <p:cNvSpPr>
            <a:spLocks noChangeArrowheads="1"/>
          </p:cNvSpPr>
          <p:nvPr/>
        </p:nvSpPr>
        <p:spPr bwMode="auto">
          <a:xfrm>
            <a:off x="6348436" y="2386900"/>
            <a:ext cx="577850" cy="577850"/>
          </a:xfrm>
          <a:prstGeom prst="ellipse">
            <a:avLst/>
          </a:prstGeom>
          <a:solidFill>
            <a:srgbClr val="2C353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5" name="Oval 93"/>
          <p:cNvSpPr>
            <a:spLocks noChangeArrowheads="1"/>
          </p:cNvSpPr>
          <p:nvPr/>
        </p:nvSpPr>
        <p:spPr bwMode="auto">
          <a:xfrm>
            <a:off x="8758261" y="2386900"/>
            <a:ext cx="573088" cy="577850"/>
          </a:xfrm>
          <a:prstGeom prst="ellipse">
            <a:avLst/>
          </a:prstGeom>
          <a:solidFill>
            <a:srgbClr val="2C353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Oval 94"/>
          <p:cNvSpPr>
            <a:spLocks noChangeArrowheads="1"/>
          </p:cNvSpPr>
          <p:nvPr/>
        </p:nvSpPr>
        <p:spPr bwMode="auto">
          <a:xfrm>
            <a:off x="3943373" y="4549076"/>
            <a:ext cx="573088" cy="574675"/>
          </a:xfrm>
          <a:prstGeom prst="ellipse">
            <a:avLst/>
          </a:prstGeom>
          <a:solidFill>
            <a:srgbClr val="2C353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Oval 95"/>
          <p:cNvSpPr>
            <a:spLocks noChangeArrowheads="1"/>
          </p:cNvSpPr>
          <p:nvPr/>
        </p:nvSpPr>
        <p:spPr bwMode="auto">
          <a:xfrm>
            <a:off x="6348436" y="4549076"/>
            <a:ext cx="577850" cy="574675"/>
          </a:xfrm>
          <a:prstGeom prst="ellipse">
            <a:avLst/>
          </a:prstGeom>
          <a:solidFill>
            <a:srgbClr val="2C353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8" name="Oval 96"/>
          <p:cNvSpPr>
            <a:spLocks noChangeArrowheads="1"/>
          </p:cNvSpPr>
          <p:nvPr/>
        </p:nvSpPr>
        <p:spPr bwMode="auto">
          <a:xfrm>
            <a:off x="8758261" y="4549076"/>
            <a:ext cx="573088" cy="574675"/>
          </a:xfrm>
          <a:prstGeom prst="ellipse">
            <a:avLst/>
          </a:prstGeom>
          <a:solidFill>
            <a:srgbClr val="2C353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9" name="Freeform 98"/>
          <p:cNvSpPr>
            <a:spLocks noEditPoints="1"/>
          </p:cNvSpPr>
          <p:nvPr/>
        </p:nvSpPr>
        <p:spPr bwMode="auto">
          <a:xfrm>
            <a:off x="4137049" y="2539301"/>
            <a:ext cx="187325" cy="269875"/>
          </a:xfrm>
          <a:custGeom>
            <a:avLst/>
            <a:gdLst>
              <a:gd name="T0" fmla="*/ 16 w 59"/>
              <a:gd name="T1" fmla="*/ 66 h 85"/>
              <a:gd name="T2" fmla="*/ 17 w 59"/>
              <a:gd name="T3" fmla="*/ 70 h 85"/>
              <a:gd name="T4" fmla="*/ 29 w 59"/>
              <a:gd name="T5" fmla="*/ 73 h 85"/>
              <a:gd name="T6" fmla="*/ 42 w 59"/>
              <a:gd name="T7" fmla="*/ 70 h 85"/>
              <a:gd name="T8" fmla="*/ 43 w 59"/>
              <a:gd name="T9" fmla="*/ 66 h 85"/>
              <a:gd name="T10" fmla="*/ 29 w 59"/>
              <a:gd name="T11" fmla="*/ 68 h 85"/>
              <a:gd name="T12" fmla="*/ 16 w 59"/>
              <a:gd name="T13" fmla="*/ 66 h 85"/>
              <a:gd name="T14" fmla="*/ 17 w 59"/>
              <a:gd name="T15" fmla="*/ 74 h 85"/>
              <a:gd name="T16" fmla="*/ 18 w 59"/>
              <a:gd name="T17" fmla="*/ 78 h 85"/>
              <a:gd name="T18" fmla="*/ 22 w 59"/>
              <a:gd name="T19" fmla="*/ 81 h 85"/>
              <a:gd name="T20" fmla="*/ 22 w 59"/>
              <a:gd name="T21" fmla="*/ 83 h 85"/>
              <a:gd name="T22" fmla="*/ 29 w 59"/>
              <a:gd name="T23" fmla="*/ 85 h 85"/>
              <a:gd name="T24" fmla="*/ 37 w 59"/>
              <a:gd name="T25" fmla="*/ 83 h 85"/>
              <a:gd name="T26" fmla="*/ 37 w 59"/>
              <a:gd name="T27" fmla="*/ 81 h 85"/>
              <a:gd name="T28" fmla="*/ 41 w 59"/>
              <a:gd name="T29" fmla="*/ 78 h 85"/>
              <a:gd name="T30" fmla="*/ 42 w 59"/>
              <a:gd name="T31" fmla="*/ 74 h 85"/>
              <a:gd name="T32" fmla="*/ 29 w 59"/>
              <a:gd name="T33" fmla="*/ 76 h 85"/>
              <a:gd name="T34" fmla="*/ 17 w 59"/>
              <a:gd name="T35" fmla="*/ 74 h 85"/>
              <a:gd name="T36" fmla="*/ 29 w 59"/>
              <a:gd name="T37" fmla="*/ 12 h 85"/>
              <a:gd name="T38" fmla="*/ 31 w 59"/>
              <a:gd name="T39" fmla="*/ 11 h 85"/>
              <a:gd name="T40" fmla="*/ 29 w 59"/>
              <a:gd name="T41" fmla="*/ 9 h 85"/>
              <a:gd name="T42" fmla="*/ 9 w 59"/>
              <a:gd name="T43" fmla="*/ 30 h 85"/>
              <a:gd name="T44" fmla="*/ 11 w 59"/>
              <a:gd name="T45" fmla="*/ 31 h 85"/>
              <a:gd name="T46" fmla="*/ 12 w 59"/>
              <a:gd name="T47" fmla="*/ 30 h 85"/>
              <a:gd name="T48" fmla="*/ 29 w 59"/>
              <a:gd name="T49" fmla="*/ 12 h 85"/>
              <a:gd name="T50" fmla="*/ 29 w 59"/>
              <a:gd name="T51" fmla="*/ 0 h 85"/>
              <a:gd name="T52" fmla="*/ 0 w 59"/>
              <a:gd name="T53" fmla="*/ 30 h 85"/>
              <a:gd name="T54" fmla="*/ 14 w 59"/>
              <a:gd name="T55" fmla="*/ 55 h 85"/>
              <a:gd name="T56" fmla="*/ 15 w 59"/>
              <a:gd name="T57" fmla="*/ 62 h 85"/>
              <a:gd name="T58" fmla="*/ 29 w 59"/>
              <a:gd name="T59" fmla="*/ 65 h 85"/>
              <a:gd name="T60" fmla="*/ 43 w 59"/>
              <a:gd name="T61" fmla="*/ 62 h 85"/>
              <a:gd name="T62" fmla="*/ 45 w 59"/>
              <a:gd name="T63" fmla="*/ 55 h 85"/>
              <a:gd name="T64" fmla="*/ 59 w 59"/>
              <a:gd name="T65" fmla="*/ 30 h 85"/>
              <a:gd name="T66" fmla="*/ 29 w 59"/>
              <a:gd name="T67" fmla="*/ 0 h 85"/>
              <a:gd name="T68" fmla="*/ 40 w 59"/>
              <a:gd name="T69" fmla="*/ 51 h 85"/>
              <a:gd name="T70" fmla="*/ 40 w 59"/>
              <a:gd name="T71" fmla="*/ 58 h 85"/>
              <a:gd name="T72" fmla="*/ 29 w 59"/>
              <a:gd name="T73" fmla="*/ 60 h 85"/>
              <a:gd name="T74" fmla="*/ 19 w 59"/>
              <a:gd name="T75" fmla="*/ 58 h 85"/>
              <a:gd name="T76" fmla="*/ 19 w 59"/>
              <a:gd name="T77" fmla="*/ 51 h 85"/>
              <a:gd name="T78" fmla="*/ 5 w 59"/>
              <a:gd name="T79" fmla="*/ 30 h 85"/>
              <a:gd name="T80" fmla="*/ 29 w 59"/>
              <a:gd name="T81" fmla="*/ 6 h 85"/>
              <a:gd name="T82" fmla="*/ 53 w 59"/>
              <a:gd name="T83" fmla="*/ 30 h 85"/>
              <a:gd name="T84" fmla="*/ 40 w 59"/>
              <a:gd name="T85" fmla="*/ 51 h 85"/>
              <a:gd name="T86" fmla="*/ 36 w 59"/>
              <a:gd name="T87" fmla="*/ 40 h 85"/>
              <a:gd name="T88" fmla="*/ 29 w 59"/>
              <a:gd name="T89" fmla="*/ 29 h 85"/>
              <a:gd name="T90" fmla="*/ 23 w 59"/>
              <a:gd name="T91" fmla="*/ 40 h 85"/>
              <a:gd name="T92" fmla="*/ 20 w 59"/>
              <a:gd name="T93" fmla="*/ 35 h 85"/>
              <a:gd name="T94" fmla="*/ 16 w 59"/>
              <a:gd name="T95" fmla="*/ 37 h 85"/>
              <a:gd name="T96" fmla="*/ 23 w 59"/>
              <a:gd name="T97" fmla="*/ 51 h 85"/>
              <a:gd name="T98" fmla="*/ 29 w 59"/>
              <a:gd name="T99" fmla="*/ 38 h 85"/>
              <a:gd name="T100" fmla="*/ 36 w 59"/>
              <a:gd name="T101" fmla="*/ 51 h 85"/>
              <a:gd name="T102" fmla="*/ 43 w 59"/>
              <a:gd name="T103" fmla="*/ 37 h 85"/>
              <a:gd name="T104" fmla="*/ 39 w 59"/>
              <a:gd name="T105" fmla="*/ 35 h 85"/>
              <a:gd name="T106" fmla="*/ 36 w 59"/>
              <a:gd name="T107" fmla="*/ 4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9" h="85">
                <a:moveTo>
                  <a:pt x="16" y="66"/>
                </a:moveTo>
                <a:cubicBezTo>
                  <a:pt x="17" y="70"/>
                  <a:pt x="17" y="70"/>
                  <a:pt x="17" y="70"/>
                </a:cubicBezTo>
                <a:cubicBezTo>
                  <a:pt x="20" y="72"/>
                  <a:pt x="25" y="73"/>
                  <a:pt x="29" y="73"/>
                </a:cubicBezTo>
                <a:cubicBezTo>
                  <a:pt x="34" y="73"/>
                  <a:pt x="38" y="72"/>
                  <a:pt x="42" y="70"/>
                </a:cubicBezTo>
                <a:cubicBezTo>
                  <a:pt x="43" y="66"/>
                  <a:pt x="43" y="66"/>
                  <a:pt x="43" y="66"/>
                </a:cubicBezTo>
                <a:cubicBezTo>
                  <a:pt x="39" y="67"/>
                  <a:pt x="34" y="68"/>
                  <a:pt x="29" y="68"/>
                </a:cubicBezTo>
                <a:cubicBezTo>
                  <a:pt x="25" y="68"/>
                  <a:pt x="20" y="67"/>
                  <a:pt x="16" y="66"/>
                </a:cubicBezTo>
                <a:close/>
                <a:moveTo>
                  <a:pt x="17" y="74"/>
                </a:moveTo>
                <a:cubicBezTo>
                  <a:pt x="18" y="78"/>
                  <a:pt x="18" y="78"/>
                  <a:pt x="18" y="78"/>
                </a:cubicBezTo>
                <a:cubicBezTo>
                  <a:pt x="18" y="78"/>
                  <a:pt x="19" y="80"/>
                  <a:pt x="22" y="81"/>
                </a:cubicBezTo>
                <a:cubicBezTo>
                  <a:pt x="22" y="83"/>
                  <a:pt x="22" y="83"/>
                  <a:pt x="22" y="83"/>
                </a:cubicBezTo>
                <a:cubicBezTo>
                  <a:pt x="22" y="83"/>
                  <a:pt x="24" y="85"/>
                  <a:pt x="29" y="85"/>
                </a:cubicBezTo>
                <a:cubicBezTo>
                  <a:pt x="35" y="85"/>
                  <a:pt x="37" y="83"/>
                  <a:pt x="37" y="83"/>
                </a:cubicBezTo>
                <a:cubicBezTo>
                  <a:pt x="37" y="81"/>
                  <a:pt x="37" y="81"/>
                  <a:pt x="37" y="81"/>
                </a:cubicBezTo>
                <a:cubicBezTo>
                  <a:pt x="40" y="80"/>
                  <a:pt x="41" y="78"/>
                  <a:pt x="41" y="78"/>
                </a:cubicBezTo>
                <a:cubicBezTo>
                  <a:pt x="42" y="74"/>
                  <a:pt x="42" y="74"/>
                  <a:pt x="42" y="74"/>
                </a:cubicBezTo>
                <a:cubicBezTo>
                  <a:pt x="38" y="75"/>
                  <a:pt x="34" y="76"/>
                  <a:pt x="29" y="76"/>
                </a:cubicBezTo>
                <a:cubicBezTo>
                  <a:pt x="25" y="76"/>
                  <a:pt x="21" y="75"/>
                  <a:pt x="17" y="74"/>
                </a:cubicBezTo>
                <a:close/>
                <a:moveTo>
                  <a:pt x="29" y="12"/>
                </a:moveTo>
                <a:cubicBezTo>
                  <a:pt x="30" y="12"/>
                  <a:pt x="31" y="12"/>
                  <a:pt x="31" y="11"/>
                </a:cubicBezTo>
                <a:cubicBezTo>
                  <a:pt x="31" y="10"/>
                  <a:pt x="30" y="9"/>
                  <a:pt x="29" y="9"/>
                </a:cubicBezTo>
                <a:cubicBezTo>
                  <a:pt x="18" y="9"/>
                  <a:pt x="9" y="18"/>
                  <a:pt x="9" y="30"/>
                </a:cubicBezTo>
                <a:cubicBezTo>
                  <a:pt x="9" y="31"/>
                  <a:pt x="10" y="31"/>
                  <a:pt x="11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20"/>
                  <a:pt x="20" y="12"/>
                  <a:pt x="29" y="12"/>
                </a:cubicBezTo>
                <a:close/>
                <a:moveTo>
                  <a:pt x="29" y="0"/>
                </a:moveTo>
                <a:cubicBezTo>
                  <a:pt x="13" y="0"/>
                  <a:pt x="0" y="14"/>
                  <a:pt x="0" y="30"/>
                </a:cubicBezTo>
                <a:cubicBezTo>
                  <a:pt x="0" y="40"/>
                  <a:pt x="6" y="49"/>
                  <a:pt x="14" y="55"/>
                </a:cubicBezTo>
                <a:cubicBezTo>
                  <a:pt x="15" y="62"/>
                  <a:pt x="15" y="62"/>
                  <a:pt x="15" y="62"/>
                </a:cubicBezTo>
                <a:cubicBezTo>
                  <a:pt x="19" y="64"/>
                  <a:pt x="24" y="65"/>
                  <a:pt x="29" y="65"/>
                </a:cubicBezTo>
                <a:cubicBezTo>
                  <a:pt x="35" y="65"/>
                  <a:pt x="39" y="64"/>
                  <a:pt x="43" y="62"/>
                </a:cubicBezTo>
                <a:cubicBezTo>
                  <a:pt x="45" y="55"/>
                  <a:pt x="45" y="55"/>
                  <a:pt x="45" y="55"/>
                </a:cubicBezTo>
                <a:cubicBezTo>
                  <a:pt x="53" y="49"/>
                  <a:pt x="59" y="40"/>
                  <a:pt x="59" y="30"/>
                </a:cubicBezTo>
                <a:cubicBezTo>
                  <a:pt x="59" y="14"/>
                  <a:pt x="46" y="0"/>
                  <a:pt x="29" y="0"/>
                </a:cubicBezTo>
                <a:close/>
                <a:moveTo>
                  <a:pt x="40" y="51"/>
                </a:moveTo>
                <a:cubicBezTo>
                  <a:pt x="40" y="58"/>
                  <a:pt x="40" y="58"/>
                  <a:pt x="40" y="58"/>
                </a:cubicBezTo>
                <a:cubicBezTo>
                  <a:pt x="40" y="58"/>
                  <a:pt x="37" y="60"/>
                  <a:pt x="29" y="60"/>
                </a:cubicBezTo>
                <a:cubicBezTo>
                  <a:pt x="22" y="60"/>
                  <a:pt x="19" y="58"/>
                  <a:pt x="19" y="58"/>
                </a:cubicBezTo>
                <a:cubicBezTo>
                  <a:pt x="19" y="51"/>
                  <a:pt x="19" y="51"/>
                  <a:pt x="19" y="51"/>
                </a:cubicBezTo>
                <a:cubicBezTo>
                  <a:pt x="11" y="47"/>
                  <a:pt x="5" y="39"/>
                  <a:pt x="5" y="30"/>
                </a:cubicBezTo>
                <a:cubicBezTo>
                  <a:pt x="5" y="16"/>
                  <a:pt x="16" y="6"/>
                  <a:pt x="29" y="6"/>
                </a:cubicBezTo>
                <a:cubicBezTo>
                  <a:pt x="43" y="6"/>
                  <a:pt x="53" y="16"/>
                  <a:pt x="53" y="30"/>
                </a:cubicBezTo>
                <a:cubicBezTo>
                  <a:pt x="53" y="39"/>
                  <a:pt x="48" y="47"/>
                  <a:pt x="40" y="51"/>
                </a:cubicBezTo>
                <a:close/>
                <a:moveTo>
                  <a:pt x="36" y="40"/>
                </a:moveTo>
                <a:cubicBezTo>
                  <a:pt x="29" y="29"/>
                  <a:pt x="29" y="29"/>
                  <a:pt x="29" y="29"/>
                </a:cubicBezTo>
                <a:cubicBezTo>
                  <a:pt x="23" y="40"/>
                  <a:pt x="23" y="40"/>
                  <a:pt x="23" y="40"/>
                </a:cubicBezTo>
                <a:cubicBezTo>
                  <a:pt x="20" y="35"/>
                  <a:pt x="20" y="35"/>
                  <a:pt x="20" y="35"/>
                </a:cubicBezTo>
                <a:cubicBezTo>
                  <a:pt x="16" y="37"/>
                  <a:pt x="16" y="37"/>
                  <a:pt x="16" y="37"/>
                </a:cubicBezTo>
                <a:cubicBezTo>
                  <a:pt x="23" y="51"/>
                  <a:pt x="23" y="51"/>
                  <a:pt x="23" y="51"/>
                </a:cubicBezTo>
                <a:cubicBezTo>
                  <a:pt x="29" y="38"/>
                  <a:pt x="29" y="38"/>
                  <a:pt x="29" y="38"/>
                </a:cubicBezTo>
                <a:cubicBezTo>
                  <a:pt x="36" y="51"/>
                  <a:pt x="36" y="51"/>
                  <a:pt x="36" y="51"/>
                </a:cubicBezTo>
                <a:cubicBezTo>
                  <a:pt x="43" y="37"/>
                  <a:pt x="43" y="37"/>
                  <a:pt x="43" y="37"/>
                </a:cubicBezTo>
                <a:cubicBezTo>
                  <a:pt x="39" y="35"/>
                  <a:pt x="39" y="35"/>
                  <a:pt x="39" y="35"/>
                </a:cubicBezTo>
                <a:lnTo>
                  <a:pt x="36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0" name="Freeform 100"/>
          <p:cNvSpPr>
            <a:spLocks noEditPoints="1"/>
          </p:cNvSpPr>
          <p:nvPr/>
        </p:nvSpPr>
        <p:spPr bwMode="auto">
          <a:xfrm>
            <a:off x="6516711" y="2577401"/>
            <a:ext cx="228600" cy="193675"/>
          </a:xfrm>
          <a:custGeom>
            <a:avLst/>
            <a:gdLst>
              <a:gd name="T0" fmla="*/ 3 w 72"/>
              <a:gd name="T1" fmla="*/ 59 h 61"/>
              <a:gd name="T2" fmla="*/ 6 w 72"/>
              <a:gd name="T3" fmla="*/ 61 h 61"/>
              <a:gd name="T4" fmla="*/ 19 w 72"/>
              <a:gd name="T5" fmla="*/ 61 h 61"/>
              <a:gd name="T6" fmla="*/ 19 w 72"/>
              <a:gd name="T7" fmla="*/ 34 h 61"/>
              <a:gd name="T8" fmla="*/ 3 w 72"/>
              <a:gd name="T9" fmla="*/ 50 h 61"/>
              <a:gd name="T10" fmla="*/ 3 w 72"/>
              <a:gd name="T11" fmla="*/ 59 h 61"/>
              <a:gd name="T12" fmla="*/ 58 w 72"/>
              <a:gd name="T13" fmla="*/ 2 h 61"/>
              <a:gd name="T14" fmla="*/ 55 w 72"/>
              <a:gd name="T15" fmla="*/ 5 h 61"/>
              <a:gd name="T16" fmla="*/ 58 w 72"/>
              <a:gd name="T17" fmla="*/ 7 h 61"/>
              <a:gd name="T18" fmla="*/ 61 w 72"/>
              <a:gd name="T19" fmla="*/ 7 h 61"/>
              <a:gd name="T20" fmla="*/ 35 w 72"/>
              <a:gd name="T21" fmla="*/ 34 h 61"/>
              <a:gd name="T22" fmla="*/ 19 w 72"/>
              <a:gd name="T23" fmla="*/ 18 h 61"/>
              <a:gd name="T24" fmla="*/ 1 w 72"/>
              <a:gd name="T25" fmla="*/ 36 h 61"/>
              <a:gd name="T26" fmla="*/ 1 w 72"/>
              <a:gd name="T27" fmla="*/ 40 h 61"/>
              <a:gd name="T28" fmla="*/ 5 w 72"/>
              <a:gd name="T29" fmla="*/ 40 h 61"/>
              <a:gd name="T30" fmla="*/ 19 w 72"/>
              <a:gd name="T31" fmla="*/ 26 h 61"/>
              <a:gd name="T32" fmla="*/ 35 w 72"/>
              <a:gd name="T33" fmla="*/ 42 h 61"/>
              <a:gd name="T34" fmla="*/ 65 w 72"/>
              <a:gd name="T35" fmla="*/ 11 h 61"/>
              <a:gd name="T36" fmla="*/ 65 w 72"/>
              <a:gd name="T37" fmla="*/ 14 h 61"/>
              <a:gd name="T38" fmla="*/ 68 w 72"/>
              <a:gd name="T39" fmla="*/ 17 h 61"/>
              <a:gd name="T40" fmla="*/ 68 w 72"/>
              <a:gd name="T41" fmla="*/ 17 h 61"/>
              <a:gd name="T42" fmla="*/ 71 w 72"/>
              <a:gd name="T43" fmla="*/ 15 h 61"/>
              <a:gd name="T44" fmla="*/ 72 w 72"/>
              <a:gd name="T45" fmla="*/ 0 h 61"/>
              <a:gd name="T46" fmla="*/ 58 w 72"/>
              <a:gd name="T47" fmla="*/ 2 h 61"/>
              <a:gd name="T48" fmla="*/ 26 w 72"/>
              <a:gd name="T49" fmla="*/ 40 h 61"/>
              <a:gd name="T50" fmla="*/ 26 w 72"/>
              <a:gd name="T51" fmla="*/ 61 h 61"/>
              <a:gd name="T52" fmla="*/ 42 w 72"/>
              <a:gd name="T53" fmla="*/ 61 h 61"/>
              <a:gd name="T54" fmla="*/ 42 w 72"/>
              <a:gd name="T55" fmla="*/ 42 h 61"/>
              <a:gd name="T56" fmla="*/ 35 w 72"/>
              <a:gd name="T57" fmla="*/ 49 h 61"/>
              <a:gd name="T58" fmla="*/ 26 w 72"/>
              <a:gd name="T59" fmla="*/ 40 h 61"/>
              <a:gd name="T60" fmla="*/ 48 w 72"/>
              <a:gd name="T61" fmla="*/ 36 h 61"/>
              <a:gd name="T62" fmla="*/ 48 w 72"/>
              <a:gd name="T63" fmla="*/ 61 h 61"/>
              <a:gd name="T64" fmla="*/ 61 w 72"/>
              <a:gd name="T65" fmla="*/ 61 h 61"/>
              <a:gd name="T66" fmla="*/ 64 w 72"/>
              <a:gd name="T67" fmla="*/ 59 h 61"/>
              <a:gd name="T68" fmla="*/ 64 w 72"/>
              <a:gd name="T69" fmla="*/ 34 h 61"/>
              <a:gd name="T70" fmla="*/ 64 w 72"/>
              <a:gd name="T71" fmla="*/ 20 h 61"/>
              <a:gd name="T72" fmla="*/ 50 w 72"/>
              <a:gd name="T73" fmla="*/ 34 h 61"/>
              <a:gd name="T74" fmla="*/ 48 w 72"/>
              <a:gd name="T75" fmla="*/ 3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61">
                <a:moveTo>
                  <a:pt x="3" y="59"/>
                </a:moveTo>
                <a:cubicBezTo>
                  <a:pt x="3" y="60"/>
                  <a:pt x="5" y="61"/>
                  <a:pt x="6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34"/>
                  <a:pt x="19" y="34"/>
                  <a:pt x="19" y="34"/>
                </a:cubicBezTo>
                <a:cubicBezTo>
                  <a:pt x="3" y="50"/>
                  <a:pt x="3" y="50"/>
                  <a:pt x="3" y="50"/>
                </a:cubicBezTo>
                <a:lnTo>
                  <a:pt x="3" y="59"/>
                </a:lnTo>
                <a:close/>
                <a:moveTo>
                  <a:pt x="58" y="2"/>
                </a:moveTo>
                <a:cubicBezTo>
                  <a:pt x="56" y="2"/>
                  <a:pt x="55" y="3"/>
                  <a:pt x="55" y="5"/>
                </a:cubicBezTo>
                <a:cubicBezTo>
                  <a:pt x="55" y="6"/>
                  <a:pt x="57" y="8"/>
                  <a:pt x="58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35" y="34"/>
                  <a:pt x="35" y="34"/>
                  <a:pt x="35" y="34"/>
                </a:cubicBezTo>
                <a:cubicBezTo>
                  <a:pt x="19" y="18"/>
                  <a:pt x="19" y="18"/>
                  <a:pt x="19" y="18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7"/>
                  <a:pt x="0" y="39"/>
                  <a:pt x="1" y="40"/>
                </a:cubicBezTo>
                <a:cubicBezTo>
                  <a:pt x="2" y="41"/>
                  <a:pt x="4" y="41"/>
                  <a:pt x="5" y="40"/>
                </a:cubicBezTo>
                <a:cubicBezTo>
                  <a:pt x="19" y="26"/>
                  <a:pt x="19" y="26"/>
                  <a:pt x="19" y="26"/>
                </a:cubicBezTo>
                <a:cubicBezTo>
                  <a:pt x="35" y="42"/>
                  <a:pt x="35" y="42"/>
                  <a:pt x="35" y="42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16"/>
                  <a:pt x="66" y="17"/>
                  <a:pt x="68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71" y="16"/>
                  <a:pt x="71" y="15"/>
                </a:cubicBezTo>
                <a:cubicBezTo>
                  <a:pt x="72" y="0"/>
                  <a:pt x="72" y="0"/>
                  <a:pt x="72" y="0"/>
                </a:cubicBezTo>
                <a:lnTo>
                  <a:pt x="58" y="2"/>
                </a:lnTo>
                <a:close/>
                <a:moveTo>
                  <a:pt x="26" y="40"/>
                </a:moveTo>
                <a:cubicBezTo>
                  <a:pt x="26" y="61"/>
                  <a:pt x="26" y="61"/>
                  <a:pt x="26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2" y="42"/>
                  <a:pt x="42" y="42"/>
                  <a:pt x="42" y="42"/>
                </a:cubicBezTo>
                <a:cubicBezTo>
                  <a:pt x="35" y="49"/>
                  <a:pt x="35" y="49"/>
                  <a:pt x="35" y="49"/>
                </a:cubicBezTo>
                <a:lnTo>
                  <a:pt x="26" y="40"/>
                </a:lnTo>
                <a:close/>
                <a:moveTo>
                  <a:pt x="48" y="36"/>
                </a:moveTo>
                <a:cubicBezTo>
                  <a:pt x="48" y="61"/>
                  <a:pt x="48" y="61"/>
                  <a:pt x="48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3" y="61"/>
                  <a:pt x="64" y="60"/>
                  <a:pt x="64" y="59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20"/>
                  <a:pt x="64" y="20"/>
                  <a:pt x="64" y="20"/>
                </a:cubicBezTo>
                <a:cubicBezTo>
                  <a:pt x="50" y="34"/>
                  <a:pt x="50" y="34"/>
                  <a:pt x="50" y="34"/>
                </a:cubicBezTo>
                <a:lnTo>
                  <a:pt x="48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1" name="Freeform 102"/>
          <p:cNvSpPr>
            <a:spLocks noEditPoints="1"/>
          </p:cNvSpPr>
          <p:nvPr/>
        </p:nvSpPr>
        <p:spPr bwMode="auto">
          <a:xfrm>
            <a:off x="4108474" y="4739575"/>
            <a:ext cx="244475" cy="190500"/>
          </a:xfrm>
          <a:custGeom>
            <a:avLst/>
            <a:gdLst>
              <a:gd name="T0" fmla="*/ 138 w 154"/>
              <a:gd name="T1" fmla="*/ 32 h 120"/>
              <a:gd name="T2" fmla="*/ 138 w 154"/>
              <a:gd name="T3" fmla="*/ 16 h 120"/>
              <a:gd name="T4" fmla="*/ 122 w 154"/>
              <a:gd name="T5" fmla="*/ 16 h 120"/>
              <a:gd name="T6" fmla="*/ 122 w 154"/>
              <a:gd name="T7" fmla="*/ 0 h 120"/>
              <a:gd name="T8" fmla="*/ 0 w 154"/>
              <a:gd name="T9" fmla="*/ 0 h 120"/>
              <a:gd name="T10" fmla="*/ 0 w 154"/>
              <a:gd name="T11" fmla="*/ 90 h 120"/>
              <a:gd name="T12" fmla="*/ 16 w 154"/>
              <a:gd name="T13" fmla="*/ 90 h 120"/>
              <a:gd name="T14" fmla="*/ 16 w 154"/>
              <a:gd name="T15" fmla="*/ 106 h 120"/>
              <a:gd name="T16" fmla="*/ 32 w 154"/>
              <a:gd name="T17" fmla="*/ 106 h 120"/>
              <a:gd name="T18" fmla="*/ 32 w 154"/>
              <a:gd name="T19" fmla="*/ 120 h 120"/>
              <a:gd name="T20" fmla="*/ 154 w 154"/>
              <a:gd name="T21" fmla="*/ 120 h 120"/>
              <a:gd name="T22" fmla="*/ 154 w 154"/>
              <a:gd name="T23" fmla="*/ 32 h 120"/>
              <a:gd name="T24" fmla="*/ 138 w 154"/>
              <a:gd name="T25" fmla="*/ 32 h 120"/>
              <a:gd name="T26" fmla="*/ 10 w 154"/>
              <a:gd name="T27" fmla="*/ 80 h 120"/>
              <a:gd name="T28" fmla="*/ 10 w 154"/>
              <a:gd name="T29" fmla="*/ 10 h 120"/>
              <a:gd name="T30" fmla="*/ 112 w 154"/>
              <a:gd name="T31" fmla="*/ 10 h 120"/>
              <a:gd name="T32" fmla="*/ 112 w 154"/>
              <a:gd name="T33" fmla="*/ 80 h 120"/>
              <a:gd name="T34" fmla="*/ 10 w 154"/>
              <a:gd name="T35" fmla="*/ 80 h 120"/>
              <a:gd name="T36" fmla="*/ 26 w 154"/>
              <a:gd name="T37" fmla="*/ 96 h 120"/>
              <a:gd name="T38" fmla="*/ 26 w 154"/>
              <a:gd name="T39" fmla="*/ 90 h 120"/>
              <a:gd name="T40" fmla="*/ 122 w 154"/>
              <a:gd name="T41" fmla="*/ 90 h 120"/>
              <a:gd name="T42" fmla="*/ 122 w 154"/>
              <a:gd name="T43" fmla="*/ 26 h 120"/>
              <a:gd name="T44" fmla="*/ 128 w 154"/>
              <a:gd name="T45" fmla="*/ 26 h 120"/>
              <a:gd name="T46" fmla="*/ 128 w 154"/>
              <a:gd name="T47" fmla="*/ 96 h 120"/>
              <a:gd name="T48" fmla="*/ 26 w 154"/>
              <a:gd name="T49" fmla="*/ 96 h 120"/>
              <a:gd name="T50" fmla="*/ 144 w 154"/>
              <a:gd name="T51" fmla="*/ 110 h 120"/>
              <a:gd name="T52" fmla="*/ 42 w 154"/>
              <a:gd name="T53" fmla="*/ 110 h 120"/>
              <a:gd name="T54" fmla="*/ 42 w 154"/>
              <a:gd name="T55" fmla="*/ 106 h 120"/>
              <a:gd name="T56" fmla="*/ 138 w 154"/>
              <a:gd name="T57" fmla="*/ 106 h 120"/>
              <a:gd name="T58" fmla="*/ 138 w 154"/>
              <a:gd name="T59" fmla="*/ 42 h 120"/>
              <a:gd name="T60" fmla="*/ 144 w 154"/>
              <a:gd name="T61" fmla="*/ 42 h 120"/>
              <a:gd name="T62" fmla="*/ 144 w 154"/>
              <a:gd name="T63" fmla="*/ 11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4" h="120">
                <a:moveTo>
                  <a:pt x="138" y="32"/>
                </a:moveTo>
                <a:lnTo>
                  <a:pt x="138" y="16"/>
                </a:lnTo>
                <a:lnTo>
                  <a:pt x="122" y="16"/>
                </a:lnTo>
                <a:lnTo>
                  <a:pt x="122" y="0"/>
                </a:lnTo>
                <a:lnTo>
                  <a:pt x="0" y="0"/>
                </a:lnTo>
                <a:lnTo>
                  <a:pt x="0" y="90"/>
                </a:lnTo>
                <a:lnTo>
                  <a:pt x="16" y="90"/>
                </a:lnTo>
                <a:lnTo>
                  <a:pt x="16" y="106"/>
                </a:lnTo>
                <a:lnTo>
                  <a:pt x="32" y="106"/>
                </a:lnTo>
                <a:lnTo>
                  <a:pt x="32" y="120"/>
                </a:lnTo>
                <a:lnTo>
                  <a:pt x="154" y="120"/>
                </a:lnTo>
                <a:lnTo>
                  <a:pt x="154" y="32"/>
                </a:lnTo>
                <a:lnTo>
                  <a:pt x="138" y="32"/>
                </a:lnTo>
                <a:close/>
                <a:moveTo>
                  <a:pt x="10" y="80"/>
                </a:moveTo>
                <a:lnTo>
                  <a:pt x="10" y="10"/>
                </a:lnTo>
                <a:lnTo>
                  <a:pt x="112" y="10"/>
                </a:lnTo>
                <a:lnTo>
                  <a:pt x="112" y="80"/>
                </a:lnTo>
                <a:lnTo>
                  <a:pt x="10" y="80"/>
                </a:lnTo>
                <a:close/>
                <a:moveTo>
                  <a:pt x="26" y="96"/>
                </a:moveTo>
                <a:lnTo>
                  <a:pt x="26" y="90"/>
                </a:lnTo>
                <a:lnTo>
                  <a:pt x="122" y="90"/>
                </a:lnTo>
                <a:lnTo>
                  <a:pt x="122" y="26"/>
                </a:lnTo>
                <a:lnTo>
                  <a:pt x="128" y="26"/>
                </a:lnTo>
                <a:lnTo>
                  <a:pt x="128" y="96"/>
                </a:lnTo>
                <a:lnTo>
                  <a:pt x="26" y="96"/>
                </a:lnTo>
                <a:close/>
                <a:moveTo>
                  <a:pt x="144" y="110"/>
                </a:moveTo>
                <a:lnTo>
                  <a:pt x="42" y="110"/>
                </a:lnTo>
                <a:lnTo>
                  <a:pt x="42" y="106"/>
                </a:lnTo>
                <a:lnTo>
                  <a:pt x="138" y="106"/>
                </a:lnTo>
                <a:lnTo>
                  <a:pt x="138" y="42"/>
                </a:lnTo>
                <a:lnTo>
                  <a:pt x="144" y="42"/>
                </a:lnTo>
                <a:lnTo>
                  <a:pt x="144" y="1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2" name="Freeform 104"/>
          <p:cNvSpPr>
            <a:spLocks noEditPoints="1"/>
          </p:cNvSpPr>
          <p:nvPr/>
        </p:nvSpPr>
        <p:spPr bwMode="auto">
          <a:xfrm>
            <a:off x="8948761" y="2555175"/>
            <a:ext cx="192088" cy="241300"/>
          </a:xfrm>
          <a:custGeom>
            <a:avLst/>
            <a:gdLst>
              <a:gd name="T0" fmla="*/ 87 w 121"/>
              <a:gd name="T1" fmla="*/ 62 h 152"/>
              <a:gd name="T2" fmla="*/ 22 w 121"/>
              <a:gd name="T3" fmla="*/ 62 h 152"/>
              <a:gd name="T4" fmla="*/ 22 w 121"/>
              <a:gd name="T5" fmla="*/ 72 h 152"/>
              <a:gd name="T6" fmla="*/ 87 w 121"/>
              <a:gd name="T7" fmla="*/ 72 h 152"/>
              <a:gd name="T8" fmla="*/ 87 w 121"/>
              <a:gd name="T9" fmla="*/ 62 h 152"/>
              <a:gd name="T10" fmla="*/ 87 w 121"/>
              <a:gd name="T11" fmla="*/ 24 h 152"/>
              <a:gd name="T12" fmla="*/ 22 w 121"/>
              <a:gd name="T13" fmla="*/ 24 h 152"/>
              <a:gd name="T14" fmla="*/ 22 w 121"/>
              <a:gd name="T15" fmla="*/ 34 h 152"/>
              <a:gd name="T16" fmla="*/ 87 w 121"/>
              <a:gd name="T17" fmla="*/ 34 h 152"/>
              <a:gd name="T18" fmla="*/ 87 w 121"/>
              <a:gd name="T19" fmla="*/ 24 h 152"/>
              <a:gd name="T20" fmla="*/ 87 w 121"/>
              <a:gd name="T21" fmla="*/ 44 h 152"/>
              <a:gd name="T22" fmla="*/ 22 w 121"/>
              <a:gd name="T23" fmla="*/ 44 h 152"/>
              <a:gd name="T24" fmla="*/ 22 w 121"/>
              <a:gd name="T25" fmla="*/ 52 h 152"/>
              <a:gd name="T26" fmla="*/ 87 w 121"/>
              <a:gd name="T27" fmla="*/ 52 h 152"/>
              <a:gd name="T28" fmla="*/ 87 w 121"/>
              <a:gd name="T29" fmla="*/ 44 h 152"/>
              <a:gd name="T30" fmla="*/ 22 w 121"/>
              <a:gd name="T31" fmla="*/ 90 h 152"/>
              <a:gd name="T32" fmla="*/ 54 w 121"/>
              <a:gd name="T33" fmla="*/ 90 h 152"/>
              <a:gd name="T34" fmla="*/ 54 w 121"/>
              <a:gd name="T35" fmla="*/ 80 h 152"/>
              <a:gd name="T36" fmla="*/ 22 w 121"/>
              <a:gd name="T37" fmla="*/ 80 h 152"/>
              <a:gd name="T38" fmla="*/ 22 w 121"/>
              <a:gd name="T39" fmla="*/ 90 h 152"/>
              <a:gd name="T40" fmla="*/ 107 w 121"/>
              <a:gd name="T41" fmla="*/ 14 h 152"/>
              <a:gd name="T42" fmla="*/ 107 w 121"/>
              <a:gd name="T43" fmla="*/ 0 h 152"/>
              <a:gd name="T44" fmla="*/ 0 w 121"/>
              <a:gd name="T45" fmla="*/ 0 h 152"/>
              <a:gd name="T46" fmla="*/ 0 w 121"/>
              <a:gd name="T47" fmla="*/ 138 h 152"/>
              <a:gd name="T48" fmla="*/ 14 w 121"/>
              <a:gd name="T49" fmla="*/ 138 h 152"/>
              <a:gd name="T50" fmla="*/ 14 w 121"/>
              <a:gd name="T51" fmla="*/ 152 h 152"/>
              <a:gd name="T52" fmla="*/ 85 w 121"/>
              <a:gd name="T53" fmla="*/ 152 h 152"/>
              <a:gd name="T54" fmla="*/ 121 w 121"/>
              <a:gd name="T55" fmla="*/ 152 h 152"/>
              <a:gd name="T56" fmla="*/ 121 w 121"/>
              <a:gd name="T57" fmla="*/ 116 h 152"/>
              <a:gd name="T58" fmla="*/ 121 w 121"/>
              <a:gd name="T59" fmla="*/ 14 h 152"/>
              <a:gd name="T60" fmla="*/ 107 w 121"/>
              <a:gd name="T61" fmla="*/ 14 h 152"/>
              <a:gd name="T62" fmla="*/ 8 w 121"/>
              <a:gd name="T63" fmla="*/ 132 h 152"/>
              <a:gd name="T64" fmla="*/ 8 w 121"/>
              <a:gd name="T65" fmla="*/ 8 h 152"/>
              <a:gd name="T66" fmla="*/ 99 w 121"/>
              <a:gd name="T67" fmla="*/ 8 h 152"/>
              <a:gd name="T68" fmla="*/ 99 w 121"/>
              <a:gd name="T69" fmla="*/ 100 h 152"/>
              <a:gd name="T70" fmla="*/ 68 w 121"/>
              <a:gd name="T71" fmla="*/ 100 h 152"/>
              <a:gd name="T72" fmla="*/ 68 w 121"/>
              <a:gd name="T73" fmla="*/ 132 h 152"/>
              <a:gd name="T74" fmla="*/ 8 w 121"/>
              <a:gd name="T75" fmla="*/ 132 h 152"/>
              <a:gd name="T76" fmla="*/ 113 w 121"/>
              <a:gd name="T77" fmla="*/ 112 h 152"/>
              <a:gd name="T78" fmla="*/ 113 w 121"/>
              <a:gd name="T79" fmla="*/ 144 h 152"/>
              <a:gd name="T80" fmla="*/ 81 w 121"/>
              <a:gd name="T81" fmla="*/ 144 h 152"/>
              <a:gd name="T82" fmla="*/ 22 w 121"/>
              <a:gd name="T83" fmla="*/ 144 h 152"/>
              <a:gd name="T84" fmla="*/ 22 w 121"/>
              <a:gd name="T85" fmla="*/ 138 h 152"/>
              <a:gd name="T86" fmla="*/ 72 w 121"/>
              <a:gd name="T87" fmla="*/ 138 h 152"/>
              <a:gd name="T88" fmla="*/ 107 w 121"/>
              <a:gd name="T89" fmla="*/ 104 h 152"/>
              <a:gd name="T90" fmla="*/ 107 w 121"/>
              <a:gd name="T91" fmla="*/ 20 h 152"/>
              <a:gd name="T92" fmla="*/ 113 w 121"/>
              <a:gd name="T93" fmla="*/ 20 h 152"/>
              <a:gd name="T94" fmla="*/ 113 w 121"/>
              <a:gd name="T95" fmla="*/ 11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1" h="152">
                <a:moveTo>
                  <a:pt x="87" y="62"/>
                </a:moveTo>
                <a:lnTo>
                  <a:pt x="22" y="62"/>
                </a:lnTo>
                <a:lnTo>
                  <a:pt x="22" y="72"/>
                </a:lnTo>
                <a:lnTo>
                  <a:pt x="87" y="72"/>
                </a:lnTo>
                <a:lnTo>
                  <a:pt x="87" y="62"/>
                </a:lnTo>
                <a:close/>
                <a:moveTo>
                  <a:pt x="87" y="24"/>
                </a:moveTo>
                <a:lnTo>
                  <a:pt x="22" y="24"/>
                </a:lnTo>
                <a:lnTo>
                  <a:pt x="22" y="34"/>
                </a:lnTo>
                <a:lnTo>
                  <a:pt x="87" y="34"/>
                </a:lnTo>
                <a:lnTo>
                  <a:pt x="87" y="24"/>
                </a:lnTo>
                <a:close/>
                <a:moveTo>
                  <a:pt x="87" y="44"/>
                </a:moveTo>
                <a:lnTo>
                  <a:pt x="22" y="44"/>
                </a:lnTo>
                <a:lnTo>
                  <a:pt x="22" y="52"/>
                </a:lnTo>
                <a:lnTo>
                  <a:pt x="87" y="52"/>
                </a:lnTo>
                <a:lnTo>
                  <a:pt x="87" y="44"/>
                </a:lnTo>
                <a:close/>
                <a:moveTo>
                  <a:pt x="22" y="90"/>
                </a:moveTo>
                <a:lnTo>
                  <a:pt x="54" y="90"/>
                </a:lnTo>
                <a:lnTo>
                  <a:pt x="54" y="80"/>
                </a:lnTo>
                <a:lnTo>
                  <a:pt x="22" y="80"/>
                </a:lnTo>
                <a:lnTo>
                  <a:pt x="22" y="90"/>
                </a:lnTo>
                <a:close/>
                <a:moveTo>
                  <a:pt x="107" y="14"/>
                </a:moveTo>
                <a:lnTo>
                  <a:pt x="107" y="0"/>
                </a:lnTo>
                <a:lnTo>
                  <a:pt x="0" y="0"/>
                </a:lnTo>
                <a:lnTo>
                  <a:pt x="0" y="138"/>
                </a:lnTo>
                <a:lnTo>
                  <a:pt x="14" y="138"/>
                </a:lnTo>
                <a:lnTo>
                  <a:pt x="14" y="152"/>
                </a:lnTo>
                <a:lnTo>
                  <a:pt x="85" y="152"/>
                </a:lnTo>
                <a:lnTo>
                  <a:pt x="121" y="152"/>
                </a:lnTo>
                <a:lnTo>
                  <a:pt x="121" y="116"/>
                </a:lnTo>
                <a:lnTo>
                  <a:pt x="121" y="14"/>
                </a:lnTo>
                <a:lnTo>
                  <a:pt x="107" y="14"/>
                </a:lnTo>
                <a:close/>
                <a:moveTo>
                  <a:pt x="8" y="132"/>
                </a:moveTo>
                <a:lnTo>
                  <a:pt x="8" y="8"/>
                </a:lnTo>
                <a:lnTo>
                  <a:pt x="99" y="8"/>
                </a:lnTo>
                <a:lnTo>
                  <a:pt x="99" y="100"/>
                </a:lnTo>
                <a:lnTo>
                  <a:pt x="68" y="100"/>
                </a:lnTo>
                <a:lnTo>
                  <a:pt x="68" y="132"/>
                </a:lnTo>
                <a:lnTo>
                  <a:pt x="8" y="132"/>
                </a:lnTo>
                <a:close/>
                <a:moveTo>
                  <a:pt x="113" y="112"/>
                </a:moveTo>
                <a:lnTo>
                  <a:pt x="113" y="144"/>
                </a:lnTo>
                <a:lnTo>
                  <a:pt x="81" y="144"/>
                </a:lnTo>
                <a:lnTo>
                  <a:pt x="22" y="144"/>
                </a:lnTo>
                <a:lnTo>
                  <a:pt x="22" y="138"/>
                </a:lnTo>
                <a:lnTo>
                  <a:pt x="72" y="138"/>
                </a:lnTo>
                <a:lnTo>
                  <a:pt x="107" y="104"/>
                </a:lnTo>
                <a:lnTo>
                  <a:pt x="107" y="20"/>
                </a:lnTo>
                <a:lnTo>
                  <a:pt x="113" y="20"/>
                </a:lnTo>
                <a:lnTo>
                  <a:pt x="113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" name="Freeform 106"/>
          <p:cNvSpPr>
            <a:spLocks noEditPoints="1"/>
          </p:cNvSpPr>
          <p:nvPr/>
        </p:nvSpPr>
        <p:spPr bwMode="auto">
          <a:xfrm>
            <a:off x="6535761" y="4730051"/>
            <a:ext cx="203200" cy="200025"/>
          </a:xfrm>
          <a:custGeom>
            <a:avLst/>
            <a:gdLst>
              <a:gd name="T0" fmla="*/ 31 w 64"/>
              <a:gd name="T1" fmla="*/ 44 h 63"/>
              <a:gd name="T2" fmla="*/ 33 w 64"/>
              <a:gd name="T3" fmla="*/ 44 h 63"/>
              <a:gd name="T4" fmla="*/ 37 w 64"/>
              <a:gd name="T5" fmla="*/ 41 h 63"/>
              <a:gd name="T6" fmla="*/ 27 w 64"/>
              <a:gd name="T7" fmla="*/ 41 h 63"/>
              <a:gd name="T8" fmla="*/ 31 w 64"/>
              <a:gd name="T9" fmla="*/ 44 h 63"/>
              <a:gd name="T10" fmla="*/ 23 w 64"/>
              <a:gd name="T11" fmla="*/ 38 h 63"/>
              <a:gd name="T12" fmla="*/ 41 w 64"/>
              <a:gd name="T13" fmla="*/ 38 h 63"/>
              <a:gd name="T14" fmla="*/ 46 w 64"/>
              <a:gd name="T15" fmla="*/ 35 h 63"/>
              <a:gd name="T16" fmla="*/ 18 w 64"/>
              <a:gd name="T17" fmla="*/ 35 h 63"/>
              <a:gd name="T18" fmla="*/ 23 w 64"/>
              <a:gd name="T19" fmla="*/ 38 h 63"/>
              <a:gd name="T20" fmla="*/ 13 w 64"/>
              <a:gd name="T21" fmla="*/ 31 h 63"/>
              <a:gd name="T22" fmla="*/ 14 w 64"/>
              <a:gd name="T23" fmla="*/ 32 h 63"/>
              <a:gd name="T24" fmla="*/ 50 w 64"/>
              <a:gd name="T25" fmla="*/ 32 h 63"/>
              <a:gd name="T26" fmla="*/ 51 w 64"/>
              <a:gd name="T27" fmla="*/ 31 h 63"/>
              <a:gd name="T28" fmla="*/ 51 w 64"/>
              <a:gd name="T29" fmla="*/ 29 h 63"/>
              <a:gd name="T30" fmla="*/ 13 w 64"/>
              <a:gd name="T31" fmla="*/ 29 h 63"/>
              <a:gd name="T32" fmla="*/ 13 w 64"/>
              <a:gd name="T33" fmla="*/ 31 h 63"/>
              <a:gd name="T34" fmla="*/ 62 w 64"/>
              <a:gd name="T35" fmla="*/ 20 h 63"/>
              <a:gd name="T36" fmla="*/ 34 w 64"/>
              <a:gd name="T37" fmla="*/ 1 h 63"/>
              <a:gd name="T38" fmla="*/ 30 w 64"/>
              <a:gd name="T39" fmla="*/ 1 h 63"/>
              <a:gd name="T40" fmla="*/ 2 w 64"/>
              <a:gd name="T41" fmla="*/ 20 h 63"/>
              <a:gd name="T42" fmla="*/ 0 w 64"/>
              <a:gd name="T43" fmla="*/ 23 h 63"/>
              <a:gd name="T44" fmla="*/ 0 w 64"/>
              <a:gd name="T45" fmla="*/ 59 h 63"/>
              <a:gd name="T46" fmla="*/ 4 w 64"/>
              <a:gd name="T47" fmla="*/ 63 h 63"/>
              <a:gd name="T48" fmla="*/ 60 w 64"/>
              <a:gd name="T49" fmla="*/ 63 h 63"/>
              <a:gd name="T50" fmla="*/ 64 w 64"/>
              <a:gd name="T51" fmla="*/ 59 h 63"/>
              <a:gd name="T52" fmla="*/ 64 w 64"/>
              <a:gd name="T53" fmla="*/ 23 h 63"/>
              <a:gd name="T54" fmla="*/ 62 w 64"/>
              <a:gd name="T55" fmla="*/ 20 h 63"/>
              <a:gd name="T56" fmla="*/ 60 w 64"/>
              <a:gd name="T57" fmla="*/ 29 h 63"/>
              <a:gd name="T58" fmla="*/ 32 w 64"/>
              <a:gd name="T59" fmla="*/ 47 h 63"/>
              <a:gd name="T60" fmla="*/ 4 w 64"/>
              <a:gd name="T61" fmla="*/ 29 h 63"/>
              <a:gd name="T62" fmla="*/ 4 w 64"/>
              <a:gd name="T63" fmla="*/ 25 h 63"/>
              <a:gd name="T64" fmla="*/ 6 w 64"/>
              <a:gd name="T65" fmla="*/ 23 h 63"/>
              <a:gd name="T66" fmla="*/ 58 w 64"/>
              <a:gd name="T67" fmla="*/ 23 h 63"/>
              <a:gd name="T68" fmla="*/ 60 w 64"/>
              <a:gd name="T69" fmla="*/ 25 h 63"/>
              <a:gd name="T70" fmla="*/ 60 w 64"/>
              <a:gd name="T71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4" h="63">
                <a:moveTo>
                  <a:pt x="31" y="44"/>
                </a:moveTo>
                <a:cubicBezTo>
                  <a:pt x="33" y="44"/>
                  <a:pt x="33" y="44"/>
                  <a:pt x="33" y="44"/>
                </a:cubicBezTo>
                <a:cubicBezTo>
                  <a:pt x="37" y="41"/>
                  <a:pt x="37" y="41"/>
                  <a:pt x="37" y="41"/>
                </a:cubicBezTo>
                <a:cubicBezTo>
                  <a:pt x="27" y="41"/>
                  <a:pt x="27" y="41"/>
                  <a:pt x="27" y="41"/>
                </a:cubicBezTo>
                <a:lnTo>
                  <a:pt x="31" y="44"/>
                </a:lnTo>
                <a:close/>
                <a:moveTo>
                  <a:pt x="23" y="38"/>
                </a:moveTo>
                <a:cubicBezTo>
                  <a:pt x="41" y="38"/>
                  <a:pt x="41" y="38"/>
                  <a:pt x="41" y="38"/>
                </a:cubicBezTo>
                <a:cubicBezTo>
                  <a:pt x="46" y="35"/>
                  <a:pt x="46" y="35"/>
                  <a:pt x="46" y="35"/>
                </a:cubicBezTo>
                <a:cubicBezTo>
                  <a:pt x="18" y="35"/>
                  <a:pt x="18" y="35"/>
                  <a:pt x="18" y="35"/>
                </a:cubicBezTo>
                <a:lnTo>
                  <a:pt x="23" y="38"/>
                </a:lnTo>
                <a:close/>
                <a:moveTo>
                  <a:pt x="13" y="31"/>
                </a:moveTo>
                <a:cubicBezTo>
                  <a:pt x="14" y="32"/>
                  <a:pt x="14" y="32"/>
                  <a:pt x="14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29"/>
                  <a:pt x="51" y="29"/>
                  <a:pt x="51" y="29"/>
                </a:cubicBezTo>
                <a:cubicBezTo>
                  <a:pt x="13" y="29"/>
                  <a:pt x="13" y="29"/>
                  <a:pt x="13" y="29"/>
                </a:cubicBezTo>
                <a:lnTo>
                  <a:pt x="13" y="31"/>
                </a:lnTo>
                <a:close/>
                <a:moveTo>
                  <a:pt x="62" y="20"/>
                </a:moveTo>
                <a:cubicBezTo>
                  <a:pt x="34" y="1"/>
                  <a:pt x="34" y="1"/>
                  <a:pt x="34" y="1"/>
                </a:cubicBezTo>
                <a:cubicBezTo>
                  <a:pt x="33" y="0"/>
                  <a:pt x="31" y="0"/>
                  <a:pt x="30" y="1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1"/>
                  <a:pt x="0" y="22"/>
                  <a:pt x="0" y="23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2" y="63"/>
                  <a:pt x="4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62" y="63"/>
                  <a:pt x="64" y="61"/>
                  <a:pt x="64" y="59"/>
                </a:cubicBezTo>
                <a:cubicBezTo>
                  <a:pt x="64" y="23"/>
                  <a:pt x="64" y="23"/>
                  <a:pt x="64" y="23"/>
                </a:cubicBezTo>
                <a:cubicBezTo>
                  <a:pt x="64" y="22"/>
                  <a:pt x="63" y="21"/>
                  <a:pt x="62" y="20"/>
                </a:cubicBezTo>
                <a:close/>
                <a:moveTo>
                  <a:pt x="60" y="29"/>
                </a:moveTo>
                <a:cubicBezTo>
                  <a:pt x="32" y="47"/>
                  <a:pt x="32" y="47"/>
                  <a:pt x="32" y="47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4"/>
                  <a:pt x="5" y="23"/>
                  <a:pt x="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4"/>
                  <a:pt x="60" y="25"/>
                </a:cubicBezTo>
                <a:lnTo>
                  <a:pt x="60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4" name="Freeform 108"/>
          <p:cNvSpPr>
            <a:spLocks noEditPoints="1"/>
          </p:cNvSpPr>
          <p:nvPr/>
        </p:nvSpPr>
        <p:spPr bwMode="auto">
          <a:xfrm>
            <a:off x="8942411" y="4726876"/>
            <a:ext cx="204788" cy="231775"/>
          </a:xfrm>
          <a:custGeom>
            <a:avLst/>
            <a:gdLst>
              <a:gd name="T0" fmla="*/ 63 w 65"/>
              <a:gd name="T1" fmla="*/ 2 h 73"/>
              <a:gd name="T2" fmla="*/ 55 w 65"/>
              <a:gd name="T3" fmla="*/ 2 h 73"/>
              <a:gd name="T4" fmla="*/ 53 w 65"/>
              <a:gd name="T5" fmla="*/ 0 h 73"/>
              <a:gd name="T6" fmla="*/ 14 w 65"/>
              <a:gd name="T7" fmla="*/ 0 h 73"/>
              <a:gd name="T8" fmla="*/ 12 w 65"/>
              <a:gd name="T9" fmla="*/ 2 h 73"/>
              <a:gd name="T10" fmla="*/ 2 w 65"/>
              <a:gd name="T11" fmla="*/ 2 h 73"/>
              <a:gd name="T12" fmla="*/ 0 w 65"/>
              <a:gd name="T13" fmla="*/ 4 h 73"/>
              <a:gd name="T14" fmla="*/ 0 w 65"/>
              <a:gd name="T15" fmla="*/ 13 h 73"/>
              <a:gd name="T16" fmla="*/ 29 w 65"/>
              <a:gd name="T17" fmla="*/ 41 h 73"/>
              <a:gd name="T18" fmla="*/ 29 w 65"/>
              <a:gd name="T19" fmla="*/ 56 h 73"/>
              <a:gd name="T20" fmla="*/ 17 w 65"/>
              <a:gd name="T21" fmla="*/ 59 h 73"/>
              <a:gd name="T22" fmla="*/ 16 w 65"/>
              <a:gd name="T23" fmla="*/ 61 h 73"/>
              <a:gd name="T24" fmla="*/ 16 w 65"/>
              <a:gd name="T25" fmla="*/ 62 h 73"/>
              <a:gd name="T26" fmla="*/ 14 w 65"/>
              <a:gd name="T27" fmla="*/ 64 h 73"/>
              <a:gd name="T28" fmla="*/ 12 w 65"/>
              <a:gd name="T29" fmla="*/ 67 h 73"/>
              <a:gd name="T30" fmla="*/ 12 w 65"/>
              <a:gd name="T31" fmla="*/ 71 h 73"/>
              <a:gd name="T32" fmla="*/ 14 w 65"/>
              <a:gd name="T33" fmla="*/ 73 h 73"/>
              <a:gd name="T34" fmla="*/ 51 w 65"/>
              <a:gd name="T35" fmla="*/ 73 h 73"/>
              <a:gd name="T36" fmla="*/ 53 w 65"/>
              <a:gd name="T37" fmla="*/ 71 h 73"/>
              <a:gd name="T38" fmla="*/ 53 w 65"/>
              <a:gd name="T39" fmla="*/ 67 h 73"/>
              <a:gd name="T40" fmla="*/ 51 w 65"/>
              <a:gd name="T41" fmla="*/ 64 h 73"/>
              <a:gd name="T42" fmla="*/ 49 w 65"/>
              <a:gd name="T43" fmla="*/ 62 h 73"/>
              <a:gd name="T44" fmla="*/ 49 w 65"/>
              <a:gd name="T45" fmla="*/ 61 h 73"/>
              <a:gd name="T46" fmla="*/ 48 w 65"/>
              <a:gd name="T47" fmla="*/ 59 h 73"/>
              <a:gd name="T48" fmla="*/ 36 w 65"/>
              <a:gd name="T49" fmla="*/ 56 h 73"/>
              <a:gd name="T50" fmla="*/ 36 w 65"/>
              <a:gd name="T51" fmla="*/ 41 h 73"/>
              <a:gd name="T52" fmla="*/ 65 w 65"/>
              <a:gd name="T53" fmla="*/ 13 h 73"/>
              <a:gd name="T54" fmla="*/ 65 w 65"/>
              <a:gd name="T55" fmla="*/ 4 h 73"/>
              <a:gd name="T56" fmla="*/ 63 w 65"/>
              <a:gd name="T57" fmla="*/ 2 h 73"/>
              <a:gd name="T58" fmla="*/ 4 w 65"/>
              <a:gd name="T59" fmla="*/ 12 h 73"/>
              <a:gd name="T60" fmla="*/ 4 w 65"/>
              <a:gd name="T61" fmla="*/ 9 h 73"/>
              <a:gd name="T62" fmla="*/ 7 w 65"/>
              <a:gd name="T63" fmla="*/ 7 h 73"/>
              <a:gd name="T64" fmla="*/ 12 w 65"/>
              <a:gd name="T65" fmla="*/ 7 h 73"/>
              <a:gd name="T66" fmla="*/ 16 w 65"/>
              <a:gd name="T67" fmla="*/ 27 h 73"/>
              <a:gd name="T68" fmla="*/ 4 w 65"/>
              <a:gd name="T69" fmla="*/ 12 h 73"/>
              <a:gd name="T70" fmla="*/ 61 w 65"/>
              <a:gd name="T71" fmla="*/ 12 h 73"/>
              <a:gd name="T72" fmla="*/ 49 w 65"/>
              <a:gd name="T73" fmla="*/ 27 h 73"/>
              <a:gd name="T74" fmla="*/ 53 w 65"/>
              <a:gd name="T75" fmla="*/ 7 h 73"/>
              <a:gd name="T76" fmla="*/ 59 w 65"/>
              <a:gd name="T77" fmla="*/ 7 h 73"/>
              <a:gd name="T78" fmla="*/ 61 w 65"/>
              <a:gd name="T79" fmla="*/ 9 h 73"/>
              <a:gd name="T80" fmla="*/ 61 w 65"/>
              <a:gd name="T81" fmla="*/ 12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5" h="73">
                <a:moveTo>
                  <a:pt x="63" y="2"/>
                </a:moveTo>
                <a:cubicBezTo>
                  <a:pt x="55" y="2"/>
                  <a:pt x="55" y="2"/>
                  <a:pt x="55" y="2"/>
                </a:cubicBezTo>
                <a:cubicBezTo>
                  <a:pt x="54" y="2"/>
                  <a:pt x="53" y="1"/>
                  <a:pt x="5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2" y="1"/>
                  <a:pt x="1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0" y="3"/>
                  <a:pt x="0" y="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26"/>
                  <a:pt x="20" y="37"/>
                  <a:pt x="29" y="41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56"/>
                  <a:pt x="22" y="56"/>
                  <a:pt x="17" y="59"/>
                </a:cubicBezTo>
                <a:cubicBezTo>
                  <a:pt x="17" y="59"/>
                  <a:pt x="16" y="60"/>
                  <a:pt x="16" y="61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3"/>
                  <a:pt x="15" y="64"/>
                  <a:pt x="14" y="64"/>
                </a:cubicBezTo>
                <a:cubicBezTo>
                  <a:pt x="13" y="64"/>
                  <a:pt x="12" y="65"/>
                  <a:pt x="12" y="67"/>
                </a:cubicBezTo>
                <a:cubicBezTo>
                  <a:pt x="12" y="71"/>
                  <a:pt x="12" y="71"/>
                  <a:pt x="12" y="71"/>
                </a:cubicBezTo>
                <a:cubicBezTo>
                  <a:pt x="12" y="72"/>
                  <a:pt x="13" y="73"/>
                  <a:pt x="14" y="73"/>
                </a:cubicBezTo>
                <a:cubicBezTo>
                  <a:pt x="51" y="73"/>
                  <a:pt x="51" y="73"/>
                  <a:pt x="51" y="73"/>
                </a:cubicBezTo>
                <a:cubicBezTo>
                  <a:pt x="52" y="73"/>
                  <a:pt x="53" y="72"/>
                  <a:pt x="53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5"/>
                  <a:pt x="52" y="64"/>
                  <a:pt x="51" y="64"/>
                </a:cubicBezTo>
                <a:cubicBezTo>
                  <a:pt x="50" y="64"/>
                  <a:pt x="49" y="63"/>
                  <a:pt x="49" y="62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0"/>
                  <a:pt x="49" y="59"/>
                  <a:pt x="48" y="59"/>
                </a:cubicBezTo>
                <a:cubicBezTo>
                  <a:pt x="43" y="56"/>
                  <a:pt x="36" y="56"/>
                  <a:pt x="36" y="56"/>
                </a:cubicBezTo>
                <a:cubicBezTo>
                  <a:pt x="36" y="41"/>
                  <a:pt x="36" y="41"/>
                  <a:pt x="36" y="41"/>
                </a:cubicBezTo>
                <a:cubicBezTo>
                  <a:pt x="45" y="37"/>
                  <a:pt x="65" y="26"/>
                  <a:pt x="65" y="13"/>
                </a:cubicBezTo>
                <a:cubicBezTo>
                  <a:pt x="65" y="4"/>
                  <a:pt x="65" y="4"/>
                  <a:pt x="65" y="4"/>
                </a:cubicBezTo>
                <a:cubicBezTo>
                  <a:pt x="65" y="3"/>
                  <a:pt x="64" y="2"/>
                  <a:pt x="63" y="2"/>
                </a:cubicBezTo>
                <a:close/>
                <a:moveTo>
                  <a:pt x="4" y="12"/>
                </a:moveTo>
                <a:cubicBezTo>
                  <a:pt x="4" y="9"/>
                  <a:pt x="4" y="9"/>
                  <a:pt x="4" y="9"/>
                </a:cubicBezTo>
                <a:cubicBezTo>
                  <a:pt x="4" y="8"/>
                  <a:pt x="5" y="7"/>
                  <a:pt x="7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21"/>
                  <a:pt x="16" y="27"/>
                </a:cubicBezTo>
                <a:cubicBezTo>
                  <a:pt x="16" y="27"/>
                  <a:pt x="4" y="22"/>
                  <a:pt x="4" y="12"/>
                </a:cubicBezTo>
                <a:close/>
                <a:moveTo>
                  <a:pt x="61" y="12"/>
                </a:moveTo>
                <a:cubicBezTo>
                  <a:pt x="61" y="22"/>
                  <a:pt x="49" y="27"/>
                  <a:pt x="49" y="27"/>
                </a:cubicBezTo>
                <a:cubicBezTo>
                  <a:pt x="53" y="21"/>
                  <a:pt x="53" y="7"/>
                  <a:pt x="53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60" y="7"/>
                  <a:pt x="61" y="8"/>
                  <a:pt x="61" y="9"/>
                </a:cubicBezTo>
                <a:lnTo>
                  <a:pt x="61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5" name="Freeform 657"/>
          <p:cNvSpPr>
            <a:spLocks/>
          </p:cNvSpPr>
          <p:nvPr/>
        </p:nvSpPr>
        <p:spPr bwMode="auto">
          <a:xfrm>
            <a:off x="1029247" y="2046729"/>
            <a:ext cx="1165225" cy="1206500"/>
          </a:xfrm>
          <a:custGeom>
            <a:avLst/>
            <a:gdLst>
              <a:gd name="T0" fmla="*/ 367 w 367"/>
              <a:gd name="T1" fmla="*/ 190 h 380"/>
              <a:gd name="T2" fmla="*/ 367 w 367"/>
              <a:gd name="T3" fmla="*/ 191 h 380"/>
              <a:gd name="T4" fmla="*/ 366 w 367"/>
              <a:gd name="T5" fmla="*/ 193 h 380"/>
              <a:gd name="T6" fmla="*/ 366 w 367"/>
              <a:gd name="T7" fmla="*/ 194 h 380"/>
              <a:gd name="T8" fmla="*/ 366 w 367"/>
              <a:gd name="T9" fmla="*/ 194 h 380"/>
              <a:gd name="T10" fmla="*/ 350 w 367"/>
              <a:gd name="T11" fmla="*/ 206 h 380"/>
              <a:gd name="T12" fmla="*/ 308 w 367"/>
              <a:gd name="T13" fmla="*/ 213 h 380"/>
              <a:gd name="T14" fmla="*/ 255 w 367"/>
              <a:gd name="T15" fmla="*/ 211 h 380"/>
              <a:gd name="T16" fmla="*/ 222 w 367"/>
              <a:gd name="T17" fmla="*/ 254 h 380"/>
              <a:gd name="T18" fmla="*/ 229 w 367"/>
              <a:gd name="T19" fmla="*/ 254 h 380"/>
              <a:gd name="T20" fmla="*/ 239 w 367"/>
              <a:gd name="T21" fmla="*/ 264 h 380"/>
              <a:gd name="T22" fmla="*/ 229 w 367"/>
              <a:gd name="T23" fmla="*/ 274 h 380"/>
              <a:gd name="T24" fmla="*/ 206 w 367"/>
              <a:gd name="T25" fmla="*/ 274 h 380"/>
              <a:gd name="T26" fmla="*/ 180 w 367"/>
              <a:gd name="T27" fmla="*/ 307 h 380"/>
              <a:gd name="T28" fmla="*/ 197 w 367"/>
              <a:gd name="T29" fmla="*/ 307 h 380"/>
              <a:gd name="T30" fmla="*/ 207 w 367"/>
              <a:gd name="T31" fmla="*/ 317 h 380"/>
              <a:gd name="T32" fmla="*/ 197 w 367"/>
              <a:gd name="T33" fmla="*/ 327 h 380"/>
              <a:gd name="T34" fmla="*/ 165 w 367"/>
              <a:gd name="T35" fmla="*/ 327 h 380"/>
              <a:gd name="T36" fmla="*/ 123 w 367"/>
              <a:gd name="T37" fmla="*/ 380 h 380"/>
              <a:gd name="T38" fmla="*/ 105 w 367"/>
              <a:gd name="T39" fmla="*/ 369 h 380"/>
              <a:gd name="T40" fmla="*/ 181 w 367"/>
              <a:gd name="T41" fmla="*/ 209 h 380"/>
              <a:gd name="T42" fmla="*/ 58 w 367"/>
              <a:gd name="T43" fmla="*/ 206 h 380"/>
              <a:gd name="T44" fmla="*/ 23 w 367"/>
              <a:gd name="T45" fmla="*/ 249 h 380"/>
              <a:gd name="T46" fmla="*/ 0 w 367"/>
              <a:gd name="T47" fmla="*/ 249 h 380"/>
              <a:gd name="T48" fmla="*/ 19 w 367"/>
              <a:gd name="T49" fmla="*/ 190 h 380"/>
              <a:gd name="T50" fmla="*/ 0 w 367"/>
              <a:gd name="T51" fmla="*/ 131 h 380"/>
              <a:gd name="T52" fmla="*/ 23 w 367"/>
              <a:gd name="T53" fmla="*/ 131 h 380"/>
              <a:gd name="T54" fmla="*/ 58 w 367"/>
              <a:gd name="T55" fmla="*/ 174 h 380"/>
              <a:gd name="T56" fmla="*/ 181 w 367"/>
              <a:gd name="T57" fmla="*/ 171 h 380"/>
              <a:gd name="T58" fmla="*/ 105 w 367"/>
              <a:gd name="T59" fmla="*/ 11 h 380"/>
              <a:gd name="T60" fmla="*/ 123 w 367"/>
              <a:gd name="T61" fmla="*/ 0 h 380"/>
              <a:gd name="T62" fmla="*/ 165 w 367"/>
              <a:gd name="T63" fmla="*/ 53 h 380"/>
              <a:gd name="T64" fmla="*/ 197 w 367"/>
              <a:gd name="T65" fmla="*/ 53 h 380"/>
              <a:gd name="T66" fmla="*/ 207 w 367"/>
              <a:gd name="T67" fmla="*/ 63 h 380"/>
              <a:gd name="T68" fmla="*/ 197 w 367"/>
              <a:gd name="T69" fmla="*/ 73 h 380"/>
              <a:gd name="T70" fmla="*/ 180 w 367"/>
              <a:gd name="T71" fmla="*/ 73 h 380"/>
              <a:gd name="T72" fmla="*/ 206 w 367"/>
              <a:gd name="T73" fmla="*/ 106 h 380"/>
              <a:gd name="T74" fmla="*/ 229 w 367"/>
              <a:gd name="T75" fmla="*/ 106 h 380"/>
              <a:gd name="T76" fmla="*/ 239 w 367"/>
              <a:gd name="T77" fmla="*/ 116 h 380"/>
              <a:gd name="T78" fmla="*/ 229 w 367"/>
              <a:gd name="T79" fmla="*/ 126 h 380"/>
              <a:gd name="T80" fmla="*/ 222 w 367"/>
              <a:gd name="T81" fmla="*/ 126 h 380"/>
              <a:gd name="T82" fmla="*/ 255 w 367"/>
              <a:gd name="T83" fmla="*/ 169 h 380"/>
              <a:gd name="T84" fmla="*/ 308 w 367"/>
              <a:gd name="T85" fmla="*/ 167 h 380"/>
              <a:gd name="T86" fmla="*/ 350 w 367"/>
              <a:gd name="T87" fmla="*/ 174 h 380"/>
              <a:gd name="T88" fmla="*/ 366 w 367"/>
              <a:gd name="T89" fmla="*/ 186 h 380"/>
              <a:gd name="T90" fmla="*/ 366 w 367"/>
              <a:gd name="T91" fmla="*/ 186 h 380"/>
              <a:gd name="T92" fmla="*/ 366 w 367"/>
              <a:gd name="T93" fmla="*/ 187 h 380"/>
              <a:gd name="T94" fmla="*/ 367 w 367"/>
              <a:gd name="T95" fmla="*/ 189 h 380"/>
              <a:gd name="T96" fmla="*/ 367 w 367"/>
              <a:gd name="T97" fmla="*/ 19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7" h="380">
                <a:moveTo>
                  <a:pt x="367" y="190"/>
                </a:moveTo>
                <a:cubicBezTo>
                  <a:pt x="367" y="190"/>
                  <a:pt x="367" y="191"/>
                  <a:pt x="367" y="191"/>
                </a:cubicBezTo>
                <a:cubicBezTo>
                  <a:pt x="367" y="192"/>
                  <a:pt x="367" y="193"/>
                  <a:pt x="366" y="193"/>
                </a:cubicBezTo>
                <a:cubicBezTo>
                  <a:pt x="366" y="194"/>
                  <a:pt x="366" y="194"/>
                  <a:pt x="366" y="194"/>
                </a:cubicBezTo>
                <a:cubicBezTo>
                  <a:pt x="366" y="194"/>
                  <a:pt x="366" y="194"/>
                  <a:pt x="366" y="194"/>
                </a:cubicBezTo>
                <a:cubicBezTo>
                  <a:pt x="364" y="199"/>
                  <a:pt x="358" y="203"/>
                  <a:pt x="350" y="206"/>
                </a:cubicBezTo>
                <a:cubicBezTo>
                  <a:pt x="339" y="211"/>
                  <a:pt x="324" y="213"/>
                  <a:pt x="308" y="213"/>
                </a:cubicBezTo>
                <a:cubicBezTo>
                  <a:pt x="255" y="211"/>
                  <a:pt x="255" y="211"/>
                  <a:pt x="255" y="211"/>
                </a:cubicBezTo>
                <a:cubicBezTo>
                  <a:pt x="222" y="254"/>
                  <a:pt x="222" y="254"/>
                  <a:pt x="222" y="254"/>
                </a:cubicBezTo>
                <a:cubicBezTo>
                  <a:pt x="229" y="254"/>
                  <a:pt x="229" y="254"/>
                  <a:pt x="229" y="254"/>
                </a:cubicBezTo>
                <a:cubicBezTo>
                  <a:pt x="235" y="254"/>
                  <a:pt x="239" y="259"/>
                  <a:pt x="239" y="264"/>
                </a:cubicBezTo>
                <a:cubicBezTo>
                  <a:pt x="239" y="270"/>
                  <a:pt x="235" y="274"/>
                  <a:pt x="229" y="274"/>
                </a:cubicBezTo>
                <a:cubicBezTo>
                  <a:pt x="206" y="274"/>
                  <a:pt x="206" y="274"/>
                  <a:pt x="206" y="274"/>
                </a:cubicBezTo>
                <a:cubicBezTo>
                  <a:pt x="180" y="307"/>
                  <a:pt x="180" y="307"/>
                  <a:pt x="180" y="307"/>
                </a:cubicBezTo>
                <a:cubicBezTo>
                  <a:pt x="197" y="307"/>
                  <a:pt x="197" y="307"/>
                  <a:pt x="197" y="307"/>
                </a:cubicBezTo>
                <a:cubicBezTo>
                  <a:pt x="202" y="307"/>
                  <a:pt x="207" y="311"/>
                  <a:pt x="207" y="317"/>
                </a:cubicBezTo>
                <a:cubicBezTo>
                  <a:pt x="207" y="322"/>
                  <a:pt x="202" y="327"/>
                  <a:pt x="197" y="327"/>
                </a:cubicBezTo>
                <a:cubicBezTo>
                  <a:pt x="165" y="327"/>
                  <a:pt x="165" y="327"/>
                  <a:pt x="165" y="327"/>
                </a:cubicBezTo>
                <a:cubicBezTo>
                  <a:pt x="123" y="380"/>
                  <a:pt x="123" y="380"/>
                  <a:pt x="123" y="380"/>
                </a:cubicBezTo>
                <a:cubicBezTo>
                  <a:pt x="105" y="369"/>
                  <a:pt x="105" y="369"/>
                  <a:pt x="105" y="369"/>
                </a:cubicBezTo>
                <a:cubicBezTo>
                  <a:pt x="181" y="209"/>
                  <a:pt x="181" y="209"/>
                  <a:pt x="181" y="209"/>
                </a:cubicBezTo>
                <a:cubicBezTo>
                  <a:pt x="58" y="206"/>
                  <a:pt x="58" y="206"/>
                  <a:pt x="58" y="206"/>
                </a:cubicBezTo>
                <a:cubicBezTo>
                  <a:pt x="23" y="249"/>
                  <a:pt x="23" y="249"/>
                  <a:pt x="23" y="249"/>
                </a:cubicBezTo>
                <a:cubicBezTo>
                  <a:pt x="0" y="249"/>
                  <a:pt x="0" y="249"/>
                  <a:pt x="0" y="249"/>
                </a:cubicBezTo>
                <a:cubicBezTo>
                  <a:pt x="19" y="190"/>
                  <a:pt x="19" y="190"/>
                  <a:pt x="19" y="190"/>
                </a:cubicBezTo>
                <a:cubicBezTo>
                  <a:pt x="0" y="131"/>
                  <a:pt x="0" y="131"/>
                  <a:pt x="0" y="131"/>
                </a:cubicBezTo>
                <a:cubicBezTo>
                  <a:pt x="23" y="131"/>
                  <a:pt x="23" y="131"/>
                  <a:pt x="23" y="131"/>
                </a:cubicBezTo>
                <a:cubicBezTo>
                  <a:pt x="58" y="174"/>
                  <a:pt x="58" y="174"/>
                  <a:pt x="58" y="174"/>
                </a:cubicBezTo>
                <a:cubicBezTo>
                  <a:pt x="181" y="171"/>
                  <a:pt x="181" y="171"/>
                  <a:pt x="181" y="171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23" y="0"/>
                  <a:pt x="123" y="0"/>
                  <a:pt x="123" y="0"/>
                </a:cubicBezTo>
                <a:cubicBezTo>
                  <a:pt x="165" y="53"/>
                  <a:pt x="165" y="53"/>
                  <a:pt x="165" y="53"/>
                </a:cubicBezTo>
                <a:cubicBezTo>
                  <a:pt x="197" y="53"/>
                  <a:pt x="197" y="53"/>
                  <a:pt x="197" y="53"/>
                </a:cubicBezTo>
                <a:cubicBezTo>
                  <a:pt x="202" y="53"/>
                  <a:pt x="207" y="58"/>
                  <a:pt x="207" y="63"/>
                </a:cubicBezTo>
                <a:cubicBezTo>
                  <a:pt x="207" y="69"/>
                  <a:pt x="202" y="73"/>
                  <a:pt x="197" y="73"/>
                </a:cubicBezTo>
                <a:cubicBezTo>
                  <a:pt x="180" y="73"/>
                  <a:pt x="180" y="73"/>
                  <a:pt x="180" y="73"/>
                </a:cubicBezTo>
                <a:cubicBezTo>
                  <a:pt x="206" y="106"/>
                  <a:pt x="206" y="106"/>
                  <a:pt x="206" y="106"/>
                </a:cubicBezTo>
                <a:cubicBezTo>
                  <a:pt x="229" y="106"/>
                  <a:pt x="229" y="106"/>
                  <a:pt x="229" y="106"/>
                </a:cubicBezTo>
                <a:cubicBezTo>
                  <a:pt x="235" y="106"/>
                  <a:pt x="239" y="110"/>
                  <a:pt x="239" y="116"/>
                </a:cubicBezTo>
                <a:cubicBezTo>
                  <a:pt x="239" y="121"/>
                  <a:pt x="235" y="126"/>
                  <a:pt x="229" y="126"/>
                </a:cubicBezTo>
                <a:cubicBezTo>
                  <a:pt x="222" y="126"/>
                  <a:pt x="222" y="126"/>
                  <a:pt x="222" y="126"/>
                </a:cubicBezTo>
                <a:cubicBezTo>
                  <a:pt x="255" y="169"/>
                  <a:pt x="255" y="169"/>
                  <a:pt x="255" y="169"/>
                </a:cubicBezTo>
                <a:cubicBezTo>
                  <a:pt x="308" y="167"/>
                  <a:pt x="308" y="167"/>
                  <a:pt x="308" y="167"/>
                </a:cubicBezTo>
                <a:cubicBezTo>
                  <a:pt x="324" y="167"/>
                  <a:pt x="339" y="169"/>
                  <a:pt x="350" y="174"/>
                </a:cubicBezTo>
                <a:cubicBezTo>
                  <a:pt x="358" y="177"/>
                  <a:pt x="364" y="181"/>
                  <a:pt x="366" y="186"/>
                </a:cubicBezTo>
                <a:cubicBezTo>
                  <a:pt x="366" y="186"/>
                  <a:pt x="366" y="186"/>
                  <a:pt x="366" y="186"/>
                </a:cubicBezTo>
                <a:cubicBezTo>
                  <a:pt x="366" y="187"/>
                  <a:pt x="366" y="187"/>
                  <a:pt x="366" y="187"/>
                </a:cubicBezTo>
                <a:cubicBezTo>
                  <a:pt x="367" y="187"/>
                  <a:pt x="367" y="188"/>
                  <a:pt x="367" y="189"/>
                </a:cubicBezTo>
                <a:cubicBezTo>
                  <a:pt x="367" y="189"/>
                  <a:pt x="367" y="190"/>
                  <a:pt x="367" y="190"/>
                </a:cubicBezTo>
                <a:close/>
              </a:path>
            </a:pathLst>
          </a:custGeom>
          <a:solidFill>
            <a:srgbClr val="2C353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001243" y="1485546"/>
            <a:ext cx="2445891" cy="758047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37" name="矩形 36"/>
          <p:cNvSpPr/>
          <p:nvPr/>
        </p:nvSpPr>
        <p:spPr>
          <a:xfrm>
            <a:off x="5449515" y="1484784"/>
            <a:ext cx="2445891" cy="758047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38" name="矩形 37"/>
          <p:cNvSpPr/>
          <p:nvPr/>
        </p:nvSpPr>
        <p:spPr>
          <a:xfrm>
            <a:off x="7825779" y="1484784"/>
            <a:ext cx="2445891" cy="758047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39" name="矩形 38"/>
          <p:cNvSpPr/>
          <p:nvPr/>
        </p:nvSpPr>
        <p:spPr>
          <a:xfrm>
            <a:off x="2998862" y="5229962"/>
            <a:ext cx="2445891" cy="758047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40" name="矩形 39"/>
          <p:cNvSpPr/>
          <p:nvPr/>
        </p:nvSpPr>
        <p:spPr>
          <a:xfrm>
            <a:off x="5447134" y="5229200"/>
            <a:ext cx="2445891" cy="758047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41" name="矩形 40"/>
          <p:cNvSpPr/>
          <p:nvPr/>
        </p:nvSpPr>
        <p:spPr>
          <a:xfrm>
            <a:off x="7823398" y="5229200"/>
            <a:ext cx="2445891" cy="758047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您的内容打在这里，或者通过复制您的文本后，在此框中选择粘贴，并选择只保留文字。您的内容打在这里。</a:t>
            </a:r>
          </a:p>
        </p:txBody>
      </p:sp>
    </p:spTree>
    <p:extLst>
      <p:ext uri="{BB962C8B-B14F-4D97-AF65-F5344CB8AC3E}">
        <p14:creationId xmlns:p14="http://schemas.microsoft.com/office/powerpoint/2010/main" val="2135026268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00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000"/>
                            </p:stCondLst>
                            <p:childTnLst>
                              <p:par>
                                <p:cTn id="1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000"/>
                            </p:stCondLst>
                            <p:childTnLst>
                              <p:par>
                                <p:cTn id="1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30710" y="2177281"/>
            <a:ext cx="2880320" cy="3888432"/>
            <a:chOff x="1630710" y="2348880"/>
            <a:chExt cx="2880320" cy="3888432"/>
          </a:xfrm>
        </p:grpSpPr>
        <p:sp>
          <p:nvSpPr>
            <p:cNvPr id="17" name="矩形 16"/>
            <p:cNvSpPr/>
            <p:nvPr/>
          </p:nvSpPr>
          <p:spPr>
            <a:xfrm>
              <a:off x="1630710" y="2996952"/>
              <a:ext cx="2880320" cy="3240360"/>
            </a:xfrm>
            <a:prstGeom prst="rect">
              <a:avLst/>
            </a:prstGeom>
            <a:blipFill>
              <a:blip r:embed="rId3" cstate="print"/>
              <a:srcRect/>
              <a:stretch>
                <a:fillRect l="-4369" t="-5723" r="-6869" b="-572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630710" y="2348880"/>
              <a:ext cx="2880320" cy="648072"/>
            </a:xfrm>
            <a:prstGeom prst="rect">
              <a:avLst/>
            </a:prstGeom>
            <a:solidFill>
              <a:srgbClr val="2C3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Arial"/>
                  <a:ea typeface="微软雅黑"/>
                  <a:sym typeface="Arial"/>
                </a:rPr>
                <a:t>华北地区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41747" y="1340768"/>
            <a:ext cx="245325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55046" y="2177281"/>
            <a:ext cx="2880320" cy="3888432"/>
            <a:chOff x="1630710" y="2348880"/>
            <a:chExt cx="2880320" cy="3888432"/>
          </a:xfrm>
        </p:grpSpPr>
        <p:sp>
          <p:nvSpPr>
            <p:cNvPr id="21" name="矩形 20"/>
            <p:cNvSpPr/>
            <p:nvPr/>
          </p:nvSpPr>
          <p:spPr>
            <a:xfrm>
              <a:off x="1630710" y="2996952"/>
              <a:ext cx="2880320" cy="3240360"/>
            </a:xfrm>
            <a:prstGeom prst="rect">
              <a:avLst/>
            </a:prstGeom>
            <a:blipFill>
              <a:blip r:embed="rId4" cstate="print"/>
              <a:srcRect/>
              <a:stretch>
                <a:fillRect l="-4369" t="-5723" r="-6869" b="-572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630710" y="2348880"/>
              <a:ext cx="2880320" cy="648072"/>
            </a:xfrm>
            <a:prstGeom prst="rect">
              <a:avLst/>
            </a:prstGeom>
            <a:solidFill>
              <a:srgbClr val="2C3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Arial"/>
                  <a:ea typeface="微软雅黑"/>
                  <a:sym typeface="Arial"/>
                </a:rPr>
                <a:t>东南地区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4866083" y="1340768"/>
            <a:ext cx="245325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7679382" y="2177281"/>
            <a:ext cx="2880320" cy="3888432"/>
            <a:chOff x="1630710" y="2348880"/>
            <a:chExt cx="2880320" cy="3888432"/>
          </a:xfrm>
        </p:grpSpPr>
        <p:sp>
          <p:nvSpPr>
            <p:cNvPr id="25" name="矩形 24"/>
            <p:cNvSpPr/>
            <p:nvPr/>
          </p:nvSpPr>
          <p:spPr>
            <a:xfrm>
              <a:off x="1630710" y="2996952"/>
              <a:ext cx="2880320" cy="3240360"/>
            </a:xfrm>
            <a:prstGeom prst="rect">
              <a:avLst/>
            </a:prstGeom>
            <a:blipFill>
              <a:blip r:embed="rId5" cstate="print"/>
              <a:srcRect/>
              <a:stretch>
                <a:fillRect l="-4369" t="-5723" r="-6869" b="-572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630710" y="2348880"/>
              <a:ext cx="2880320" cy="648072"/>
            </a:xfrm>
            <a:prstGeom prst="rect">
              <a:avLst/>
            </a:prstGeom>
            <a:solidFill>
              <a:srgbClr val="2C3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Arial"/>
                  <a:ea typeface="微软雅黑"/>
                  <a:sym typeface="Arial"/>
                </a:rPr>
                <a:t>西部地区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890419" y="1340768"/>
            <a:ext cx="245325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170356680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3" name="文本框 3"/>
          <p:cNvSpPr txBox="1"/>
          <p:nvPr/>
        </p:nvSpPr>
        <p:spPr>
          <a:xfrm>
            <a:off x="838622" y="908720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01</a:t>
            </a:r>
            <a:endParaRPr lang="zh-CN" altLang="en-US" sz="7200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文本框 3"/>
          <p:cNvSpPr txBox="1"/>
          <p:nvPr/>
        </p:nvSpPr>
        <p:spPr>
          <a:xfrm>
            <a:off x="838622" y="3068960"/>
            <a:ext cx="9865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单击添加标题内容</a:t>
            </a:r>
          </a:p>
        </p:txBody>
      </p:sp>
      <p:sp>
        <p:nvSpPr>
          <p:cNvPr id="26" name="矩形 25"/>
          <p:cNvSpPr/>
          <p:nvPr/>
        </p:nvSpPr>
        <p:spPr>
          <a:xfrm flipH="1">
            <a:off x="838622" y="4149080"/>
            <a:ext cx="52421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完整框架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动态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实用大气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商务展示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982638" y="4520010"/>
            <a:ext cx="1573375" cy="225721"/>
          </a:xfrm>
          <a:prstGeom prst="roundRect">
            <a:avLst>
              <a:gd name="adj" fmla="val 0"/>
            </a:avLst>
          </a:prstGeom>
          <a:solidFill>
            <a:srgbClr val="2C35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latin typeface="Arial"/>
                <a:ea typeface="微软雅黑"/>
                <a:sym typeface="Arial"/>
              </a:rPr>
              <a:t>在此输入公司名称</a:t>
            </a:r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982638" y="5373216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templates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  <p:sp>
        <p:nvSpPr>
          <p:cNvPr id="30" name="Shape 135"/>
          <p:cNvSpPr/>
          <p:nvPr/>
        </p:nvSpPr>
        <p:spPr>
          <a:xfrm>
            <a:off x="10129576" y="2723085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1" name="Shape 136"/>
          <p:cNvSpPr/>
          <p:nvPr/>
        </p:nvSpPr>
        <p:spPr>
          <a:xfrm>
            <a:off x="10901663" y="1333658"/>
            <a:ext cx="102879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2" name="Shape 111"/>
          <p:cNvSpPr/>
          <p:nvPr/>
        </p:nvSpPr>
        <p:spPr>
          <a:xfrm>
            <a:off x="8750599" y="1516232"/>
            <a:ext cx="108815" cy="109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3" name="Shape 114"/>
          <p:cNvSpPr/>
          <p:nvPr/>
        </p:nvSpPr>
        <p:spPr>
          <a:xfrm>
            <a:off x="9159641" y="858645"/>
            <a:ext cx="175093" cy="1741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4" name="Shape 118"/>
          <p:cNvSpPr/>
          <p:nvPr/>
        </p:nvSpPr>
        <p:spPr>
          <a:xfrm>
            <a:off x="10358086" y="2551949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5" name="Shape 122"/>
          <p:cNvSpPr/>
          <p:nvPr/>
        </p:nvSpPr>
        <p:spPr>
          <a:xfrm>
            <a:off x="8717954" y="1483588"/>
            <a:ext cx="174103" cy="175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6" name="Shape 127"/>
          <p:cNvSpPr/>
          <p:nvPr/>
        </p:nvSpPr>
        <p:spPr>
          <a:xfrm flipH="1">
            <a:off x="8815887" y="315810"/>
            <a:ext cx="862603" cy="1259775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7" name="Shape 129"/>
          <p:cNvSpPr/>
          <p:nvPr/>
        </p:nvSpPr>
        <p:spPr>
          <a:xfrm flipH="1" flipV="1">
            <a:off x="8815888" y="1571629"/>
            <a:ext cx="1577811" cy="1038684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5" name="Shape 139"/>
          <p:cNvSpPr/>
          <p:nvPr/>
        </p:nvSpPr>
        <p:spPr>
          <a:xfrm>
            <a:off x="11808931" y="1165058"/>
            <a:ext cx="96944" cy="9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6" name="Shape 140"/>
          <p:cNvSpPr/>
          <p:nvPr/>
        </p:nvSpPr>
        <p:spPr>
          <a:xfrm>
            <a:off x="11287408" y="289595"/>
            <a:ext cx="97933" cy="9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7" name="Shape 141"/>
          <p:cNvSpPr/>
          <p:nvPr/>
        </p:nvSpPr>
        <p:spPr>
          <a:xfrm>
            <a:off x="9549891" y="2935767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8" name="Shape 142"/>
          <p:cNvSpPr/>
          <p:nvPr/>
        </p:nvSpPr>
        <p:spPr>
          <a:xfrm>
            <a:off x="9383702" y="1933685"/>
            <a:ext cx="96944" cy="9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9" name="Shape 143"/>
          <p:cNvSpPr/>
          <p:nvPr/>
        </p:nvSpPr>
        <p:spPr>
          <a:xfrm>
            <a:off x="11851467" y="2037704"/>
            <a:ext cx="108815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0" name="Shape 146"/>
          <p:cNvSpPr/>
          <p:nvPr/>
        </p:nvSpPr>
        <p:spPr>
          <a:xfrm flipH="1">
            <a:off x="10530706" y="2076091"/>
            <a:ext cx="1407664" cy="592545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1" name="Shape 147"/>
          <p:cNvSpPr/>
          <p:nvPr/>
        </p:nvSpPr>
        <p:spPr>
          <a:xfrm flipH="1">
            <a:off x="10493608" y="387528"/>
            <a:ext cx="833422" cy="2200033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2" name="Shape 148"/>
          <p:cNvSpPr/>
          <p:nvPr/>
        </p:nvSpPr>
        <p:spPr>
          <a:xfrm flipH="1">
            <a:off x="10453052" y="612847"/>
            <a:ext cx="1474802" cy="2089463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3" name="Shape 149"/>
          <p:cNvSpPr/>
          <p:nvPr/>
        </p:nvSpPr>
        <p:spPr>
          <a:xfrm flipH="1">
            <a:off x="10509437" y="1214025"/>
            <a:ext cx="1314680" cy="1430911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4" name="Shape 150"/>
          <p:cNvSpPr/>
          <p:nvPr/>
        </p:nvSpPr>
        <p:spPr>
          <a:xfrm flipH="1">
            <a:off x="10452063" y="1626035"/>
            <a:ext cx="1475791" cy="1069352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5" name="Shape 151"/>
          <p:cNvSpPr/>
          <p:nvPr/>
        </p:nvSpPr>
        <p:spPr>
          <a:xfrm>
            <a:off x="9674533" y="287617"/>
            <a:ext cx="761702" cy="2357319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6" name="Shape 152"/>
          <p:cNvSpPr/>
          <p:nvPr/>
        </p:nvSpPr>
        <p:spPr>
          <a:xfrm>
            <a:off x="9639910" y="260908"/>
            <a:ext cx="108815" cy="109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7" name="Shape 153"/>
          <p:cNvSpPr/>
          <p:nvPr/>
        </p:nvSpPr>
        <p:spPr>
          <a:xfrm flipV="1">
            <a:off x="9601331" y="2644936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8" name="Shape 154"/>
          <p:cNvSpPr/>
          <p:nvPr/>
        </p:nvSpPr>
        <p:spPr>
          <a:xfrm flipH="1">
            <a:off x="10493609" y="315810"/>
            <a:ext cx="4451" cy="2386500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69" name="Shape 155"/>
          <p:cNvSpPr/>
          <p:nvPr/>
        </p:nvSpPr>
        <p:spPr>
          <a:xfrm>
            <a:off x="9531096" y="2036564"/>
            <a:ext cx="147395" cy="146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0" name="Shape 156"/>
          <p:cNvSpPr/>
          <p:nvPr/>
        </p:nvSpPr>
        <p:spPr>
          <a:xfrm>
            <a:off x="9686404" y="2128561"/>
            <a:ext cx="175092" cy="175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1" name="Shape 157"/>
          <p:cNvSpPr/>
          <p:nvPr/>
        </p:nvSpPr>
        <p:spPr>
          <a:xfrm>
            <a:off x="11590856" y="2900079"/>
            <a:ext cx="97933" cy="9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2" name="Shape 158"/>
          <p:cNvSpPr/>
          <p:nvPr/>
        </p:nvSpPr>
        <p:spPr>
          <a:xfrm flipH="1">
            <a:off x="11639822" y="2094398"/>
            <a:ext cx="261109" cy="805681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3" name="Shape 166"/>
          <p:cNvSpPr/>
          <p:nvPr/>
        </p:nvSpPr>
        <p:spPr>
          <a:xfrm flipH="1">
            <a:off x="8816876" y="260907"/>
            <a:ext cx="158650" cy="123949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4" name="Shape 168"/>
          <p:cNvSpPr/>
          <p:nvPr/>
        </p:nvSpPr>
        <p:spPr>
          <a:xfrm>
            <a:off x="10704314" y="3129655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5" name="Shape 169"/>
          <p:cNvSpPr/>
          <p:nvPr/>
        </p:nvSpPr>
        <p:spPr>
          <a:xfrm>
            <a:off x="11234538" y="3152408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6" name="Shape 170"/>
          <p:cNvSpPr/>
          <p:nvPr/>
        </p:nvSpPr>
        <p:spPr>
          <a:xfrm>
            <a:off x="10493610" y="2769578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7" name="Shape 171"/>
          <p:cNvSpPr/>
          <p:nvPr/>
        </p:nvSpPr>
        <p:spPr>
          <a:xfrm>
            <a:off x="10533179" y="2725063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8" name="Shape 172"/>
          <p:cNvSpPr/>
          <p:nvPr/>
        </p:nvSpPr>
        <p:spPr>
          <a:xfrm>
            <a:off x="9993557" y="1436538"/>
            <a:ext cx="123653" cy="1285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9" name="Shape 174"/>
          <p:cNvSpPr/>
          <p:nvPr/>
        </p:nvSpPr>
        <p:spPr>
          <a:xfrm>
            <a:off x="10434257" y="161985"/>
            <a:ext cx="123653" cy="127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0" name="Shape 175"/>
          <p:cNvSpPr/>
          <p:nvPr/>
        </p:nvSpPr>
        <p:spPr>
          <a:xfrm>
            <a:off x="10448106" y="386539"/>
            <a:ext cx="93976" cy="949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34566" y="6381328"/>
            <a:ext cx="2880122" cy="216024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6668729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1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1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 animBg="1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3943927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840948" y="1479550"/>
            <a:ext cx="4822210" cy="2464378"/>
            <a:chOff x="711200" y="1479550"/>
            <a:chExt cx="4822210" cy="2464378"/>
          </a:xfrm>
          <a:solidFill>
            <a:srgbClr val="2C353A"/>
          </a:solidFill>
        </p:grpSpPr>
        <p:sp>
          <p:nvSpPr>
            <p:cNvPr id="18" name="同侧圆角矩形 17"/>
            <p:cNvSpPr/>
            <p:nvPr/>
          </p:nvSpPr>
          <p:spPr>
            <a:xfrm>
              <a:off x="711200" y="1479550"/>
              <a:ext cx="468420" cy="2464377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同侧圆角矩形 18"/>
            <p:cNvSpPr/>
            <p:nvPr/>
          </p:nvSpPr>
          <p:spPr>
            <a:xfrm>
              <a:off x="1436832" y="2368550"/>
              <a:ext cx="468420" cy="1575377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" name="同侧圆角矩形 19"/>
            <p:cNvSpPr/>
            <p:nvPr/>
          </p:nvSpPr>
          <p:spPr>
            <a:xfrm>
              <a:off x="2162464" y="2073276"/>
              <a:ext cx="468420" cy="1870652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同侧圆角矩形 20"/>
            <p:cNvSpPr/>
            <p:nvPr/>
          </p:nvSpPr>
          <p:spPr>
            <a:xfrm>
              <a:off x="2888096" y="2949574"/>
              <a:ext cx="468420" cy="99435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同侧圆角矩形 21"/>
            <p:cNvSpPr/>
            <p:nvPr/>
          </p:nvSpPr>
          <p:spPr>
            <a:xfrm>
              <a:off x="3613728" y="2638426"/>
              <a:ext cx="468420" cy="1305502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同侧圆角矩形 22"/>
            <p:cNvSpPr/>
            <p:nvPr/>
          </p:nvSpPr>
          <p:spPr>
            <a:xfrm>
              <a:off x="4339360" y="2235200"/>
              <a:ext cx="468420" cy="1708728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5064990" y="3168650"/>
              <a:ext cx="468420" cy="775278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40948" y="3943926"/>
            <a:ext cx="4822210" cy="1936173"/>
            <a:chOff x="711200" y="3943926"/>
            <a:chExt cx="4822210" cy="1936173"/>
          </a:xfrm>
          <a:solidFill>
            <a:schemeClr val="bg1">
              <a:lumMod val="75000"/>
            </a:schemeClr>
          </a:solidFill>
        </p:grpSpPr>
        <p:sp>
          <p:nvSpPr>
            <p:cNvPr id="26" name="同侧圆角矩形 25"/>
            <p:cNvSpPr/>
            <p:nvPr/>
          </p:nvSpPr>
          <p:spPr>
            <a:xfrm flipV="1">
              <a:off x="711200" y="3943928"/>
              <a:ext cx="468420" cy="932872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flipV="1">
              <a:off x="1436832" y="3943928"/>
              <a:ext cx="468420" cy="539172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flipV="1">
              <a:off x="2162464" y="3943927"/>
              <a:ext cx="468420" cy="118052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flipV="1">
              <a:off x="2888096" y="3943927"/>
              <a:ext cx="468420" cy="82656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同侧圆角矩形 29"/>
            <p:cNvSpPr/>
            <p:nvPr/>
          </p:nvSpPr>
          <p:spPr>
            <a:xfrm flipV="1">
              <a:off x="3613728" y="3943926"/>
              <a:ext cx="468420" cy="62807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同侧圆角矩形 30"/>
            <p:cNvSpPr/>
            <p:nvPr/>
          </p:nvSpPr>
          <p:spPr>
            <a:xfrm flipV="1">
              <a:off x="4339360" y="3943927"/>
              <a:ext cx="468420" cy="826564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同侧圆角矩形 31"/>
            <p:cNvSpPr/>
            <p:nvPr/>
          </p:nvSpPr>
          <p:spPr>
            <a:xfrm flipV="1">
              <a:off x="5064990" y="3943926"/>
              <a:ext cx="468420" cy="193617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03779" y="4439227"/>
            <a:ext cx="4622800" cy="1440872"/>
            <a:chOff x="7569200" y="4439227"/>
            <a:chExt cx="4622800" cy="1440872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7569200" y="4439227"/>
              <a:ext cx="4622800" cy="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7569200" y="4876800"/>
              <a:ext cx="4622800" cy="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7569200" y="5372100"/>
              <a:ext cx="4622800" cy="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7569200" y="5880099"/>
              <a:ext cx="4622800" cy="0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6959302" y="3556062"/>
            <a:ext cx="3711911" cy="2193148"/>
            <a:chOff x="7524723" y="3556062"/>
            <a:chExt cx="3711911" cy="2193148"/>
          </a:xfrm>
        </p:grpSpPr>
        <p:sp>
          <p:nvSpPr>
            <p:cNvPr id="39" name="矩形 38"/>
            <p:cNvSpPr/>
            <p:nvPr/>
          </p:nvSpPr>
          <p:spPr>
            <a:xfrm>
              <a:off x="7524723" y="3556062"/>
              <a:ext cx="69762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业务领域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7524723" y="4068467"/>
              <a:ext cx="69762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商业支持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7524723" y="4546641"/>
              <a:ext cx="69762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商务咨询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7524723" y="5024815"/>
              <a:ext cx="69762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设计营销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7524723" y="5502989"/>
              <a:ext cx="69762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线上促销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9474173" y="4068467"/>
              <a:ext cx="44916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95%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474173" y="4546641"/>
              <a:ext cx="44916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85%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9474173" y="5024815"/>
              <a:ext cx="44916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60%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9474173" y="5502989"/>
              <a:ext cx="44916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80%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0720146" y="4068467"/>
              <a:ext cx="51648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5,850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720146" y="4546641"/>
              <a:ext cx="51648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9,365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0644805" y="5024815"/>
              <a:ext cx="59182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10,250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0644805" y="5502989"/>
              <a:ext cx="59182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52,145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9400128" y="3556062"/>
              <a:ext cx="56938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百分比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10795488" y="3556062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数值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959302" y="1873975"/>
            <a:ext cx="3711911" cy="1141097"/>
            <a:chOff x="7524723" y="1873975"/>
            <a:chExt cx="3711911" cy="1141097"/>
          </a:xfrm>
        </p:grpSpPr>
        <p:sp>
          <p:nvSpPr>
            <p:cNvPr id="55" name="矩形 54"/>
            <p:cNvSpPr/>
            <p:nvPr/>
          </p:nvSpPr>
          <p:spPr>
            <a:xfrm>
              <a:off x="7524723" y="1873975"/>
              <a:ext cx="1005403" cy="892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rgbClr val="2C353A"/>
                  </a:solidFill>
                  <a:latin typeface="Arial"/>
                  <a:ea typeface="微软雅黑"/>
                  <a:sym typeface="Arial"/>
                </a:rPr>
                <a:t>95</a:t>
              </a:r>
              <a:r>
                <a:rPr lang="en-US" altLang="zh-CN" sz="1600" dirty="0">
                  <a:solidFill>
                    <a:srgbClr val="2C353A"/>
                  </a:solidFill>
                  <a:latin typeface="Arial"/>
                  <a:ea typeface="微软雅黑"/>
                  <a:sym typeface="Arial"/>
                </a:rPr>
                <a:t>%</a:t>
              </a:r>
            </a:p>
            <a:p>
              <a:r>
                <a:rPr lang="zh-CN" altLang="en-US" sz="1600" dirty="0">
                  <a:solidFill>
                    <a:srgbClr val="2C353A"/>
                  </a:solidFill>
                  <a:latin typeface="Arial"/>
                  <a:ea typeface="微软雅黑"/>
                  <a:sym typeface="Arial"/>
                </a:rPr>
                <a:t>业务增长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8462799" y="1883993"/>
              <a:ext cx="2773835" cy="1131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。我们坚持以客户为中心，快速响应客户需求，持续为客户创造长期价值进而成就客户。为客户服务是我们存在的唯一理由，客户需求是我们发展的原动力。</a:t>
              </a:r>
              <a:endParaRPr lang="en-US" altLang="zh-CN" sz="9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0273536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177860" y="3206751"/>
            <a:ext cx="1938338" cy="1939925"/>
            <a:chOff x="1894815" y="3206751"/>
            <a:chExt cx="1938338" cy="1939925"/>
          </a:xfrm>
        </p:grpSpPr>
        <p:grpSp>
          <p:nvGrpSpPr>
            <p:cNvPr id="17" name="组合 16"/>
            <p:cNvGrpSpPr/>
            <p:nvPr/>
          </p:nvGrpSpPr>
          <p:grpSpPr>
            <a:xfrm>
              <a:off x="1894815" y="3206751"/>
              <a:ext cx="1938338" cy="1939925"/>
              <a:chOff x="1894815" y="3206751"/>
              <a:chExt cx="1938338" cy="1939925"/>
            </a:xfrm>
          </p:grpSpPr>
          <p:sp>
            <p:nvSpPr>
              <p:cNvPr id="19" name="Freeform 193"/>
              <p:cNvSpPr>
                <a:spLocks/>
              </p:cNvSpPr>
              <p:nvPr/>
            </p:nvSpPr>
            <p:spPr bwMode="auto">
              <a:xfrm>
                <a:off x="1894815" y="3206751"/>
                <a:ext cx="1938338" cy="1939925"/>
              </a:xfrm>
              <a:custGeom>
                <a:avLst/>
                <a:gdLst>
                  <a:gd name="T0" fmla="*/ 252 w 611"/>
                  <a:gd name="T1" fmla="*/ 0 h 611"/>
                  <a:gd name="T2" fmla="*/ 180 w 611"/>
                  <a:gd name="T3" fmla="*/ 72 h 611"/>
                  <a:gd name="T4" fmla="*/ 180 w 611"/>
                  <a:gd name="T5" fmla="*/ 371 h 611"/>
                  <a:gd name="T6" fmla="*/ 120 w 611"/>
                  <a:gd name="T7" fmla="*/ 431 h 611"/>
                  <a:gd name="T8" fmla="*/ 36 w 611"/>
                  <a:gd name="T9" fmla="*/ 431 h 611"/>
                  <a:gd name="T10" fmla="*/ 0 w 611"/>
                  <a:gd name="T11" fmla="*/ 467 h 611"/>
                  <a:gd name="T12" fmla="*/ 0 w 611"/>
                  <a:gd name="T13" fmla="*/ 575 h 611"/>
                  <a:gd name="T14" fmla="*/ 36 w 611"/>
                  <a:gd name="T15" fmla="*/ 611 h 611"/>
                  <a:gd name="T16" fmla="*/ 144 w 611"/>
                  <a:gd name="T17" fmla="*/ 611 h 611"/>
                  <a:gd name="T18" fmla="*/ 180 w 611"/>
                  <a:gd name="T19" fmla="*/ 575 h 611"/>
                  <a:gd name="T20" fmla="*/ 180 w 611"/>
                  <a:gd name="T21" fmla="*/ 491 h 611"/>
                  <a:gd name="T22" fmla="*/ 240 w 611"/>
                  <a:gd name="T23" fmla="*/ 431 h 611"/>
                  <a:gd name="T24" fmla="*/ 539 w 611"/>
                  <a:gd name="T25" fmla="*/ 431 h 611"/>
                  <a:gd name="T26" fmla="*/ 611 w 611"/>
                  <a:gd name="T27" fmla="*/ 359 h 611"/>
                  <a:gd name="T28" fmla="*/ 611 w 611"/>
                  <a:gd name="T29" fmla="*/ 72 h 611"/>
                  <a:gd name="T30" fmla="*/ 539 w 611"/>
                  <a:gd name="T31" fmla="*/ 0 h 611"/>
                  <a:gd name="T32" fmla="*/ 252 w 611"/>
                  <a:gd name="T33" fmla="*/ 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1" h="611">
                    <a:moveTo>
                      <a:pt x="252" y="0"/>
                    </a:moveTo>
                    <a:cubicBezTo>
                      <a:pt x="212" y="0"/>
                      <a:pt x="180" y="32"/>
                      <a:pt x="180" y="72"/>
                    </a:cubicBezTo>
                    <a:cubicBezTo>
                      <a:pt x="180" y="371"/>
                      <a:pt x="180" y="371"/>
                      <a:pt x="180" y="371"/>
                    </a:cubicBezTo>
                    <a:cubicBezTo>
                      <a:pt x="180" y="404"/>
                      <a:pt x="153" y="431"/>
                      <a:pt x="120" y="431"/>
                    </a:cubicBezTo>
                    <a:cubicBezTo>
                      <a:pt x="36" y="431"/>
                      <a:pt x="36" y="431"/>
                      <a:pt x="36" y="431"/>
                    </a:cubicBezTo>
                    <a:cubicBezTo>
                      <a:pt x="16" y="431"/>
                      <a:pt x="0" y="447"/>
                      <a:pt x="0" y="467"/>
                    </a:cubicBezTo>
                    <a:cubicBezTo>
                      <a:pt x="0" y="575"/>
                      <a:pt x="0" y="575"/>
                      <a:pt x="0" y="575"/>
                    </a:cubicBezTo>
                    <a:cubicBezTo>
                      <a:pt x="0" y="595"/>
                      <a:pt x="16" y="611"/>
                      <a:pt x="36" y="611"/>
                    </a:cubicBezTo>
                    <a:cubicBezTo>
                      <a:pt x="144" y="611"/>
                      <a:pt x="144" y="611"/>
                      <a:pt x="144" y="611"/>
                    </a:cubicBezTo>
                    <a:cubicBezTo>
                      <a:pt x="164" y="611"/>
                      <a:pt x="180" y="595"/>
                      <a:pt x="180" y="575"/>
                    </a:cubicBezTo>
                    <a:cubicBezTo>
                      <a:pt x="180" y="491"/>
                      <a:pt x="180" y="491"/>
                      <a:pt x="180" y="491"/>
                    </a:cubicBezTo>
                    <a:cubicBezTo>
                      <a:pt x="180" y="458"/>
                      <a:pt x="207" y="431"/>
                      <a:pt x="240" y="431"/>
                    </a:cubicBezTo>
                    <a:cubicBezTo>
                      <a:pt x="539" y="431"/>
                      <a:pt x="539" y="431"/>
                      <a:pt x="539" y="431"/>
                    </a:cubicBezTo>
                    <a:cubicBezTo>
                      <a:pt x="579" y="431"/>
                      <a:pt x="611" y="399"/>
                      <a:pt x="611" y="359"/>
                    </a:cubicBezTo>
                    <a:cubicBezTo>
                      <a:pt x="611" y="72"/>
                      <a:pt x="611" y="72"/>
                      <a:pt x="611" y="72"/>
                    </a:cubicBezTo>
                    <a:cubicBezTo>
                      <a:pt x="611" y="32"/>
                      <a:pt x="579" y="0"/>
                      <a:pt x="539" y="0"/>
                    </a:cubicBez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2C353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931327" y="4637894"/>
                <a:ext cx="501733" cy="4616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FFFFFF"/>
                    </a:solidFill>
                    <a:latin typeface="Arial"/>
                    <a:ea typeface="微软雅黑"/>
                    <a:sym typeface="Arial"/>
                  </a:rPr>
                  <a:t>S</a:t>
                </a: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2433060" y="3573016"/>
              <a:ext cx="1400093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Strength</a:t>
              </a:r>
            </a:p>
            <a:p>
              <a:pPr algn="ctr">
                <a:spcAft>
                  <a:spcPts val="60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优势 </a:t>
              </a:r>
              <a:endParaRPr lang="en-US" altLang="zh-CN" sz="14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55861" y="2225676"/>
            <a:ext cx="1950275" cy="1939925"/>
            <a:chOff x="3672816" y="2225676"/>
            <a:chExt cx="1950275" cy="1939925"/>
          </a:xfrm>
        </p:grpSpPr>
        <p:grpSp>
          <p:nvGrpSpPr>
            <p:cNvPr id="22" name="组合 21"/>
            <p:cNvGrpSpPr/>
            <p:nvPr/>
          </p:nvGrpSpPr>
          <p:grpSpPr>
            <a:xfrm>
              <a:off x="3672816" y="2225676"/>
              <a:ext cx="1941513" cy="1939925"/>
              <a:chOff x="3672816" y="2225676"/>
              <a:chExt cx="1941513" cy="1939925"/>
            </a:xfrm>
          </p:grpSpPr>
          <p:sp>
            <p:nvSpPr>
              <p:cNvPr id="24" name="Freeform 191"/>
              <p:cNvSpPr>
                <a:spLocks/>
              </p:cNvSpPr>
              <p:nvPr/>
            </p:nvSpPr>
            <p:spPr bwMode="auto">
              <a:xfrm>
                <a:off x="3672816" y="2225676"/>
                <a:ext cx="1941513" cy="1939925"/>
              </a:xfrm>
              <a:custGeom>
                <a:avLst/>
                <a:gdLst>
                  <a:gd name="T0" fmla="*/ 612 w 612"/>
                  <a:gd name="T1" fmla="*/ 252 h 611"/>
                  <a:gd name="T2" fmla="*/ 540 w 612"/>
                  <a:gd name="T3" fmla="*/ 180 h 611"/>
                  <a:gd name="T4" fmla="*/ 240 w 612"/>
                  <a:gd name="T5" fmla="*/ 180 h 611"/>
                  <a:gd name="T6" fmla="*/ 180 w 612"/>
                  <a:gd name="T7" fmla="*/ 120 h 611"/>
                  <a:gd name="T8" fmla="*/ 180 w 612"/>
                  <a:gd name="T9" fmla="*/ 36 h 611"/>
                  <a:gd name="T10" fmla="*/ 144 w 612"/>
                  <a:gd name="T11" fmla="*/ 0 h 611"/>
                  <a:gd name="T12" fmla="*/ 36 w 612"/>
                  <a:gd name="T13" fmla="*/ 0 h 611"/>
                  <a:gd name="T14" fmla="*/ 0 w 612"/>
                  <a:gd name="T15" fmla="*/ 36 h 611"/>
                  <a:gd name="T16" fmla="*/ 0 w 612"/>
                  <a:gd name="T17" fmla="*/ 144 h 611"/>
                  <a:gd name="T18" fmla="*/ 36 w 612"/>
                  <a:gd name="T19" fmla="*/ 180 h 611"/>
                  <a:gd name="T20" fmla="*/ 120 w 612"/>
                  <a:gd name="T21" fmla="*/ 180 h 611"/>
                  <a:gd name="T22" fmla="*/ 180 w 612"/>
                  <a:gd name="T23" fmla="*/ 240 h 611"/>
                  <a:gd name="T24" fmla="*/ 180 w 612"/>
                  <a:gd name="T25" fmla="*/ 540 h 611"/>
                  <a:gd name="T26" fmla="*/ 252 w 612"/>
                  <a:gd name="T27" fmla="*/ 611 h 611"/>
                  <a:gd name="T28" fmla="*/ 540 w 612"/>
                  <a:gd name="T29" fmla="*/ 611 h 611"/>
                  <a:gd name="T30" fmla="*/ 612 w 612"/>
                  <a:gd name="T31" fmla="*/ 540 h 611"/>
                  <a:gd name="T32" fmla="*/ 612 w 612"/>
                  <a:gd name="T33" fmla="*/ 252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2" h="611">
                    <a:moveTo>
                      <a:pt x="612" y="252"/>
                    </a:moveTo>
                    <a:cubicBezTo>
                      <a:pt x="612" y="212"/>
                      <a:pt x="579" y="180"/>
                      <a:pt x="540" y="180"/>
                    </a:cubicBezTo>
                    <a:cubicBezTo>
                      <a:pt x="240" y="180"/>
                      <a:pt x="240" y="180"/>
                      <a:pt x="240" y="180"/>
                    </a:cubicBezTo>
                    <a:cubicBezTo>
                      <a:pt x="207" y="180"/>
                      <a:pt x="180" y="153"/>
                      <a:pt x="180" y="120"/>
                    </a:cubicBezTo>
                    <a:cubicBezTo>
                      <a:pt x="180" y="36"/>
                      <a:pt x="180" y="36"/>
                      <a:pt x="180" y="36"/>
                    </a:cubicBezTo>
                    <a:cubicBezTo>
                      <a:pt x="180" y="16"/>
                      <a:pt x="164" y="0"/>
                      <a:pt x="14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64"/>
                      <a:pt x="16" y="180"/>
                      <a:pt x="36" y="180"/>
                    </a:cubicBezTo>
                    <a:cubicBezTo>
                      <a:pt x="120" y="180"/>
                      <a:pt x="120" y="180"/>
                      <a:pt x="120" y="180"/>
                    </a:cubicBezTo>
                    <a:cubicBezTo>
                      <a:pt x="153" y="180"/>
                      <a:pt x="180" y="207"/>
                      <a:pt x="180" y="240"/>
                    </a:cubicBezTo>
                    <a:cubicBezTo>
                      <a:pt x="180" y="540"/>
                      <a:pt x="180" y="540"/>
                      <a:pt x="180" y="540"/>
                    </a:cubicBezTo>
                    <a:cubicBezTo>
                      <a:pt x="180" y="579"/>
                      <a:pt x="212" y="611"/>
                      <a:pt x="252" y="611"/>
                    </a:cubicBezTo>
                    <a:cubicBezTo>
                      <a:pt x="540" y="611"/>
                      <a:pt x="540" y="611"/>
                      <a:pt x="540" y="611"/>
                    </a:cubicBezTo>
                    <a:cubicBezTo>
                      <a:pt x="579" y="611"/>
                      <a:pt x="612" y="579"/>
                      <a:pt x="612" y="540"/>
                    </a:cubicBezTo>
                    <a:lnTo>
                      <a:pt x="612" y="252"/>
                    </a:lnTo>
                    <a:close/>
                  </a:path>
                </a:pathLst>
              </a:custGeom>
              <a:solidFill>
                <a:srgbClr val="2C353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711927" y="2274705"/>
                <a:ext cx="501733" cy="4616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FFFFFF"/>
                    </a:solidFill>
                    <a:latin typeface="Arial"/>
                    <a:ea typeface="微软雅黑"/>
                    <a:sym typeface="Arial"/>
                  </a:rPr>
                  <a:t>W</a:t>
                </a: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4222998" y="3140968"/>
              <a:ext cx="1400093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Weakness</a:t>
              </a:r>
            </a:p>
            <a:p>
              <a:pPr algn="ctr">
                <a:spcAft>
                  <a:spcPts val="60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劣势 </a:t>
              </a:r>
              <a:endParaRPr lang="en-US" altLang="zh-CN" sz="14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03773" y="3206751"/>
            <a:ext cx="1943100" cy="1939925"/>
            <a:chOff x="6020728" y="3206751"/>
            <a:chExt cx="1943100" cy="1939925"/>
          </a:xfrm>
        </p:grpSpPr>
        <p:grpSp>
          <p:nvGrpSpPr>
            <p:cNvPr id="27" name="组合 26"/>
            <p:cNvGrpSpPr/>
            <p:nvPr/>
          </p:nvGrpSpPr>
          <p:grpSpPr>
            <a:xfrm>
              <a:off x="6020728" y="3206751"/>
              <a:ext cx="1943100" cy="1939925"/>
              <a:chOff x="6020728" y="3206751"/>
              <a:chExt cx="1943100" cy="1939925"/>
            </a:xfrm>
          </p:grpSpPr>
          <p:sp>
            <p:nvSpPr>
              <p:cNvPr id="29" name="Freeform 190"/>
              <p:cNvSpPr>
                <a:spLocks/>
              </p:cNvSpPr>
              <p:nvPr/>
            </p:nvSpPr>
            <p:spPr bwMode="auto">
              <a:xfrm>
                <a:off x="6020728" y="3206751"/>
                <a:ext cx="1943100" cy="1939925"/>
              </a:xfrm>
              <a:custGeom>
                <a:avLst/>
                <a:gdLst>
                  <a:gd name="T0" fmla="*/ 0 w 612"/>
                  <a:gd name="T1" fmla="*/ 359 h 611"/>
                  <a:gd name="T2" fmla="*/ 72 w 612"/>
                  <a:gd name="T3" fmla="*/ 431 h 611"/>
                  <a:gd name="T4" fmla="*/ 372 w 612"/>
                  <a:gd name="T5" fmla="*/ 431 h 611"/>
                  <a:gd name="T6" fmla="*/ 432 w 612"/>
                  <a:gd name="T7" fmla="*/ 491 h 611"/>
                  <a:gd name="T8" fmla="*/ 432 w 612"/>
                  <a:gd name="T9" fmla="*/ 575 h 611"/>
                  <a:gd name="T10" fmla="*/ 468 w 612"/>
                  <a:gd name="T11" fmla="*/ 611 h 611"/>
                  <a:gd name="T12" fmla="*/ 576 w 612"/>
                  <a:gd name="T13" fmla="*/ 611 h 611"/>
                  <a:gd name="T14" fmla="*/ 612 w 612"/>
                  <a:gd name="T15" fmla="*/ 575 h 611"/>
                  <a:gd name="T16" fmla="*/ 612 w 612"/>
                  <a:gd name="T17" fmla="*/ 467 h 611"/>
                  <a:gd name="T18" fmla="*/ 576 w 612"/>
                  <a:gd name="T19" fmla="*/ 431 h 611"/>
                  <a:gd name="T20" fmla="*/ 492 w 612"/>
                  <a:gd name="T21" fmla="*/ 431 h 611"/>
                  <a:gd name="T22" fmla="*/ 432 w 612"/>
                  <a:gd name="T23" fmla="*/ 371 h 611"/>
                  <a:gd name="T24" fmla="*/ 432 w 612"/>
                  <a:gd name="T25" fmla="*/ 72 h 611"/>
                  <a:gd name="T26" fmla="*/ 360 w 612"/>
                  <a:gd name="T27" fmla="*/ 0 h 611"/>
                  <a:gd name="T28" fmla="*/ 72 w 612"/>
                  <a:gd name="T29" fmla="*/ 0 h 611"/>
                  <a:gd name="T30" fmla="*/ 0 w 612"/>
                  <a:gd name="T31" fmla="*/ 72 h 611"/>
                  <a:gd name="T32" fmla="*/ 0 w 612"/>
                  <a:gd name="T33" fmla="*/ 359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2" h="611">
                    <a:moveTo>
                      <a:pt x="0" y="359"/>
                    </a:moveTo>
                    <a:cubicBezTo>
                      <a:pt x="0" y="399"/>
                      <a:pt x="33" y="431"/>
                      <a:pt x="72" y="431"/>
                    </a:cubicBezTo>
                    <a:cubicBezTo>
                      <a:pt x="372" y="431"/>
                      <a:pt x="372" y="431"/>
                      <a:pt x="372" y="431"/>
                    </a:cubicBezTo>
                    <a:cubicBezTo>
                      <a:pt x="405" y="431"/>
                      <a:pt x="432" y="458"/>
                      <a:pt x="432" y="491"/>
                    </a:cubicBezTo>
                    <a:cubicBezTo>
                      <a:pt x="432" y="575"/>
                      <a:pt x="432" y="575"/>
                      <a:pt x="432" y="575"/>
                    </a:cubicBezTo>
                    <a:cubicBezTo>
                      <a:pt x="432" y="595"/>
                      <a:pt x="448" y="611"/>
                      <a:pt x="468" y="611"/>
                    </a:cubicBezTo>
                    <a:cubicBezTo>
                      <a:pt x="576" y="611"/>
                      <a:pt x="576" y="611"/>
                      <a:pt x="576" y="611"/>
                    </a:cubicBezTo>
                    <a:cubicBezTo>
                      <a:pt x="596" y="611"/>
                      <a:pt x="612" y="595"/>
                      <a:pt x="612" y="575"/>
                    </a:cubicBezTo>
                    <a:cubicBezTo>
                      <a:pt x="612" y="467"/>
                      <a:pt x="612" y="467"/>
                      <a:pt x="612" y="467"/>
                    </a:cubicBezTo>
                    <a:cubicBezTo>
                      <a:pt x="612" y="447"/>
                      <a:pt x="596" y="431"/>
                      <a:pt x="576" y="431"/>
                    </a:cubicBezTo>
                    <a:cubicBezTo>
                      <a:pt x="492" y="431"/>
                      <a:pt x="492" y="431"/>
                      <a:pt x="492" y="431"/>
                    </a:cubicBezTo>
                    <a:cubicBezTo>
                      <a:pt x="459" y="431"/>
                      <a:pt x="432" y="404"/>
                      <a:pt x="432" y="371"/>
                    </a:cubicBezTo>
                    <a:cubicBezTo>
                      <a:pt x="432" y="72"/>
                      <a:pt x="432" y="72"/>
                      <a:pt x="432" y="72"/>
                    </a:cubicBezTo>
                    <a:cubicBezTo>
                      <a:pt x="432" y="32"/>
                      <a:pt x="400" y="0"/>
                      <a:pt x="360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33" y="0"/>
                      <a:pt x="0" y="32"/>
                      <a:pt x="0" y="72"/>
                    </a:cubicBezTo>
                    <a:lnTo>
                      <a:pt x="0" y="359"/>
                    </a:lnTo>
                    <a:close/>
                  </a:path>
                </a:pathLst>
              </a:custGeom>
              <a:solidFill>
                <a:srgbClr val="2C353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7429603" y="4637894"/>
                <a:ext cx="501733" cy="4616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FFFFFF"/>
                    </a:solidFill>
                    <a:latin typeface="Arial"/>
                    <a:ea typeface="微软雅黑"/>
                    <a:sym typeface="Arial"/>
                  </a:rPr>
                  <a:t>O</a:t>
                </a: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6023198" y="3645024"/>
              <a:ext cx="1400093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Opportunities</a:t>
              </a:r>
            </a:p>
            <a:p>
              <a:pPr algn="ctr">
                <a:spcAft>
                  <a:spcPts val="60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机会 </a:t>
              </a:r>
              <a:endParaRPr lang="en-US" altLang="zh-CN" sz="14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084948" y="2225676"/>
            <a:ext cx="1938338" cy="1939925"/>
            <a:chOff x="7801903" y="2225676"/>
            <a:chExt cx="1938338" cy="1939925"/>
          </a:xfrm>
        </p:grpSpPr>
        <p:grpSp>
          <p:nvGrpSpPr>
            <p:cNvPr id="32" name="组合 31"/>
            <p:cNvGrpSpPr/>
            <p:nvPr/>
          </p:nvGrpSpPr>
          <p:grpSpPr>
            <a:xfrm>
              <a:off x="7801903" y="2225676"/>
              <a:ext cx="1938338" cy="1939925"/>
              <a:chOff x="7801903" y="2225676"/>
              <a:chExt cx="1938338" cy="1939925"/>
            </a:xfrm>
          </p:grpSpPr>
          <p:sp>
            <p:nvSpPr>
              <p:cNvPr id="34" name="Freeform 192"/>
              <p:cNvSpPr>
                <a:spLocks/>
              </p:cNvSpPr>
              <p:nvPr/>
            </p:nvSpPr>
            <p:spPr bwMode="auto">
              <a:xfrm>
                <a:off x="7801903" y="2225676"/>
                <a:ext cx="1938338" cy="1939925"/>
              </a:xfrm>
              <a:custGeom>
                <a:avLst/>
                <a:gdLst>
                  <a:gd name="T0" fmla="*/ 359 w 611"/>
                  <a:gd name="T1" fmla="*/ 611 h 611"/>
                  <a:gd name="T2" fmla="*/ 431 w 611"/>
                  <a:gd name="T3" fmla="*/ 540 h 611"/>
                  <a:gd name="T4" fmla="*/ 431 w 611"/>
                  <a:gd name="T5" fmla="*/ 240 h 611"/>
                  <a:gd name="T6" fmla="*/ 491 w 611"/>
                  <a:gd name="T7" fmla="*/ 180 h 611"/>
                  <a:gd name="T8" fmla="*/ 575 w 611"/>
                  <a:gd name="T9" fmla="*/ 180 h 611"/>
                  <a:gd name="T10" fmla="*/ 611 w 611"/>
                  <a:gd name="T11" fmla="*/ 144 h 611"/>
                  <a:gd name="T12" fmla="*/ 611 w 611"/>
                  <a:gd name="T13" fmla="*/ 36 h 611"/>
                  <a:gd name="T14" fmla="*/ 575 w 611"/>
                  <a:gd name="T15" fmla="*/ 0 h 611"/>
                  <a:gd name="T16" fmla="*/ 467 w 611"/>
                  <a:gd name="T17" fmla="*/ 0 h 611"/>
                  <a:gd name="T18" fmla="*/ 431 w 611"/>
                  <a:gd name="T19" fmla="*/ 36 h 611"/>
                  <a:gd name="T20" fmla="*/ 431 w 611"/>
                  <a:gd name="T21" fmla="*/ 120 h 611"/>
                  <a:gd name="T22" fmla="*/ 371 w 611"/>
                  <a:gd name="T23" fmla="*/ 180 h 611"/>
                  <a:gd name="T24" fmla="*/ 72 w 611"/>
                  <a:gd name="T25" fmla="*/ 180 h 611"/>
                  <a:gd name="T26" fmla="*/ 0 w 611"/>
                  <a:gd name="T27" fmla="*/ 252 h 611"/>
                  <a:gd name="T28" fmla="*/ 0 w 611"/>
                  <a:gd name="T29" fmla="*/ 540 h 611"/>
                  <a:gd name="T30" fmla="*/ 72 w 611"/>
                  <a:gd name="T31" fmla="*/ 611 h 611"/>
                  <a:gd name="T32" fmla="*/ 359 w 611"/>
                  <a:gd name="T33" fmla="*/ 611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1" h="611">
                    <a:moveTo>
                      <a:pt x="359" y="611"/>
                    </a:moveTo>
                    <a:cubicBezTo>
                      <a:pt x="399" y="611"/>
                      <a:pt x="431" y="579"/>
                      <a:pt x="431" y="540"/>
                    </a:cubicBezTo>
                    <a:cubicBezTo>
                      <a:pt x="431" y="240"/>
                      <a:pt x="431" y="240"/>
                      <a:pt x="431" y="240"/>
                    </a:cubicBezTo>
                    <a:cubicBezTo>
                      <a:pt x="431" y="207"/>
                      <a:pt x="458" y="180"/>
                      <a:pt x="491" y="180"/>
                    </a:cubicBezTo>
                    <a:cubicBezTo>
                      <a:pt x="575" y="180"/>
                      <a:pt x="575" y="180"/>
                      <a:pt x="575" y="180"/>
                    </a:cubicBezTo>
                    <a:cubicBezTo>
                      <a:pt x="595" y="180"/>
                      <a:pt x="611" y="164"/>
                      <a:pt x="611" y="144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11" y="16"/>
                      <a:pt x="595" y="0"/>
                      <a:pt x="575" y="0"/>
                    </a:cubicBezTo>
                    <a:cubicBezTo>
                      <a:pt x="467" y="0"/>
                      <a:pt x="467" y="0"/>
                      <a:pt x="467" y="0"/>
                    </a:cubicBezTo>
                    <a:cubicBezTo>
                      <a:pt x="447" y="0"/>
                      <a:pt x="431" y="16"/>
                      <a:pt x="431" y="36"/>
                    </a:cubicBezTo>
                    <a:cubicBezTo>
                      <a:pt x="431" y="120"/>
                      <a:pt x="431" y="120"/>
                      <a:pt x="431" y="120"/>
                    </a:cubicBezTo>
                    <a:cubicBezTo>
                      <a:pt x="431" y="153"/>
                      <a:pt x="404" y="180"/>
                      <a:pt x="371" y="180"/>
                    </a:cubicBezTo>
                    <a:cubicBezTo>
                      <a:pt x="72" y="180"/>
                      <a:pt x="72" y="180"/>
                      <a:pt x="72" y="180"/>
                    </a:cubicBezTo>
                    <a:cubicBezTo>
                      <a:pt x="32" y="180"/>
                      <a:pt x="0" y="212"/>
                      <a:pt x="0" y="252"/>
                    </a:cubicBezTo>
                    <a:cubicBezTo>
                      <a:pt x="0" y="540"/>
                      <a:pt x="0" y="540"/>
                      <a:pt x="0" y="540"/>
                    </a:cubicBezTo>
                    <a:cubicBezTo>
                      <a:pt x="0" y="579"/>
                      <a:pt x="32" y="611"/>
                      <a:pt x="72" y="611"/>
                    </a:cubicBezTo>
                    <a:lnTo>
                      <a:pt x="359" y="611"/>
                    </a:lnTo>
                    <a:close/>
                  </a:path>
                </a:pathLst>
              </a:custGeom>
              <a:solidFill>
                <a:srgbClr val="2C353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9210203" y="2274705"/>
                <a:ext cx="501733" cy="4616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rgbClr val="FFFFFF"/>
                    </a:solidFill>
                    <a:latin typeface="Arial"/>
                    <a:ea typeface="微软雅黑"/>
                    <a:sym typeface="Arial"/>
                  </a:rPr>
                  <a:t>T</a:t>
                </a: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7823398" y="3212976"/>
              <a:ext cx="1400093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Threats</a:t>
              </a:r>
            </a:p>
            <a:p>
              <a:pPr algn="ctr">
                <a:spcAft>
                  <a:spcPts val="60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威胁 </a:t>
              </a:r>
              <a:endParaRPr lang="en-US" altLang="zh-CN" sz="14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265683" y="2420888"/>
            <a:ext cx="245325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645072" y="2016423"/>
            <a:ext cx="245325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077120" y="4680719"/>
            <a:ext cx="245325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394475" y="4221088"/>
            <a:ext cx="245325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886729015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0413" cy="3833664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945018" y="908720"/>
            <a:ext cx="5256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THANK</a:t>
            </a:r>
            <a:endParaRPr lang="zh-CN" altLang="en-US" sz="7200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945018" y="2996952"/>
            <a:ext cx="9865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300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谢谢聆听！</a:t>
            </a:r>
          </a:p>
        </p:txBody>
      </p:sp>
      <p:sp>
        <p:nvSpPr>
          <p:cNvPr id="20" name="矩形 19"/>
          <p:cNvSpPr/>
          <p:nvPr/>
        </p:nvSpPr>
        <p:spPr>
          <a:xfrm flipH="1">
            <a:off x="1017025" y="4104948"/>
            <a:ext cx="55543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 </a:t>
            </a:r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完整框架 </a:t>
            </a:r>
            <a:r>
              <a:rPr lang="en-US" altLang="zh-CN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动态</a:t>
            </a:r>
            <a:r>
              <a:rPr lang="en-US" altLang="zh-CN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PPT</a:t>
            </a:r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实用大气 </a:t>
            </a:r>
            <a:r>
              <a:rPr lang="en-US" altLang="zh-CN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</a:t>
            </a:r>
            <a:r>
              <a:rPr lang="zh-CN" altLang="en-US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商务展示 </a:t>
            </a:r>
            <a:r>
              <a:rPr lang="en-US" altLang="zh-CN" sz="1400" spc="3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| 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982638" y="5373216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templates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  <p:sp>
        <p:nvSpPr>
          <p:cNvPr id="24" name="Shape 135"/>
          <p:cNvSpPr/>
          <p:nvPr/>
        </p:nvSpPr>
        <p:spPr>
          <a:xfrm>
            <a:off x="10129576" y="2723085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5" name="Shape 136"/>
          <p:cNvSpPr/>
          <p:nvPr/>
        </p:nvSpPr>
        <p:spPr>
          <a:xfrm>
            <a:off x="10901663" y="1333658"/>
            <a:ext cx="102879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6" name="Shape 111"/>
          <p:cNvSpPr/>
          <p:nvPr/>
        </p:nvSpPr>
        <p:spPr>
          <a:xfrm>
            <a:off x="8750599" y="1516232"/>
            <a:ext cx="108815" cy="109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7" name="Shape 114"/>
          <p:cNvSpPr/>
          <p:nvPr/>
        </p:nvSpPr>
        <p:spPr>
          <a:xfrm>
            <a:off x="9159641" y="858645"/>
            <a:ext cx="175093" cy="1741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8" name="Shape 118"/>
          <p:cNvSpPr/>
          <p:nvPr/>
        </p:nvSpPr>
        <p:spPr>
          <a:xfrm>
            <a:off x="10358086" y="2551949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9" name="Shape 122"/>
          <p:cNvSpPr/>
          <p:nvPr/>
        </p:nvSpPr>
        <p:spPr>
          <a:xfrm>
            <a:off x="8717954" y="1483588"/>
            <a:ext cx="174103" cy="175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0" name="Shape 127"/>
          <p:cNvSpPr/>
          <p:nvPr/>
        </p:nvSpPr>
        <p:spPr>
          <a:xfrm flipH="1">
            <a:off x="8815887" y="315810"/>
            <a:ext cx="862603" cy="1259775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1" name="Shape 129"/>
          <p:cNvSpPr/>
          <p:nvPr/>
        </p:nvSpPr>
        <p:spPr>
          <a:xfrm flipH="1" flipV="1">
            <a:off x="8815888" y="1571629"/>
            <a:ext cx="1577811" cy="1038684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2" name="Shape 139"/>
          <p:cNvSpPr/>
          <p:nvPr/>
        </p:nvSpPr>
        <p:spPr>
          <a:xfrm>
            <a:off x="11808931" y="1165058"/>
            <a:ext cx="96944" cy="9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3" name="Shape 140"/>
          <p:cNvSpPr/>
          <p:nvPr/>
        </p:nvSpPr>
        <p:spPr>
          <a:xfrm>
            <a:off x="11287408" y="289595"/>
            <a:ext cx="97933" cy="9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4" name="Shape 141"/>
          <p:cNvSpPr/>
          <p:nvPr/>
        </p:nvSpPr>
        <p:spPr>
          <a:xfrm>
            <a:off x="9549891" y="2935767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5" name="Shape 142"/>
          <p:cNvSpPr/>
          <p:nvPr/>
        </p:nvSpPr>
        <p:spPr>
          <a:xfrm>
            <a:off x="9383702" y="1933685"/>
            <a:ext cx="96944" cy="9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6" name="Shape 143"/>
          <p:cNvSpPr/>
          <p:nvPr/>
        </p:nvSpPr>
        <p:spPr>
          <a:xfrm>
            <a:off x="11851467" y="2037704"/>
            <a:ext cx="108815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7" name="Shape 146"/>
          <p:cNvSpPr/>
          <p:nvPr/>
        </p:nvSpPr>
        <p:spPr>
          <a:xfrm flipH="1">
            <a:off x="10530706" y="2076091"/>
            <a:ext cx="1407664" cy="592545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8" name="Shape 147"/>
          <p:cNvSpPr/>
          <p:nvPr/>
        </p:nvSpPr>
        <p:spPr>
          <a:xfrm flipH="1">
            <a:off x="10493608" y="387528"/>
            <a:ext cx="833422" cy="2200033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9" name="Shape 148"/>
          <p:cNvSpPr/>
          <p:nvPr/>
        </p:nvSpPr>
        <p:spPr>
          <a:xfrm flipH="1">
            <a:off x="10453052" y="612847"/>
            <a:ext cx="1474802" cy="2089463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0" name="Shape 149"/>
          <p:cNvSpPr/>
          <p:nvPr/>
        </p:nvSpPr>
        <p:spPr>
          <a:xfrm flipH="1">
            <a:off x="10509437" y="1214025"/>
            <a:ext cx="1314680" cy="1430911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1" name="Shape 150"/>
          <p:cNvSpPr/>
          <p:nvPr/>
        </p:nvSpPr>
        <p:spPr>
          <a:xfrm flipH="1">
            <a:off x="10452063" y="1626035"/>
            <a:ext cx="1475791" cy="1069352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2" name="Shape 151"/>
          <p:cNvSpPr/>
          <p:nvPr/>
        </p:nvSpPr>
        <p:spPr>
          <a:xfrm>
            <a:off x="9674533" y="287617"/>
            <a:ext cx="761702" cy="2357319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3" name="Shape 152"/>
          <p:cNvSpPr/>
          <p:nvPr/>
        </p:nvSpPr>
        <p:spPr>
          <a:xfrm>
            <a:off x="9639910" y="260908"/>
            <a:ext cx="108815" cy="109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4" name="Shape 153"/>
          <p:cNvSpPr/>
          <p:nvPr/>
        </p:nvSpPr>
        <p:spPr>
          <a:xfrm flipV="1">
            <a:off x="9601331" y="2644936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5" name="Shape 154"/>
          <p:cNvSpPr/>
          <p:nvPr/>
        </p:nvSpPr>
        <p:spPr>
          <a:xfrm flipH="1">
            <a:off x="10493609" y="315810"/>
            <a:ext cx="4451" cy="2386500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6" name="Shape 155"/>
          <p:cNvSpPr/>
          <p:nvPr/>
        </p:nvSpPr>
        <p:spPr>
          <a:xfrm>
            <a:off x="9531096" y="2036564"/>
            <a:ext cx="147395" cy="146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7" name="Shape 156"/>
          <p:cNvSpPr/>
          <p:nvPr/>
        </p:nvSpPr>
        <p:spPr>
          <a:xfrm>
            <a:off x="9686404" y="2128561"/>
            <a:ext cx="175092" cy="175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8" name="Shape 157"/>
          <p:cNvSpPr/>
          <p:nvPr/>
        </p:nvSpPr>
        <p:spPr>
          <a:xfrm>
            <a:off x="11590856" y="2900079"/>
            <a:ext cx="97933" cy="9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9" name="Shape 158"/>
          <p:cNvSpPr/>
          <p:nvPr/>
        </p:nvSpPr>
        <p:spPr>
          <a:xfrm flipH="1">
            <a:off x="11639822" y="2094398"/>
            <a:ext cx="261109" cy="805681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0" name="Shape 166"/>
          <p:cNvSpPr/>
          <p:nvPr/>
        </p:nvSpPr>
        <p:spPr>
          <a:xfrm flipH="1">
            <a:off x="8816876" y="260907"/>
            <a:ext cx="158650" cy="123949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1" name="Shape 168"/>
          <p:cNvSpPr/>
          <p:nvPr/>
        </p:nvSpPr>
        <p:spPr>
          <a:xfrm>
            <a:off x="10704314" y="3129655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2" name="Shape 169"/>
          <p:cNvSpPr/>
          <p:nvPr/>
        </p:nvSpPr>
        <p:spPr>
          <a:xfrm>
            <a:off x="11234538" y="3152408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3" name="Shape 170"/>
          <p:cNvSpPr/>
          <p:nvPr/>
        </p:nvSpPr>
        <p:spPr>
          <a:xfrm>
            <a:off x="10493610" y="2769578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4" name="Shape 171"/>
          <p:cNvSpPr/>
          <p:nvPr/>
        </p:nvSpPr>
        <p:spPr>
          <a:xfrm>
            <a:off x="10533179" y="2725063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5" name="Shape 172"/>
          <p:cNvSpPr/>
          <p:nvPr/>
        </p:nvSpPr>
        <p:spPr>
          <a:xfrm>
            <a:off x="9993557" y="1436538"/>
            <a:ext cx="123653" cy="1285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6" name="Shape 174"/>
          <p:cNvSpPr/>
          <p:nvPr/>
        </p:nvSpPr>
        <p:spPr>
          <a:xfrm>
            <a:off x="10434257" y="161985"/>
            <a:ext cx="123653" cy="127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7" name="Shape 175"/>
          <p:cNvSpPr/>
          <p:nvPr/>
        </p:nvSpPr>
        <p:spPr>
          <a:xfrm>
            <a:off x="10448106" y="386539"/>
            <a:ext cx="93976" cy="949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58066" y="4572008"/>
            <a:ext cx="4657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Arial"/>
                <a:ea typeface="微软雅黑"/>
                <a:sym typeface="Arial"/>
              </a:rPr>
              <a:t>汇报时间：</a:t>
            </a:r>
            <a:r>
              <a:rPr lang="en-US" altLang="zh-CN" sz="2000" dirty="0">
                <a:latin typeface="Arial"/>
                <a:ea typeface="微软雅黑"/>
                <a:sym typeface="Arial"/>
              </a:rPr>
              <a:t>2019</a:t>
            </a:r>
            <a:r>
              <a:rPr lang="zh-CN" altLang="en-US" sz="2000" dirty="0">
                <a:latin typeface="Arial"/>
                <a:ea typeface="微软雅黑"/>
                <a:sym typeface="Arial"/>
              </a:rPr>
              <a:t>年</a:t>
            </a:r>
            <a:r>
              <a:rPr lang="en-US" altLang="zh-CN" sz="2000" dirty="0">
                <a:latin typeface="Arial"/>
                <a:ea typeface="微软雅黑"/>
                <a:sym typeface="Arial"/>
              </a:rPr>
              <a:t>1</a:t>
            </a:r>
            <a:r>
              <a:rPr lang="zh-CN" altLang="en-US" sz="2000" dirty="0">
                <a:latin typeface="Arial"/>
                <a:ea typeface="微软雅黑"/>
                <a:sym typeface="Arial"/>
              </a:rPr>
              <a:t>月      汇报人：</a:t>
            </a:r>
            <a:r>
              <a:rPr lang="en-US" altLang="zh-CN" sz="2000" dirty="0">
                <a:latin typeface="Arial"/>
                <a:ea typeface="微软雅黑"/>
                <a:sym typeface="Arial"/>
              </a:rPr>
              <a:t>XXX</a:t>
            </a:r>
            <a:endParaRPr lang="zh-CN" altLang="en-US" sz="2000" dirty="0"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5532789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1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1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0413" cy="6858000"/>
          </a:xfrm>
          <a:prstGeom prst="rect">
            <a:avLst/>
          </a:prstGeom>
          <a:solidFill>
            <a:srgbClr val="2C353A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4566" y="1412776"/>
            <a:ext cx="11593288" cy="39604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026366" y="1916832"/>
            <a:ext cx="2160240" cy="360040"/>
          </a:xfrm>
          <a:prstGeom prst="roundRect">
            <a:avLst>
              <a:gd name="adj" fmla="val 0"/>
            </a:avLst>
          </a:prstGeom>
          <a:solidFill>
            <a:srgbClr val="2C35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latin typeface="Arial"/>
                <a:ea typeface="微软雅黑"/>
                <a:sym typeface="Arial"/>
              </a:rPr>
              <a:t>单击添加标题内容信息</a:t>
            </a:r>
          </a:p>
        </p:txBody>
      </p:sp>
      <p:sp>
        <p:nvSpPr>
          <p:cNvPr id="19" name="矩形 18"/>
          <p:cNvSpPr/>
          <p:nvPr/>
        </p:nvSpPr>
        <p:spPr>
          <a:xfrm>
            <a:off x="2710830" y="2414498"/>
            <a:ext cx="676875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我们坚持以客户为中心，快速响应客户需求，持续为客户创造长期价值进而成就客户。为客户提供有效服务，是我们工作的方向和价值评价的标尺，成就客户就是成就我们自己我们坚持以客户为中心。</a:t>
            </a:r>
            <a:endParaRPr lang="en-US" altLang="zh-CN" sz="1000" spc="1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ctr">
              <a:lnSpc>
                <a:spcPct val="200000"/>
              </a:lnSpc>
            </a:pPr>
            <a:endParaRPr lang="en-US" altLang="zh-CN" sz="1000" spc="1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的方向和价值评价的标尺，成就客户就是成就我们自己我们坚持以客户为中心。是我们工作的方向和价值评价的标尺，成就客户就是成就我们自己我们坚持以客户为中心。</a:t>
            </a: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3358902" y="4581128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templates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  <p:sp>
        <p:nvSpPr>
          <p:cNvPr id="21" name="Shape 135"/>
          <p:cNvSpPr/>
          <p:nvPr/>
        </p:nvSpPr>
        <p:spPr>
          <a:xfrm>
            <a:off x="10129576" y="2723085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2" name="Shape 136"/>
          <p:cNvSpPr/>
          <p:nvPr/>
        </p:nvSpPr>
        <p:spPr>
          <a:xfrm>
            <a:off x="10901663" y="1333658"/>
            <a:ext cx="102879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3" name="Shape 111"/>
          <p:cNvSpPr/>
          <p:nvPr/>
        </p:nvSpPr>
        <p:spPr>
          <a:xfrm>
            <a:off x="8750599" y="1516232"/>
            <a:ext cx="108815" cy="109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4" name="Shape 114"/>
          <p:cNvSpPr/>
          <p:nvPr/>
        </p:nvSpPr>
        <p:spPr>
          <a:xfrm>
            <a:off x="9159641" y="858645"/>
            <a:ext cx="175093" cy="1741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5" name="Shape 118"/>
          <p:cNvSpPr/>
          <p:nvPr/>
        </p:nvSpPr>
        <p:spPr>
          <a:xfrm>
            <a:off x="10358086" y="2551949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6" name="Shape 122"/>
          <p:cNvSpPr/>
          <p:nvPr/>
        </p:nvSpPr>
        <p:spPr>
          <a:xfrm>
            <a:off x="8717954" y="1483588"/>
            <a:ext cx="174103" cy="175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7" name="Shape 127"/>
          <p:cNvSpPr/>
          <p:nvPr/>
        </p:nvSpPr>
        <p:spPr>
          <a:xfrm flipH="1">
            <a:off x="8815887" y="315810"/>
            <a:ext cx="862603" cy="1259775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8" name="Shape 129"/>
          <p:cNvSpPr/>
          <p:nvPr/>
        </p:nvSpPr>
        <p:spPr>
          <a:xfrm flipH="1" flipV="1">
            <a:off x="8815888" y="1571629"/>
            <a:ext cx="1577811" cy="1038684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9" name="Shape 139"/>
          <p:cNvSpPr/>
          <p:nvPr/>
        </p:nvSpPr>
        <p:spPr>
          <a:xfrm>
            <a:off x="11808931" y="1165058"/>
            <a:ext cx="96944" cy="9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0" name="Shape 140"/>
          <p:cNvSpPr/>
          <p:nvPr/>
        </p:nvSpPr>
        <p:spPr>
          <a:xfrm>
            <a:off x="11287408" y="289595"/>
            <a:ext cx="97933" cy="9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1" name="Shape 141"/>
          <p:cNvSpPr/>
          <p:nvPr/>
        </p:nvSpPr>
        <p:spPr>
          <a:xfrm>
            <a:off x="9549891" y="2935767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2" name="Shape 142"/>
          <p:cNvSpPr/>
          <p:nvPr/>
        </p:nvSpPr>
        <p:spPr>
          <a:xfrm>
            <a:off x="9383702" y="1933685"/>
            <a:ext cx="96944" cy="9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3" name="Shape 143"/>
          <p:cNvSpPr/>
          <p:nvPr/>
        </p:nvSpPr>
        <p:spPr>
          <a:xfrm>
            <a:off x="11851467" y="2037704"/>
            <a:ext cx="108815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4" name="Shape 146"/>
          <p:cNvSpPr/>
          <p:nvPr/>
        </p:nvSpPr>
        <p:spPr>
          <a:xfrm flipH="1">
            <a:off x="10530706" y="2076091"/>
            <a:ext cx="1407664" cy="592545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5" name="Shape 147"/>
          <p:cNvSpPr/>
          <p:nvPr/>
        </p:nvSpPr>
        <p:spPr>
          <a:xfrm flipH="1">
            <a:off x="10493608" y="387528"/>
            <a:ext cx="833422" cy="2200033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6" name="Shape 148"/>
          <p:cNvSpPr/>
          <p:nvPr/>
        </p:nvSpPr>
        <p:spPr>
          <a:xfrm flipH="1">
            <a:off x="10453052" y="612847"/>
            <a:ext cx="1474802" cy="2089463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7" name="Shape 149"/>
          <p:cNvSpPr/>
          <p:nvPr/>
        </p:nvSpPr>
        <p:spPr>
          <a:xfrm flipH="1">
            <a:off x="10509437" y="1214025"/>
            <a:ext cx="1314680" cy="1430911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8" name="Shape 150"/>
          <p:cNvSpPr/>
          <p:nvPr/>
        </p:nvSpPr>
        <p:spPr>
          <a:xfrm flipH="1">
            <a:off x="10452063" y="1626035"/>
            <a:ext cx="1475791" cy="1069352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39" name="Shape 151"/>
          <p:cNvSpPr/>
          <p:nvPr/>
        </p:nvSpPr>
        <p:spPr>
          <a:xfrm>
            <a:off x="9674533" y="287617"/>
            <a:ext cx="761702" cy="2357319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0" name="Shape 152"/>
          <p:cNvSpPr/>
          <p:nvPr/>
        </p:nvSpPr>
        <p:spPr>
          <a:xfrm>
            <a:off x="9639910" y="260908"/>
            <a:ext cx="108815" cy="109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1" name="Shape 153"/>
          <p:cNvSpPr/>
          <p:nvPr/>
        </p:nvSpPr>
        <p:spPr>
          <a:xfrm flipV="1">
            <a:off x="9601331" y="2644936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2" name="Shape 154"/>
          <p:cNvSpPr/>
          <p:nvPr/>
        </p:nvSpPr>
        <p:spPr>
          <a:xfrm flipH="1">
            <a:off x="10493609" y="315810"/>
            <a:ext cx="4451" cy="2386500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3" name="Shape 155"/>
          <p:cNvSpPr/>
          <p:nvPr/>
        </p:nvSpPr>
        <p:spPr>
          <a:xfrm>
            <a:off x="9531096" y="2036564"/>
            <a:ext cx="147395" cy="146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4" name="Shape 156"/>
          <p:cNvSpPr/>
          <p:nvPr/>
        </p:nvSpPr>
        <p:spPr>
          <a:xfrm>
            <a:off x="9686404" y="2128561"/>
            <a:ext cx="175092" cy="175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5" name="Shape 157"/>
          <p:cNvSpPr/>
          <p:nvPr/>
        </p:nvSpPr>
        <p:spPr>
          <a:xfrm>
            <a:off x="11590856" y="2900079"/>
            <a:ext cx="97933" cy="9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6" name="Shape 158"/>
          <p:cNvSpPr/>
          <p:nvPr/>
        </p:nvSpPr>
        <p:spPr>
          <a:xfrm flipH="1">
            <a:off x="11639822" y="2094398"/>
            <a:ext cx="261109" cy="805681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7" name="Shape 166"/>
          <p:cNvSpPr/>
          <p:nvPr/>
        </p:nvSpPr>
        <p:spPr>
          <a:xfrm flipH="1">
            <a:off x="8816876" y="260907"/>
            <a:ext cx="158650" cy="123949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8" name="Shape 168"/>
          <p:cNvSpPr/>
          <p:nvPr/>
        </p:nvSpPr>
        <p:spPr>
          <a:xfrm>
            <a:off x="10704314" y="3129655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49" name="Shape 169"/>
          <p:cNvSpPr/>
          <p:nvPr/>
        </p:nvSpPr>
        <p:spPr>
          <a:xfrm>
            <a:off x="11234538" y="3152408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0" name="Shape 170"/>
          <p:cNvSpPr/>
          <p:nvPr/>
        </p:nvSpPr>
        <p:spPr>
          <a:xfrm>
            <a:off x="10493610" y="2769578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1" name="Shape 171"/>
          <p:cNvSpPr/>
          <p:nvPr/>
        </p:nvSpPr>
        <p:spPr>
          <a:xfrm>
            <a:off x="10533179" y="2725063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2" name="Shape 172"/>
          <p:cNvSpPr/>
          <p:nvPr/>
        </p:nvSpPr>
        <p:spPr>
          <a:xfrm>
            <a:off x="9993557" y="1436538"/>
            <a:ext cx="123653" cy="1285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3" name="Shape 174"/>
          <p:cNvSpPr/>
          <p:nvPr/>
        </p:nvSpPr>
        <p:spPr>
          <a:xfrm>
            <a:off x="10434257" y="161985"/>
            <a:ext cx="123653" cy="127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508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54" name="Shape 175"/>
          <p:cNvSpPr/>
          <p:nvPr/>
        </p:nvSpPr>
        <p:spPr>
          <a:xfrm>
            <a:off x="10448106" y="386539"/>
            <a:ext cx="93976" cy="949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48544892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31210" y="260648"/>
            <a:ext cx="5796644" cy="63608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904293" y="1228110"/>
            <a:ext cx="2160240" cy="360040"/>
          </a:xfrm>
          <a:prstGeom prst="roundRect">
            <a:avLst>
              <a:gd name="adj" fmla="val 0"/>
            </a:avLst>
          </a:prstGeom>
          <a:solidFill>
            <a:srgbClr val="2C35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latin typeface="Arial"/>
                <a:ea typeface="微软雅黑"/>
                <a:sym typeface="Arial"/>
              </a:rPr>
              <a:t>在此输入公司名称</a:t>
            </a:r>
          </a:p>
        </p:txBody>
      </p:sp>
      <p:sp>
        <p:nvSpPr>
          <p:cNvPr id="18" name="矩形 17"/>
          <p:cNvSpPr/>
          <p:nvPr/>
        </p:nvSpPr>
        <p:spPr>
          <a:xfrm>
            <a:off x="2832285" y="1725776"/>
            <a:ext cx="715135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我们坚持以客户为中心，快速响应客户需求，持续为客户创造长期价值进而成就客户。为客户提供有效服务，是我们工作的方向和价值评价的标尺，成就客户就是成就我们自己我们坚持以客户为中心。</a:t>
            </a:r>
            <a:endParaRPr lang="en-US" altLang="zh-CN" sz="1000" spc="1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</a:pPr>
            <a:endParaRPr lang="en-US" altLang="zh-CN" sz="1000" spc="1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的方向和价值评价的标尺，成就客户就是成就我们自己我们坚持以客户为中心。是我们工作的方向和价值评价的标尺，成就客户就是成就我们自己我们坚持以客户为中心。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926854" y="3609020"/>
            <a:ext cx="2842928" cy="19802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04370" y="3604828"/>
            <a:ext cx="6123484" cy="19802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961142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4871070" y="1988338"/>
            <a:ext cx="1042135" cy="2674924"/>
          </a:xfrm>
          <a:custGeom>
            <a:avLst/>
            <a:gdLst>
              <a:gd name="connsiteX0" fmla="*/ 50834 w 266772"/>
              <a:gd name="connsiteY0" fmla="*/ 116876 h 684743"/>
              <a:gd name="connsiteX1" fmla="*/ 56482 w 266772"/>
              <a:gd name="connsiteY1" fmla="*/ 116876 h 684743"/>
              <a:gd name="connsiteX2" fmla="*/ 96021 w 266772"/>
              <a:gd name="connsiteY2" fmla="*/ 116876 h 684743"/>
              <a:gd name="connsiteX3" fmla="*/ 97324 w 266772"/>
              <a:gd name="connsiteY3" fmla="*/ 130780 h 684743"/>
              <a:gd name="connsiteX4" fmla="*/ 98628 w 266772"/>
              <a:gd name="connsiteY4" fmla="*/ 140338 h 684743"/>
              <a:gd name="connsiteX5" fmla="*/ 100366 w 266772"/>
              <a:gd name="connsiteY5" fmla="*/ 151200 h 684743"/>
              <a:gd name="connsiteX6" fmla="*/ 102538 w 266772"/>
              <a:gd name="connsiteY6" fmla="*/ 163366 h 684743"/>
              <a:gd name="connsiteX7" fmla="*/ 106014 w 266772"/>
              <a:gd name="connsiteY7" fmla="*/ 175966 h 684743"/>
              <a:gd name="connsiteX8" fmla="*/ 109924 w 266772"/>
              <a:gd name="connsiteY8" fmla="*/ 189435 h 684743"/>
              <a:gd name="connsiteX9" fmla="*/ 114704 w 266772"/>
              <a:gd name="connsiteY9" fmla="*/ 203338 h 684743"/>
              <a:gd name="connsiteX10" fmla="*/ 116441 w 266772"/>
              <a:gd name="connsiteY10" fmla="*/ 194214 h 684743"/>
              <a:gd name="connsiteX11" fmla="*/ 119048 w 266772"/>
              <a:gd name="connsiteY11" fmla="*/ 185524 h 684743"/>
              <a:gd name="connsiteX12" fmla="*/ 121221 w 266772"/>
              <a:gd name="connsiteY12" fmla="*/ 177269 h 684743"/>
              <a:gd name="connsiteX13" fmla="*/ 123828 w 266772"/>
              <a:gd name="connsiteY13" fmla="*/ 169883 h 684743"/>
              <a:gd name="connsiteX14" fmla="*/ 128172 w 266772"/>
              <a:gd name="connsiteY14" fmla="*/ 158586 h 684743"/>
              <a:gd name="connsiteX15" fmla="*/ 130345 w 266772"/>
              <a:gd name="connsiteY15" fmla="*/ 154242 h 684743"/>
              <a:gd name="connsiteX16" fmla="*/ 120786 w 266772"/>
              <a:gd name="connsiteY16" fmla="*/ 144683 h 684743"/>
              <a:gd name="connsiteX17" fmla="*/ 133386 w 266772"/>
              <a:gd name="connsiteY17" fmla="*/ 131649 h 684743"/>
              <a:gd name="connsiteX18" fmla="*/ 146421 w 266772"/>
              <a:gd name="connsiteY18" fmla="*/ 144683 h 684743"/>
              <a:gd name="connsiteX19" fmla="*/ 136862 w 266772"/>
              <a:gd name="connsiteY19" fmla="*/ 154242 h 684743"/>
              <a:gd name="connsiteX20" fmla="*/ 138600 w 266772"/>
              <a:gd name="connsiteY20" fmla="*/ 158586 h 684743"/>
              <a:gd name="connsiteX21" fmla="*/ 142945 w 266772"/>
              <a:gd name="connsiteY21" fmla="*/ 169883 h 684743"/>
              <a:gd name="connsiteX22" fmla="*/ 145552 w 266772"/>
              <a:gd name="connsiteY22" fmla="*/ 177269 h 684743"/>
              <a:gd name="connsiteX23" fmla="*/ 148159 w 266772"/>
              <a:gd name="connsiteY23" fmla="*/ 185524 h 684743"/>
              <a:gd name="connsiteX24" fmla="*/ 150331 w 266772"/>
              <a:gd name="connsiteY24" fmla="*/ 194214 h 684743"/>
              <a:gd name="connsiteX25" fmla="*/ 152069 w 266772"/>
              <a:gd name="connsiteY25" fmla="*/ 203338 h 684743"/>
              <a:gd name="connsiteX26" fmla="*/ 157283 w 266772"/>
              <a:gd name="connsiteY26" fmla="*/ 189435 h 684743"/>
              <a:gd name="connsiteX27" fmla="*/ 161193 w 266772"/>
              <a:gd name="connsiteY27" fmla="*/ 175966 h 684743"/>
              <a:gd name="connsiteX28" fmla="*/ 164234 w 266772"/>
              <a:gd name="connsiteY28" fmla="*/ 163366 h 684743"/>
              <a:gd name="connsiteX29" fmla="*/ 166841 w 266772"/>
              <a:gd name="connsiteY29" fmla="*/ 151200 h 684743"/>
              <a:gd name="connsiteX30" fmla="*/ 168579 w 266772"/>
              <a:gd name="connsiteY30" fmla="*/ 140338 h 684743"/>
              <a:gd name="connsiteX31" fmla="*/ 169883 w 266772"/>
              <a:gd name="connsiteY31" fmla="*/ 130780 h 684743"/>
              <a:gd name="connsiteX32" fmla="*/ 171186 w 266772"/>
              <a:gd name="connsiteY32" fmla="*/ 116876 h 684743"/>
              <a:gd name="connsiteX33" fmla="*/ 210290 w 266772"/>
              <a:gd name="connsiteY33" fmla="*/ 116876 h 684743"/>
              <a:gd name="connsiteX34" fmla="*/ 215938 w 266772"/>
              <a:gd name="connsiteY34" fmla="*/ 116876 h 684743"/>
              <a:gd name="connsiteX35" fmla="*/ 221586 w 266772"/>
              <a:gd name="connsiteY35" fmla="*/ 117745 h 684743"/>
              <a:gd name="connsiteX36" fmla="*/ 227234 w 266772"/>
              <a:gd name="connsiteY36" fmla="*/ 119049 h 684743"/>
              <a:gd name="connsiteX37" fmla="*/ 232448 w 266772"/>
              <a:gd name="connsiteY37" fmla="*/ 121221 h 684743"/>
              <a:gd name="connsiteX38" fmla="*/ 237227 w 266772"/>
              <a:gd name="connsiteY38" fmla="*/ 123393 h 684743"/>
              <a:gd name="connsiteX39" fmla="*/ 242007 w 266772"/>
              <a:gd name="connsiteY39" fmla="*/ 126435 h 684743"/>
              <a:gd name="connsiteX40" fmla="*/ 246352 w 266772"/>
              <a:gd name="connsiteY40" fmla="*/ 129476 h 684743"/>
              <a:gd name="connsiteX41" fmla="*/ 250262 w 266772"/>
              <a:gd name="connsiteY41" fmla="*/ 133387 h 684743"/>
              <a:gd name="connsiteX42" fmla="*/ 254172 w 266772"/>
              <a:gd name="connsiteY42" fmla="*/ 137297 h 684743"/>
              <a:gd name="connsiteX43" fmla="*/ 257214 w 266772"/>
              <a:gd name="connsiteY43" fmla="*/ 141642 h 684743"/>
              <a:gd name="connsiteX44" fmla="*/ 260255 w 266772"/>
              <a:gd name="connsiteY44" fmla="*/ 146421 h 684743"/>
              <a:gd name="connsiteX45" fmla="*/ 262427 w 266772"/>
              <a:gd name="connsiteY45" fmla="*/ 151200 h 684743"/>
              <a:gd name="connsiteX46" fmla="*/ 264600 w 266772"/>
              <a:gd name="connsiteY46" fmla="*/ 156414 h 684743"/>
              <a:gd name="connsiteX47" fmla="*/ 265903 w 266772"/>
              <a:gd name="connsiteY47" fmla="*/ 162062 h 684743"/>
              <a:gd name="connsiteX48" fmla="*/ 266772 w 266772"/>
              <a:gd name="connsiteY48" fmla="*/ 167276 h 684743"/>
              <a:gd name="connsiteX49" fmla="*/ 266772 w 266772"/>
              <a:gd name="connsiteY49" fmla="*/ 173359 h 684743"/>
              <a:gd name="connsiteX50" fmla="*/ 266772 w 266772"/>
              <a:gd name="connsiteY50" fmla="*/ 371917 h 684743"/>
              <a:gd name="connsiteX51" fmla="*/ 266338 w 266772"/>
              <a:gd name="connsiteY51" fmla="*/ 376262 h 684743"/>
              <a:gd name="connsiteX52" fmla="*/ 265034 w 266772"/>
              <a:gd name="connsiteY52" fmla="*/ 380172 h 684743"/>
              <a:gd name="connsiteX53" fmla="*/ 263296 w 266772"/>
              <a:gd name="connsiteY53" fmla="*/ 384082 h 684743"/>
              <a:gd name="connsiteX54" fmla="*/ 260689 w 266772"/>
              <a:gd name="connsiteY54" fmla="*/ 387124 h 684743"/>
              <a:gd name="connsiteX55" fmla="*/ 257214 w 266772"/>
              <a:gd name="connsiteY55" fmla="*/ 389730 h 684743"/>
              <a:gd name="connsiteX56" fmla="*/ 253738 w 266772"/>
              <a:gd name="connsiteY56" fmla="*/ 391903 h 684743"/>
              <a:gd name="connsiteX57" fmla="*/ 249827 w 266772"/>
              <a:gd name="connsiteY57" fmla="*/ 393206 h 684743"/>
              <a:gd name="connsiteX58" fmla="*/ 245048 w 266772"/>
              <a:gd name="connsiteY58" fmla="*/ 393641 h 684743"/>
              <a:gd name="connsiteX59" fmla="*/ 240703 w 266772"/>
              <a:gd name="connsiteY59" fmla="*/ 393206 h 684743"/>
              <a:gd name="connsiteX60" fmla="*/ 236793 w 266772"/>
              <a:gd name="connsiteY60" fmla="*/ 391903 h 684743"/>
              <a:gd name="connsiteX61" fmla="*/ 233317 w 266772"/>
              <a:gd name="connsiteY61" fmla="*/ 389730 h 684743"/>
              <a:gd name="connsiteX62" fmla="*/ 229841 w 266772"/>
              <a:gd name="connsiteY62" fmla="*/ 387124 h 684743"/>
              <a:gd name="connsiteX63" fmla="*/ 227234 w 266772"/>
              <a:gd name="connsiteY63" fmla="*/ 384082 h 684743"/>
              <a:gd name="connsiteX64" fmla="*/ 225062 w 266772"/>
              <a:gd name="connsiteY64" fmla="*/ 380172 h 684743"/>
              <a:gd name="connsiteX65" fmla="*/ 224193 w 266772"/>
              <a:gd name="connsiteY65" fmla="*/ 376262 h 684743"/>
              <a:gd name="connsiteX66" fmla="*/ 223759 w 266772"/>
              <a:gd name="connsiteY66" fmla="*/ 371917 h 684743"/>
              <a:gd name="connsiteX67" fmla="*/ 223759 w 266772"/>
              <a:gd name="connsiteY67" fmla="*/ 205510 h 684743"/>
              <a:gd name="connsiteX68" fmla="*/ 202469 w 266772"/>
              <a:gd name="connsiteY68" fmla="*/ 205510 h 684743"/>
              <a:gd name="connsiteX69" fmla="*/ 202469 w 266772"/>
              <a:gd name="connsiteY69" fmla="*/ 657805 h 684743"/>
              <a:gd name="connsiteX70" fmla="*/ 202469 w 266772"/>
              <a:gd name="connsiteY70" fmla="*/ 660412 h 684743"/>
              <a:gd name="connsiteX71" fmla="*/ 202034 w 266772"/>
              <a:gd name="connsiteY71" fmla="*/ 663019 h 684743"/>
              <a:gd name="connsiteX72" fmla="*/ 201165 w 266772"/>
              <a:gd name="connsiteY72" fmla="*/ 665626 h 684743"/>
              <a:gd name="connsiteX73" fmla="*/ 200296 w 266772"/>
              <a:gd name="connsiteY73" fmla="*/ 668233 h 684743"/>
              <a:gd name="connsiteX74" fmla="*/ 197690 w 266772"/>
              <a:gd name="connsiteY74" fmla="*/ 673012 h 684743"/>
              <a:gd name="connsiteX75" fmla="*/ 194648 w 266772"/>
              <a:gd name="connsiteY75" fmla="*/ 676923 h 684743"/>
              <a:gd name="connsiteX76" fmla="*/ 190303 w 266772"/>
              <a:gd name="connsiteY76" fmla="*/ 680398 h 684743"/>
              <a:gd name="connsiteX77" fmla="*/ 185959 w 266772"/>
              <a:gd name="connsiteY77" fmla="*/ 683005 h 684743"/>
              <a:gd name="connsiteX78" fmla="*/ 183352 w 266772"/>
              <a:gd name="connsiteY78" fmla="*/ 683874 h 684743"/>
              <a:gd name="connsiteX79" fmla="*/ 180745 w 266772"/>
              <a:gd name="connsiteY79" fmla="*/ 684309 h 684743"/>
              <a:gd name="connsiteX80" fmla="*/ 178138 w 266772"/>
              <a:gd name="connsiteY80" fmla="*/ 684743 h 684743"/>
              <a:gd name="connsiteX81" fmla="*/ 175097 w 266772"/>
              <a:gd name="connsiteY81" fmla="*/ 684743 h 684743"/>
              <a:gd name="connsiteX82" fmla="*/ 172490 w 266772"/>
              <a:gd name="connsiteY82" fmla="*/ 684743 h 684743"/>
              <a:gd name="connsiteX83" fmla="*/ 169883 w 266772"/>
              <a:gd name="connsiteY83" fmla="*/ 684309 h 684743"/>
              <a:gd name="connsiteX84" fmla="*/ 167276 w 266772"/>
              <a:gd name="connsiteY84" fmla="*/ 683874 h 684743"/>
              <a:gd name="connsiteX85" fmla="*/ 164669 w 266772"/>
              <a:gd name="connsiteY85" fmla="*/ 683005 h 684743"/>
              <a:gd name="connsiteX86" fmla="*/ 159890 w 266772"/>
              <a:gd name="connsiteY86" fmla="*/ 680398 h 684743"/>
              <a:gd name="connsiteX87" fmla="*/ 155979 w 266772"/>
              <a:gd name="connsiteY87" fmla="*/ 676923 h 684743"/>
              <a:gd name="connsiteX88" fmla="*/ 152503 w 266772"/>
              <a:gd name="connsiteY88" fmla="*/ 673012 h 684743"/>
              <a:gd name="connsiteX89" fmla="*/ 149897 w 266772"/>
              <a:gd name="connsiteY89" fmla="*/ 668233 h 684743"/>
              <a:gd name="connsiteX90" fmla="*/ 149028 w 266772"/>
              <a:gd name="connsiteY90" fmla="*/ 665626 h 684743"/>
              <a:gd name="connsiteX91" fmla="*/ 148593 w 266772"/>
              <a:gd name="connsiteY91" fmla="*/ 663019 h 684743"/>
              <a:gd name="connsiteX92" fmla="*/ 148159 w 266772"/>
              <a:gd name="connsiteY92" fmla="*/ 660412 h 684743"/>
              <a:gd name="connsiteX93" fmla="*/ 148159 w 266772"/>
              <a:gd name="connsiteY93" fmla="*/ 657805 h 684743"/>
              <a:gd name="connsiteX94" fmla="*/ 148159 w 266772"/>
              <a:gd name="connsiteY94" fmla="*/ 393641 h 684743"/>
              <a:gd name="connsiteX95" fmla="*/ 124262 w 266772"/>
              <a:gd name="connsiteY95" fmla="*/ 393641 h 684743"/>
              <a:gd name="connsiteX96" fmla="*/ 124262 w 266772"/>
              <a:gd name="connsiteY96" fmla="*/ 657805 h 684743"/>
              <a:gd name="connsiteX97" fmla="*/ 124262 w 266772"/>
              <a:gd name="connsiteY97" fmla="*/ 660412 h 684743"/>
              <a:gd name="connsiteX98" fmla="*/ 123828 w 266772"/>
              <a:gd name="connsiteY98" fmla="*/ 663019 h 684743"/>
              <a:gd name="connsiteX99" fmla="*/ 122959 w 266772"/>
              <a:gd name="connsiteY99" fmla="*/ 665626 h 684743"/>
              <a:gd name="connsiteX100" fmla="*/ 122090 w 266772"/>
              <a:gd name="connsiteY100" fmla="*/ 668233 h 684743"/>
              <a:gd name="connsiteX101" fmla="*/ 119483 w 266772"/>
              <a:gd name="connsiteY101" fmla="*/ 673012 h 684743"/>
              <a:gd name="connsiteX102" fmla="*/ 116007 w 266772"/>
              <a:gd name="connsiteY102" fmla="*/ 676923 h 684743"/>
              <a:gd name="connsiteX103" fmla="*/ 112097 w 266772"/>
              <a:gd name="connsiteY103" fmla="*/ 680398 h 684743"/>
              <a:gd name="connsiteX104" fmla="*/ 107752 w 266772"/>
              <a:gd name="connsiteY104" fmla="*/ 683005 h 684743"/>
              <a:gd name="connsiteX105" fmla="*/ 105145 w 266772"/>
              <a:gd name="connsiteY105" fmla="*/ 683874 h 684743"/>
              <a:gd name="connsiteX106" fmla="*/ 102538 w 266772"/>
              <a:gd name="connsiteY106" fmla="*/ 684309 h 684743"/>
              <a:gd name="connsiteX107" fmla="*/ 99931 w 266772"/>
              <a:gd name="connsiteY107" fmla="*/ 684743 h 684743"/>
              <a:gd name="connsiteX108" fmla="*/ 96890 w 266772"/>
              <a:gd name="connsiteY108" fmla="*/ 684743 h 684743"/>
              <a:gd name="connsiteX109" fmla="*/ 91676 w 266772"/>
              <a:gd name="connsiteY109" fmla="*/ 684743 h 684743"/>
              <a:gd name="connsiteX110" fmla="*/ 89069 w 266772"/>
              <a:gd name="connsiteY110" fmla="*/ 684743 h 684743"/>
              <a:gd name="connsiteX111" fmla="*/ 86462 w 266772"/>
              <a:gd name="connsiteY111" fmla="*/ 684309 h 684743"/>
              <a:gd name="connsiteX112" fmla="*/ 83855 w 266772"/>
              <a:gd name="connsiteY112" fmla="*/ 683874 h 684743"/>
              <a:gd name="connsiteX113" fmla="*/ 81248 w 266772"/>
              <a:gd name="connsiteY113" fmla="*/ 683005 h 684743"/>
              <a:gd name="connsiteX114" fmla="*/ 76469 w 266772"/>
              <a:gd name="connsiteY114" fmla="*/ 680398 h 684743"/>
              <a:gd name="connsiteX115" fmla="*/ 72558 w 266772"/>
              <a:gd name="connsiteY115" fmla="*/ 676923 h 684743"/>
              <a:gd name="connsiteX116" fmla="*/ 69082 w 266772"/>
              <a:gd name="connsiteY116" fmla="*/ 673012 h 684743"/>
              <a:gd name="connsiteX117" fmla="*/ 66476 w 266772"/>
              <a:gd name="connsiteY117" fmla="*/ 668233 h 684743"/>
              <a:gd name="connsiteX118" fmla="*/ 65607 w 266772"/>
              <a:gd name="connsiteY118" fmla="*/ 665626 h 684743"/>
              <a:gd name="connsiteX119" fmla="*/ 65172 w 266772"/>
              <a:gd name="connsiteY119" fmla="*/ 663019 h 684743"/>
              <a:gd name="connsiteX120" fmla="*/ 64738 w 266772"/>
              <a:gd name="connsiteY120" fmla="*/ 660412 h 684743"/>
              <a:gd name="connsiteX121" fmla="*/ 64738 w 266772"/>
              <a:gd name="connsiteY121" fmla="*/ 657805 h 684743"/>
              <a:gd name="connsiteX122" fmla="*/ 64738 w 266772"/>
              <a:gd name="connsiteY122" fmla="*/ 205510 h 684743"/>
              <a:gd name="connsiteX123" fmla="*/ 43448 w 266772"/>
              <a:gd name="connsiteY123" fmla="*/ 205510 h 684743"/>
              <a:gd name="connsiteX124" fmla="*/ 43448 w 266772"/>
              <a:gd name="connsiteY124" fmla="*/ 371917 h 684743"/>
              <a:gd name="connsiteX125" fmla="*/ 43013 w 266772"/>
              <a:gd name="connsiteY125" fmla="*/ 376262 h 684743"/>
              <a:gd name="connsiteX126" fmla="*/ 41710 w 266772"/>
              <a:gd name="connsiteY126" fmla="*/ 380606 h 684743"/>
              <a:gd name="connsiteX127" fmla="*/ 39538 w 266772"/>
              <a:gd name="connsiteY127" fmla="*/ 384082 h 684743"/>
              <a:gd name="connsiteX128" fmla="*/ 36931 w 266772"/>
              <a:gd name="connsiteY128" fmla="*/ 387558 h 684743"/>
              <a:gd name="connsiteX129" fmla="*/ 33455 w 266772"/>
              <a:gd name="connsiteY129" fmla="*/ 390165 h 684743"/>
              <a:gd name="connsiteX130" fmla="*/ 29979 w 266772"/>
              <a:gd name="connsiteY130" fmla="*/ 391903 h 684743"/>
              <a:gd name="connsiteX131" fmla="*/ 25634 w 266772"/>
              <a:gd name="connsiteY131" fmla="*/ 393206 h 684743"/>
              <a:gd name="connsiteX132" fmla="*/ 21289 w 266772"/>
              <a:gd name="connsiteY132" fmla="*/ 393641 h 684743"/>
              <a:gd name="connsiteX133" fmla="*/ 16945 w 266772"/>
              <a:gd name="connsiteY133" fmla="*/ 393206 h 684743"/>
              <a:gd name="connsiteX134" fmla="*/ 13034 w 266772"/>
              <a:gd name="connsiteY134" fmla="*/ 391468 h 684743"/>
              <a:gd name="connsiteX135" fmla="*/ 9558 w 266772"/>
              <a:gd name="connsiteY135" fmla="*/ 389730 h 684743"/>
              <a:gd name="connsiteX136" fmla="*/ 6082 w 266772"/>
              <a:gd name="connsiteY136" fmla="*/ 386689 h 684743"/>
              <a:gd name="connsiteX137" fmla="*/ 3476 w 266772"/>
              <a:gd name="connsiteY137" fmla="*/ 383648 h 684743"/>
              <a:gd name="connsiteX138" fmla="*/ 1738 w 266772"/>
              <a:gd name="connsiteY138" fmla="*/ 379737 h 684743"/>
              <a:gd name="connsiteX139" fmla="*/ 434 w 266772"/>
              <a:gd name="connsiteY139" fmla="*/ 375393 h 684743"/>
              <a:gd name="connsiteX140" fmla="*/ 0 w 266772"/>
              <a:gd name="connsiteY140" fmla="*/ 371048 h 684743"/>
              <a:gd name="connsiteX141" fmla="*/ 0 w 266772"/>
              <a:gd name="connsiteY141" fmla="*/ 173359 h 684743"/>
              <a:gd name="connsiteX142" fmla="*/ 434 w 266772"/>
              <a:gd name="connsiteY142" fmla="*/ 167276 h 684743"/>
              <a:gd name="connsiteX143" fmla="*/ 1303 w 266772"/>
              <a:gd name="connsiteY143" fmla="*/ 162062 h 684743"/>
              <a:gd name="connsiteX144" fmla="*/ 2607 w 266772"/>
              <a:gd name="connsiteY144" fmla="*/ 156414 h 684743"/>
              <a:gd name="connsiteX145" fmla="*/ 4345 w 266772"/>
              <a:gd name="connsiteY145" fmla="*/ 151200 h 684743"/>
              <a:gd name="connsiteX146" fmla="*/ 6951 w 266772"/>
              <a:gd name="connsiteY146" fmla="*/ 146421 h 684743"/>
              <a:gd name="connsiteX147" fmla="*/ 9558 w 266772"/>
              <a:gd name="connsiteY147" fmla="*/ 141642 h 684743"/>
              <a:gd name="connsiteX148" fmla="*/ 13034 w 266772"/>
              <a:gd name="connsiteY148" fmla="*/ 137297 h 684743"/>
              <a:gd name="connsiteX149" fmla="*/ 16510 w 266772"/>
              <a:gd name="connsiteY149" fmla="*/ 133387 h 684743"/>
              <a:gd name="connsiteX150" fmla="*/ 20855 w 266772"/>
              <a:gd name="connsiteY150" fmla="*/ 129476 h 684743"/>
              <a:gd name="connsiteX151" fmla="*/ 25200 w 266772"/>
              <a:gd name="connsiteY151" fmla="*/ 126435 h 684743"/>
              <a:gd name="connsiteX152" fmla="*/ 29545 w 266772"/>
              <a:gd name="connsiteY152" fmla="*/ 123393 h 684743"/>
              <a:gd name="connsiteX153" fmla="*/ 34758 w 266772"/>
              <a:gd name="connsiteY153" fmla="*/ 121221 h 684743"/>
              <a:gd name="connsiteX154" fmla="*/ 39972 w 266772"/>
              <a:gd name="connsiteY154" fmla="*/ 119049 h 684743"/>
              <a:gd name="connsiteX155" fmla="*/ 45186 w 266772"/>
              <a:gd name="connsiteY155" fmla="*/ 117745 h 684743"/>
              <a:gd name="connsiteX156" fmla="*/ 133759 w 266772"/>
              <a:gd name="connsiteY156" fmla="*/ 0 h 684743"/>
              <a:gd name="connsiteX157" fmla="*/ 185959 w 266772"/>
              <a:gd name="connsiteY157" fmla="*/ 52200 h 684743"/>
              <a:gd name="connsiteX158" fmla="*/ 133759 w 266772"/>
              <a:gd name="connsiteY158" fmla="*/ 104400 h 684743"/>
              <a:gd name="connsiteX159" fmla="*/ 81559 w 266772"/>
              <a:gd name="connsiteY159" fmla="*/ 52200 h 684743"/>
              <a:gd name="connsiteX160" fmla="*/ 133759 w 266772"/>
              <a:gd name="connsiteY160" fmla="*/ 0 h 68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266772" h="684743">
                <a:moveTo>
                  <a:pt x="50834" y="116876"/>
                </a:moveTo>
                <a:lnTo>
                  <a:pt x="56482" y="116876"/>
                </a:lnTo>
                <a:lnTo>
                  <a:pt x="96021" y="116876"/>
                </a:lnTo>
                <a:lnTo>
                  <a:pt x="97324" y="130780"/>
                </a:lnTo>
                <a:lnTo>
                  <a:pt x="98628" y="140338"/>
                </a:lnTo>
                <a:lnTo>
                  <a:pt x="100366" y="151200"/>
                </a:lnTo>
                <a:lnTo>
                  <a:pt x="102538" y="163366"/>
                </a:lnTo>
                <a:lnTo>
                  <a:pt x="106014" y="175966"/>
                </a:lnTo>
                <a:lnTo>
                  <a:pt x="109924" y="189435"/>
                </a:lnTo>
                <a:lnTo>
                  <a:pt x="114704" y="203338"/>
                </a:lnTo>
                <a:lnTo>
                  <a:pt x="116441" y="194214"/>
                </a:lnTo>
                <a:lnTo>
                  <a:pt x="119048" y="185524"/>
                </a:lnTo>
                <a:lnTo>
                  <a:pt x="121221" y="177269"/>
                </a:lnTo>
                <a:lnTo>
                  <a:pt x="123828" y="169883"/>
                </a:lnTo>
                <a:lnTo>
                  <a:pt x="128172" y="158586"/>
                </a:lnTo>
                <a:lnTo>
                  <a:pt x="130345" y="154242"/>
                </a:lnTo>
                <a:lnTo>
                  <a:pt x="120786" y="144683"/>
                </a:lnTo>
                <a:lnTo>
                  <a:pt x="133386" y="131649"/>
                </a:lnTo>
                <a:lnTo>
                  <a:pt x="146421" y="144683"/>
                </a:lnTo>
                <a:lnTo>
                  <a:pt x="136862" y="154242"/>
                </a:lnTo>
                <a:lnTo>
                  <a:pt x="138600" y="158586"/>
                </a:lnTo>
                <a:lnTo>
                  <a:pt x="142945" y="169883"/>
                </a:lnTo>
                <a:lnTo>
                  <a:pt x="145552" y="177269"/>
                </a:lnTo>
                <a:lnTo>
                  <a:pt x="148159" y="185524"/>
                </a:lnTo>
                <a:lnTo>
                  <a:pt x="150331" y="194214"/>
                </a:lnTo>
                <a:lnTo>
                  <a:pt x="152069" y="203338"/>
                </a:lnTo>
                <a:lnTo>
                  <a:pt x="157283" y="189435"/>
                </a:lnTo>
                <a:lnTo>
                  <a:pt x="161193" y="175966"/>
                </a:lnTo>
                <a:lnTo>
                  <a:pt x="164234" y="163366"/>
                </a:lnTo>
                <a:lnTo>
                  <a:pt x="166841" y="151200"/>
                </a:lnTo>
                <a:lnTo>
                  <a:pt x="168579" y="140338"/>
                </a:lnTo>
                <a:lnTo>
                  <a:pt x="169883" y="130780"/>
                </a:lnTo>
                <a:lnTo>
                  <a:pt x="171186" y="116876"/>
                </a:lnTo>
                <a:lnTo>
                  <a:pt x="210290" y="116876"/>
                </a:lnTo>
                <a:lnTo>
                  <a:pt x="215938" y="116876"/>
                </a:lnTo>
                <a:lnTo>
                  <a:pt x="221586" y="117745"/>
                </a:lnTo>
                <a:lnTo>
                  <a:pt x="227234" y="119049"/>
                </a:lnTo>
                <a:lnTo>
                  <a:pt x="232448" y="121221"/>
                </a:lnTo>
                <a:lnTo>
                  <a:pt x="237227" y="123393"/>
                </a:lnTo>
                <a:lnTo>
                  <a:pt x="242007" y="126435"/>
                </a:lnTo>
                <a:lnTo>
                  <a:pt x="246352" y="129476"/>
                </a:lnTo>
                <a:lnTo>
                  <a:pt x="250262" y="133387"/>
                </a:lnTo>
                <a:lnTo>
                  <a:pt x="254172" y="137297"/>
                </a:lnTo>
                <a:lnTo>
                  <a:pt x="257214" y="141642"/>
                </a:lnTo>
                <a:lnTo>
                  <a:pt x="260255" y="146421"/>
                </a:lnTo>
                <a:lnTo>
                  <a:pt x="262427" y="151200"/>
                </a:lnTo>
                <a:lnTo>
                  <a:pt x="264600" y="156414"/>
                </a:lnTo>
                <a:lnTo>
                  <a:pt x="265903" y="162062"/>
                </a:lnTo>
                <a:lnTo>
                  <a:pt x="266772" y="167276"/>
                </a:lnTo>
                <a:lnTo>
                  <a:pt x="266772" y="173359"/>
                </a:lnTo>
                <a:lnTo>
                  <a:pt x="266772" y="371917"/>
                </a:lnTo>
                <a:lnTo>
                  <a:pt x="266338" y="376262"/>
                </a:lnTo>
                <a:lnTo>
                  <a:pt x="265034" y="380172"/>
                </a:lnTo>
                <a:lnTo>
                  <a:pt x="263296" y="384082"/>
                </a:lnTo>
                <a:lnTo>
                  <a:pt x="260689" y="387124"/>
                </a:lnTo>
                <a:lnTo>
                  <a:pt x="257214" y="389730"/>
                </a:lnTo>
                <a:lnTo>
                  <a:pt x="253738" y="391903"/>
                </a:lnTo>
                <a:lnTo>
                  <a:pt x="249827" y="393206"/>
                </a:lnTo>
                <a:lnTo>
                  <a:pt x="245048" y="393641"/>
                </a:lnTo>
                <a:lnTo>
                  <a:pt x="240703" y="393206"/>
                </a:lnTo>
                <a:lnTo>
                  <a:pt x="236793" y="391903"/>
                </a:lnTo>
                <a:lnTo>
                  <a:pt x="233317" y="389730"/>
                </a:lnTo>
                <a:lnTo>
                  <a:pt x="229841" y="387124"/>
                </a:lnTo>
                <a:lnTo>
                  <a:pt x="227234" y="384082"/>
                </a:lnTo>
                <a:lnTo>
                  <a:pt x="225062" y="380172"/>
                </a:lnTo>
                <a:lnTo>
                  <a:pt x="224193" y="376262"/>
                </a:lnTo>
                <a:lnTo>
                  <a:pt x="223759" y="371917"/>
                </a:lnTo>
                <a:lnTo>
                  <a:pt x="223759" y="205510"/>
                </a:lnTo>
                <a:lnTo>
                  <a:pt x="202469" y="205510"/>
                </a:lnTo>
                <a:lnTo>
                  <a:pt x="202469" y="657805"/>
                </a:lnTo>
                <a:lnTo>
                  <a:pt x="202469" y="660412"/>
                </a:lnTo>
                <a:lnTo>
                  <a:pt x="202034" y="663019"/>
                </a:lnTo>
                <a:lnTo>
                  <a:pt x="201165" y="665626"/>
                </a:lnTo>
                <a:lnTo>
                  <a:pt x="200296" y="668233"/>
                </a:lnTo>
                <a:lnTo>
                  <a:pt x="197690" y="673012"/>
                </a:lnTo>
                <a:lnTo>
                  <a:pt x="194648" y="676923"/>
                </a:lnTo>
                <a:lnTo>
                  <a:pt x="190303" y="680398"/>
                </a:lnTo>
                <a:lnTo>
                  <a:pt x="185959" y="683005"/>
                </a:lnTo>
                <a:lnTo>
                  <a:pt x="183352" y="683874"/>
                </a:lnTo>
                <a:lnTo>
                  <a:pt x="180745" y="684309"/>
                </a:lnTo>
                <a:lnTo>
                  <a:pt x="178138" y="684743"/>
                </a:lnTo>
                <a:lnTo>
                  <a:pt x="175097" y="684743"/>
                </a:lnTo>
                <a:lnTo>
                  <a:pt x="172490" y="684743"/>
                </a:lnTo>
                <a:lnTo>
                  <a:pt x="169883" y="684309"/>
                </a:lnTo>
                <a:lnTo>
                  <a:pt x="167276" y="683874"/>
                </a:lnTo>
                <a:lnTo>
                  <a:pt x="164669" y="683005"/>
                </a:lnTo>
                <a:lnTo>
                  <a:pt x="159890" y="680398"/>
                </a:lnTo>
                <a:lnTo>
                  <a:pt x="155979" y="676923"/>
                </a:lnTo>
                <a:lnTo>
                  <a:pt x="152503" y="673012"/>
                </a:lnTo>
                <a:lnTo>
                  <a:pt x="149897" y="668233"/>
                </a:lnTo>
                <a:lnTo>
                  <a:pt x="149028" y="665626"/>
                </a:lnTo>
                <a:lnTo>
                  <a:pt x="148593" y="663019"/>
                </a:lnTo>
                <a:lnTo>
                  <a:pt x="148159" y="660412"/>
                </a:lnTo>
                <a:lnTo>
                  <a:pt x="148159" y="657805"/>
                </a:lnTo>
                <a:lnTo>
                  <a:pt x="148159" y="393641"/>
                </a:lnTo>
                <a:lnTo>
                  <a:pt x="124262" y="393641"/>
                </a:lnTo>
                <a:lnTo>
                  <a:pt x="124262" y="657805"/>
                </a:lnTo>
                <a:lnTo>
                  <a:pt x="124262" y="660412"/>
                </a:lnTo>
                <a:lnTo>
                  <a:pt x="123828" y="663019"/>
                </a:lnTo>
                <a:lnTo>
                  <a:pt x="122959" y="665626"/>
                </a:lnTo>
                <a:lnTo>
                  <a:pt x="122090" y="668233"/>
                </a:lnTo>
                <a:lnTo>
                  <a:pt x="119483" y="673012"/>
                </a:lnTo>
                <a:lnTo>
                  <a:pt x="116007" y="676923"/>
                </a:lnTo>
                <a:lnTo>
                  <a:pt x="112097" y="680398"/>
                </a:lnTo>
                <a:lnTo>
                  <a:pt x="107752" y="683005"/>
                </a:lnTo>
                <a:lnTo>
                  <a:pt x="105145" y="683874"/>
                </a:lnTo>
                <a:lnTo>
                  <a:pt x="102538" y="684309"/>
                </a:lnTo>
                <a:lnTo>
                  <a:pt x="99931" y="684743"/>
                </a:lnTo>
                <a:lnTo>
                  <a:pt x="96890" y="684743"/>
                </a:lnTo>
                <a:lnTo>
                  <a:pt x="91676" y="684743"/>
                </a:lnTo>
                <a:lnTo>
                  <a:pt x="89069" y="684743"/>
                </a:lnTo>
                <a:lnTo>
                  <a:pt x="86462" y="684309"/>
                </a:lnTo>
                <a:lnTo>
                  <a:pt x="83855" y="683874"/>
                </a:lnTo>
                <a:lnTo>
                  <a:pt x="81248" y="683005"/>
                </a:lnTo>
                <a:lnTo>
                  <a:pt x="76469" y="680398"/>
                </a:lnTo>
                <a:lnTo>
                  <a:pt x="72558" y="676923"/>
                </a:lnTo>
                <a:lnTo>
                  <a:pt x="69082" y="673012"/>
                </a:lnTo>
                <a:lnTo>
                  <a:pt x="66476" y="668233"/>
                </a:lnTo>
                <a:lnTo>
                  <a:pt x="65607" y="665626"/>
                </a:lnTo>
                <a:lnTo>
                  <a:pt x="65172" y="663019"/>
                </a:lnTo>
                <a:lnTo>
                  <a:pt x="64738" y="660412"/>
                </a:lnTo>
                <a:lnTo>
                  <a:pt x="64738" y="657805"/>
                </a:lnTo>
                <a:lnTo>
                  <a:pt x="64738" y="205510"/>
                </a:lnTo>
                <a:lnTo>
                  <a:pt x="43448" y="205510"/>
                </a:lnTo>
                <a:lnTo>
                  <a:pt x="43448" y="371917"/>
                </a:lnTo>
                <a:lnTo>
                  <a:pt x="43013" y="376262"/>
                </a:lnTo>
                <a:lnTo>
                  <a:pt x="41710" y="380606"/>
                </a:lnTo>
                <a:lnTo>
                  <a:pt x="39538" y="384082"/>
                </a:lnTo>
                <a:lnTo>
                  <a:pt x="36931" y="387558"/>
                </a:lnTo>
                <a:lnTo>
                  <a:pt x="33455" y="390165"/>
                </a:lnTo>
                <a:lnTo>
                  <a:pt x="29979" y="391903"/>
                </a:lnTo>
                <a:lnTo>
                  <a:pt x="25634" y="393206"/>
                </a:lnTo>
                <a:lnTo>
                  <a:pt x="21289" y="393641"/>
                </a:lnTo>
                <a:lnTo>
                  <a:pt x="16945" y="393206"/>
                </a:lnTo>
                <a:lnTo>
                  <a:pt x="13034" y="391468"/>
                </a:lnTo>
                <a:lnTo>
                  <a:pt x="9558" y="389730"/>
                </a:lnTo>
                <a:lnTo>
                  <a:pt x="6082" y="386689"/>
                </a:lnTo>
                <a:lnTo>
                  <a:pt x="3476" y="383648"/>
                </a:lnTo>
                <a:lnTo>
                  <a:pt x="1738" y="379737"/>
                </a:lnTo>
                <a:lnTo>
                  <a:pt x="434" y="375393"/>
                </a:lnTo>
                <a:lnTo>
                  <a:pt x="0" y="371048"/>
                </a:lnTo>
                <a:lnTo>
                  <a:pt x="0" y="173359"/>
                </a:lnTo>
                <a:lnTo>
                  <a:pt x="434" y="167276"/>
                </a:lnTo>
                <a:lnTo>
                  <a:pt x="1303" y="162062"/>
                </a:lnTo>
                <a:lnTo>
                  <a:pt x="2607" y="156414"/>
                </a:lnTo>
                <a:lnTo>
                  <a:pt x="4345" y="151200"/>
                </a:lnTo>
                <a:lnTo>
                  <a:pt x="6951" y="146421"/>
                </a:lnTo>
                <a:lnTo>
                  <a:pt x="9558" y="141642"/>
                </a:lnTo>
                <a:lnTo>
                  <a:pt x="13034" y="137297"/>
                </a:lnTo>
                <a:lnTo>
                  <a:pt x="16510" y="133387"/>
                </a:lnTo>
                <a:lnTo>
                  <a:pt x="20855" y="129476"/>
                </a:lnTo>
                <a:lnTo>
                  <a:pt x="25200" y="126435"/>
                </a:lnTo>
                <a:lnTo>
                  <a:pt x="29545" y="123393"/>
                </a:lnTo>
                <a:lnTo>
                  <a:pt x="34758" y="121221"/>
                </a:lnTo>
                <a:lnTo>
                  <a:pt x="39972" y="119049"/>
                </a:lnTo>
                <a:lnTo>
                  <a:pt x="45186" y="117745"/>
                </a:lnTo>
                <a:close/>
                <a:moveTo>
                  <a:pt x="133759" y="0"/>
                </a:moveTo>
                <a:cubicBezTo>
                  <a:pt x="162588" y="0"/>
                  <a:pt x="185959" y="23371"/>
                  <a:pt x="185959" y="52200"/>
                </a:cubicBezTo>
                <a:cubicBezTo>
                  <a:pt x="185959" y="81029"/>
                  <a:pt x="162588" y="104400"/>
                  <a:pt x="133759" y="104400"/>
                </a:cubicBezTo>
                <a:cubicBezTo>
                  <a:pt x="104930" y="104400"/>
                  <a:pt x="81559" y="81029"/>
                  <a:pt x="81559" y="52200"/>
                </a:cubicBezTo>
                <a:cubicBezTo>
                  <a:pt x="81559" y="23371"/>
                  <a:pt x="104930" y="0"/>
                  <a:pt x="133759" y="0"/>
                </a:cubicBezTo>
                <a:close/>
              </a:path>
            </a:pathLst>
          </a:cu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275226" y="1988338"/>
            <a:ext cx="1042135" cy="2674924"/>
          </a:xfrm>
          <a:custGeom>
            <a:avLst/>
            <a:gdLst>
              <a:gd name="connsiteX0" fmla="*/ 50834 w 266772"/>
              <a:gd name="connsiteY0" fmla="*/ 116876 h 684743"/>
              <a:gd name="connsiteX1" fmla="*/ 56482 w 266772"/>
              <a:gd name="connsiteY1" fmla="*/ 116876 h 684743"/>
              <a:gd name="connsiteX2" fmla="*/ 96021 w 266772"/>
              <a:gd name="connsiteY2" fmla="*/ 116876 h 684743"/>
              <a:gd name="connsiteX3" fmla="*/ 97324 w 266772"/>
              <a:gd name="connsiteY3" fmla="*/ 130780 h 684743"/>
              <a:gd name="connsiteX4" fmla="*/ 98628 w 266772"/>
              <a:gd name="connsiteY4" fmla="*/ 140338 h 684743"/>
              <a:gd name="connsiteX5" fmla="*/ 100366 w 266772"/>
              <a:gd name="connsiteY5" fmla="*/ 151200 h 684743"/>
              <a:gd name="connsiteX6" fmla="*/ 102538 w 266772"/>
              <a:gd name="connsiteY6" fmla="*/ 163366 h 684743"/>
              <a:gd name="connsiteX7" fmla="*/ 106014 w 266772"/>
              <a:gd name="connsiteY7" fmla="*/ 175966 h 684743"/>
              <a:gd name="connsiteX8" fmla="*/ 109924 w 266772"/>
              <a:gd name="connsiteY8" fmla="*/ 189435 h 684743"/>
              <a:gd name="connsiteX9" fmla="*/ 114704 w 266772"/>
              <a:gd name="connsiteY9" fmla="*/ 203338 h 684743"/>
              <a:gd name="connsiteX10" fmla="*/ 116441 w 266772"/>
              <a:gd name="connsiteY10" fmla="*/ 194214 h 684743"/>
              <a:gd name="connsiteX11" fmla="*/ 119048 w 266772"/>
              <a:gd name="connsiteY11" fmla="*/ 185524 h 684743"/>
              <a:gd name="connsiteX12" fmla="*/ 121221 w 266772"/>
              <a:gd name="connsiteY12" fmla="*/ 177269 h 684743"/>
              <a:gd name="connsiteX13" fmla="*/ 123828 w 266772"/>
              <a:gd name="connsiteY13" fmla="*/ 169883 h 684743"/>
              <a:gd name="connsiteX14" fmla="*/ 128172 w 266772"/>
              <a:gd name="connsiteY14" fmla="*/ 158586 h 684743"/>
              <a:gd name="connsiteX15" fmla="*/ 130345 w 266772"/>
              <a:gd name="connsiteY15" fmla="*/ 154242 h 684743"/>
              <a:gd name="connsiteX16" fmla="*/ 120786 w 266772"/>
              <a:gd name="connsiteY16" fmla="*/ 144683 h 684743"/>
              <a:gd name="connsiteX17" fmla="*/ 133386 w 266772"/>
              <a:gd name="connsiteY17" fmla="*/ 131649 h 684743"/>
              <a:gd name="connsiteX18" fmla="*/ 146421 w 266772"/>
              <a:gd name="connsiteY18" fmla="*/ 144683 h 684743"/>
              <a:gd name="connsiteX19" fmla="*/ 136862 w 266772"/>
              <a:gd name="connsiteY19" fmla="*/ 154242 h 684743"/>
              <a:gd name="connsiteX20" fmla="*/ 138600 w 266772"/>
              <a:gd name="connsiteY20" fmla="*/ 158586 h 684743"/>
              <a:gd name="connsiteX21" fmla="*/ 142945 w 266772"/>
              <a:gd name="connsiteY21" fmla="*/ 169883 h 684743"/>
              <a:gd name="connsiteX22" fmla="*/ 145552 w 266772"/>
              <a:gd name="connsiteY22" fmla="*/ 177269 h 684743"/>
              <a:gd name="connsiteX23" fmla="*/ 148159 w 266772"/>
              <a:gd name="connsiteY23" fmla="*/ 185524 h 684743"/>
              <a:gd name="connsiteX24" fmla="*/ 150331 w 266772"/>
              <a:gd name="connsiteY24" fmla="*/ 194214 h 684743"/>
              <a:gd name="connsiteX25" fmla="*/ 152069 w 266772"/>
              <a:gd name="connsiteY25" fmla="*/ 203338 h 684743"/>
              <a:gd name="connsiteX26" fmla="*/ 157283 w 266772"/>
              <a:gd name="connsiteY26" fmla="*/ 189435 h 684743"/>
              <a:gd name="connsiteX27" fmla="*/ 161193 w 266772"/>
              <a:gd name="connsiteY27" fmla="*/ 175966 h 684743"/>
              <a:gd name="connsiteX28" fmla="*/ 164234 w 266772"/>
              <a:gd name="connsiteY28" fmla="*/ 163366 h 684743"/>
              <a:gd name="connsiteX29" fmla="*/ 166841 w 266772"/>
              <a:gd name="connsiteY29" fmla="*/ 151200 h 684743"/>
              <a:gd name="connsiteX30" fmla="*/ 168579 w 266772"/>
              <a:gd name="connsiteY30" fmla="*/ 140338 h 684743"/>
              <a:gd name="connsiteX31" fmla="*/ 169883 w 266772"/>
              <a:gd name="connsiteY31" fmla="*/ 130780 h 684743"/>
              <a:gd name="connsiteX32" fmla="*/ 171186 w 266772"/>
              <a:gd name="connsiteY32" fmla="*/ 116876 h 684743"/>
              <a:gd name="connsiteX33" fmla="*/ 210290 w 266772"/>
              <a:gd name="connsiteY33" fmla="*/ 116876 h 684743"/>
              <a:gd name="connsiteX34" fmla="*/ 215938 w 266772"/>
              <a:gd name="connsiteY34" fmla="*/ 116876 h 684743"/>
              <a:gd name="connsiteX35" fmla="*/ 221586 w 266772"/>
              <a:gd name="connsiteY35" fmla="*/ 117745 h 684743"/>
              <a:gd name="connsiteX36" fmla="*/ 227234 w 266772"/>
              <a:gd name="connsiteY36" fmla="*/ 119049 h 684743"/>
              <a:gd name="connsiteX37" fmla="*/ 232448 w 266772"/>
              <a:gd name="connsiteY37" fmla="*/ 121221 h 684743"/>
              <a:gd name="connsiteX38" fmla="*/ 237227 w 266772"/>
              <a:gd name="connsiteY38" fmla="*/ 123393 h 684743"/>
              <a:gd name="connsiteX39" fmla="*/ 242007 w 266772"/>
              <a:gd name="connsiteY39" fmla="*/ 126435 h 684743"/>
              <a:gd name="connsiteX40" fmla="*/ 246352 w 266772"/>
              <a:gd name="connsiteY40" fmla="*/ 129476 h 684743"/>
              <a:gd name="connsiteX41" fmla="*/ 250262 w 266772"/>
              <a:gd name="connsiteY41" fmla="*/ 133387 h 684743"/>
              <a:gd name="connsiteX42" fmla="*/ 254172 w 266772"/>
              <a:gd name="connsiteY42" fmla="*/ 137297 h 684743"/>
              <a:gd name="connsiteX43" fmla="*/ 257214 w 266772"/>
              <a:gd name="connsiteY43" fmla="*/ 141642 h 684743"/>
              <a:gd name="connsiteX44" fmla="*/ 260255 w 266772"/>
              <a:gd name="connsiteY44" fmla="*/ 146421 h 684743"/>
              <a:gd name="connsiteX45" fmla="*/ 262427 w 266772"/>
              <a:gd name="connsiteY45" fmla="*/ 151200 h 684743"/>
              <a:gd name="connsiteX46" fmla="*/ 264600 w 266772"/>
              <a:gd name="connsiteY46" fmla="*/ 156414 h 684743"/>
              <a:gd name="connsiteX47" fmla="*/ 265903 w 266772"/>
              <a:gd name="connsiteY47" fmla="*/ 162062 h 684743"/>
              <a:gd name="connsiteX48" fmla="*/ 266772 w 266772"/>
              <a:gd name="connsiteY48" fmla="*/ 167276 h 684743"/>
              <a:gd name="connsiteX49" fmla="*/ 266772 w 266772"/>
              <a:gd name="connsiteY49" fmla="*/ 173359 h 684743"/>
              <a:gd name="connsiteX50" fmla="*/ 266772 w 266772"/>
              <a:gd name="connsiteY50" fmla="*/ 371917 h 684743"/>
              <a:gd name="connsiteX51" fmla="*/ 266338 w 266772"/>
              <a:gd name="connsiteY51" fmla="*/ 376262 h 684743"/>
              <a:gd name="connsiteX52" fmla="*/ 265034 w 266772"/>
              <a:gd name="connsiteY52" fmla="*/ 380172 h 684743"/>
              <a:gd name="connsiteX53" fmla="*/ 263296 w 266772"/>
              <a:gd name="connsiteY53" fmla="*/ 384082 h 684743"/>
              <a:gd name="connsiteX54" fmla="*/ 260689 w 266772"/>
              <a:gd name="connsiteY54" fmla="*/ 387124 h 684743"/>
              <a:gd name="connsiteX55" fmla="*/ 257214 w 266772"/>
              <a:gd name="connsiteY55" fmla="*/ 389730 h 684743"/>
              <a:gd name="connsiteX56" fmla="*/ 253738 w 266772"/>
              <a:gd name="connsiteY56" fmla="*/ 391903 h 684743"/>
              <a:gd name="connsiteX57" fmla="*/ 249827 w 266772"/>
              <a:gd name="connsiteY57" fmla="*/ 393206 h 684743"/>
              <a:gd name="connsiteX58" fmla="*/ 245048 w 266772"/>
              <a:gd name="connsiteY58" fmla="*/ 393641 h 684743"/>
              <a:gd name="connsiteX59" fmla="*/ 240703 w 266772"/>
              <a:gd name="connsiteY59" fmla="*/ 393206 h 684743"/>
              <a:gd name="connsiteX60" fmla="*/ 236793 w 266772"/>
              <a:gd name="connsiteY60" fmla="*/ 391903 h 684743"/>
              <a:gd name="connsiteX61" fmla="*/ 233317 w 266772"/>
              <a:gd name="connsiteY61" fmla="*/ 389730 h 684743"/>
              <a:gd name="connsiteX62" fmla="*/ 229841 w 266772"/>
              <a:gd name="connsiteY62" fmla="*/ 387124 h 684743"/>
              <a:gd name="connsiteX63" fmla="*/ 227234 w 266772"/>
              <a:gd name="connsiteY63" fmla="*/ 384082 h 684743"/>
              <a:gd name="connsiteX64" fmla="*/ 225062 w 266772"/>
              <a:gd name="connsiteY64" fmla="*/ 380172 h 684743"/>
              <a:gd name="connsiteX65" fmla="*/ 224193 w 266772"/>
              <a:gd name="connsiteY65" fmla="*/ 376262 h 684743"/>
              <a:gd name="connsiteX66" fmla="*/ 223759 w 266772"/>
              <a:gd name="connsiteY66" fmla="*/ 371917 h 684743"/>
              <a:gd name="connsiteX67" fmla="*/ 223759 w 266772"/>
              <a:gd name="connsiteY67" fmla="*/ 205510 h 684743"/>
              <a:gd name="connsiteX68" fmla="*/ 202469 w 266772"/>
              <a:gd name="connsiteY68" fmla="*/ 205510 h 684743"/>
              <a:gd name="connsiteX69" fmla="*/ 202469 w 266772"/>
              <a:gd name="connsiteY69" fmla="*/ 657805 h 684743"/>
              <a:gd name="connsiteX70" fmla="*/ 202469 w 266772"/>
              <a:gd name="connsiteY70" fmla="*/ 660412 h 684743"/>
              <a:gd name="connsiteX71" fmla="*/ 202034 w 266772"/>
              <a:gd name="connsiteY71" fmla="*/ 663019 h 684743"/>
              <a:gd name="connsiteX72" fmla="*/ 201165 w 266772"/>
              <a:gd name="connsiteY72" fmla="*/ 665626 h 684743"/>
              <a:gd name="connsiteX73" fmla="*/ 200296 w 266772"/>
              <a:gd name="connsiteY73" fmla="*/ 668233 h 684743"/>
              <a:gd name="connsiteX74" fmla="*/ 197690 w 266772"/>
              <a:gd name="connsiteY74" fmla="*/ 673012 h 684743"/>
              <a:gd name="connsiteX75" fmla="*/ 194648 w 266772"/>
              <a:gd name="connsiteY75" fmla="*/ 676923 h 684743"/>
              <a:gd name="connsiteX76" fmla="*/ 190303 w 266772"/>
              <a:gd name="connsiteY76" fmla="*/ 680398 h 684743"/>
              <a:gd name="connsiteX77" fmla="*/ 185959 w 266772"/>
              <a:gd name="connsiteY77" fmla="*/ 683005 h 684743"/>
              <a:gd name="connsiteX78" fmla="*/ 183352 w 266772"/>
              <a:gd name="connsiteY78" fmla="*/ 683874 h 684743"/>
              <a:gd name="connsiteX79" fmla="*/ 180745 w 266772"/>
              <a:gd name="connsiteY79" fmla="*/ 684309 h 684743"/>
              <a:gd name="connsiteX80" fmla="*/ 178138 w 266772"/>
              <a:gd name="connsiteY80" fmla="*/ 684743 h 684743"/>
              <a:gd name="connsiteX81" fmla="*/ 175097 w 266772"/>
              <a:gd name="connsiteY81" fmla="*/ 684743 h 684743"/>
              <a:gd name="connsiteX82" fmla="*/ 172490 w 266772"/>
              <a:gd name="connsiteY82" fmla="*/ 684743 h 684743"/>
              <a:gd name="connsiteX83" fmla="*/ 169883 w 266772"/>
              <a:gd name="connsiteY83" fmla="*/ 684309 h 684743"/>
              <a:gd name="connsiteX84" fmla="*/ 167276 w 266772"/>
              <a:gd name="connsiteY84" fmla="*/ 683874 h 684743"/>
              <a:gd name="connsiteX85" fmla="*/ 164669 w 266772"/>
              <a:gd name="connsiteY85" fmla="*/ 683005 h 684743"/>
              <a:gd name="connsiteX86" fmla="*/ 159890 w 266772"/>
              <a:gd name="connsiteY86" fmla="*/ 680398 h 684743"/>
              <a:gd name="connsiteX87" fmla="*/ 155979 w 266772"/>
              <a:gd name="connsiteY87" fmla="*/ 676923 h 684743"/>
              <a:gd name="connsiteX88" fmla="*/ 152503 w 266772"/>
              <a:gd name="connsiteY88" fmla="*/ 673012 h 684743"/>
              <a:gd name="connsiteX89" fmla="*/ 149897 w 266772"/>
              <a:gd name="connsiteY89" fmla="*/ 668233 h 684743"/>
              <a:gd name="connsiteX90" fmla="*/ 149028 w 266772"/>
              <a:gd name="connsiteY90" fmla="*/ 665626 h 684743"/>
              <a:gd name="connsiteX91" fmla="*/ 148593 w 266772"/>
              <a:gd name="connsiteY91" fmla="*/ 663019 h 684743"/>
              <a:gd name="connsiteX92" fmla="*/ 148159 w 266772"/>
              <a:gd name="connsiteY92" fmla="*/ 660412 h 684743"/>
              <a:gd name="connsiteX93" fmla="*/ 148159 w 266772"/>
              <a:gd name="connsiteY93" fmla="*/ 657805 h 684743"/>
              <a:gd name="connsiteX94" fmla="*/ 148159 w 266772"/>
              <a:gd name="connsiteY94" fmla="*/ 393641 h 684743"/>
              <a:gd name="connsiteX95" fmla="*/ 124262 w 266772"/>
              <a:gd name="connsiteY95" fmla="*/ 393641 h 684743"/>
              <a:gd name="connsiteX96" fmla="*/ 124262 w 266772"/>
              <a:gd name="connsiteY96" fmla="*/ 657805 h 684743"/>
              <a:gd name="connsiteX97" fmla="*/ 124262 w 266772"/>
              <a:gd name="connsiteY97" fmla="*/ 660412 h 684743"/>
              <a:gd name="connsiteX98" fmla="*/ 123828 w 266772"/>
              <a:gd name="connsiteY98" fmla="*/ 663019 h 684743"/>
              <a:gd name="connsiteX99" fmla="*/ 122959 w 266772"/>
              <a:gd name="connsiteY99" fmla="*/ 665626 h 684743"/>
              <a:gd name="connsiteX100" fmla="*/ 122090 w 266772"/>
              <a:gd name="connsiteY100" fmla="*/ 668233 h 684743"/>
              <a:gd name="connsiteX101" fmla="*/ 119483 w 266772"/>
              <a:gd name="connsiteY101" fmla="*/ 673012 h 684743"/>
              <a:gd name="connsiteX102" fmla="*/ 116007 w 266772"/>
              <a:gd name="connsiteY102" fmla="*/ 676923 h 684743"/>
              <a:gd name="connsiteX103" fmla="*/ 112097 w 266772"/>
              <a:gd name="connsiteY103" fmla="*/ 680398 h 684743"/>
              <a:gd name="connsiteX104" fmla="*/ 107752 w 266772"/>
              <a:gd name="connsiteY104" fmla="*/ 683005 h 684743"/>
              <a:gd name="connsiteX105" fmla="*/ 105145 w 266772"/>
              <a:gd name="connsiteY105" fmla="*/ 683874 h 684743"/>
              <a:gd name="connsiteX106" fmla="*/ 102538 w 266772"/>
              <a:gd name="connsiteY106" fmla="*/ 684309 h 684743"/>
              <a:gd name="connsiteX107" fmla="*/ 99931 w 266772"/>
              <a:gd name="connsiteY107" fmla="*/ 684743 h 684743"/>
              <a:gd name="connsiteX108" fmla="*/ 96890 w 266772"/>
              <a:gd name="connsiteY108" fmla="*/ 684743 h 684743"/>
              <a:gd name="connsiteX109" fmla="*/ 91676 w 266772"/>
              <a:gd name="connsiteY109" fmla="*/ 684743 h 684743"/>
              <a:gd name="connsiteX110" fmla="*/ 89069 w 266772"/>
              <a:gd name="connsiteY110" fmla="*/ 684743 h 684743"/>
              <a:gd name="connsiteX111" fmla="*/ 86462 w 266772"/>
              <a:gd name="connsiteY111" fmla="*/ 684309 h 684743"/>
              <a:gd name="connsiteX112" fmla="*/ 83855 w 266772"/>
              <a:gd name="connsiteY112" fmla="*/ 683874 h 684743"/>
              <a:gd name="connsiteX113" fmla="*/ 81248 w 266772"/>
              <a:gd name="connsiteY113" fmla="*/ 683005 h 684743"/>
              <a:gd name="connsiteX114" fmla="*/ 76469 w 266772"/>
              <a:gd name="connsiteY114" fmla="*/ 680398 h 684743"/>
              <a:gd name="connsiteX115" fmla="*/ 72558 w 266772"/>
              <a:gd name="connsiteY115" fmla="*/ 676923 h 684743"/>
              <a:gd name="connsiteX116" fmla="*/ 69082 w 266772"/>
              <a:gd name="connsiteY116" fmla="*/ 673012 h 684743"/>
              <a:gd name="connsiteX117" fmla="*/ 66476 w 266772"/>
              <a:gd name="connsiteY117" fmla="*/ 668233 h 684743"/>
              <a:gd name="connsiteX118" fmla="*/ 65607 w 266772"/>
              <a:gd name="connsiteY118" fmla="*/ 665626 h 684743"/>
              <a:gd name="connsiteX119" fmla="*/ 65172 w 266772"/>
              <a:gd name="connsiteY119" fmla="*/ 663019 h 684743"/>
              <a:gd name="connsiteX120" fmla="*/ 64738 w 266772"/>
              <a:gd name="connsiteY120" fmla="*/ 660412 h 684743"/>
              <a:gd name="connsiteX121" fmla="*/ 64738 w 266772"/>
              <a:gd name="connsiteY121" fmla="*/ 657805 h 684743"/>
              <a:gd name="connsiteX122" fmla="*/ 64738 w 266772"/>
              <a:gd name="connsiteY122" fmla="*/ 205510 h 684743"/>
              <a:gd name="connsiteX123" fmla="*/ 43448 w 266772"/>
              <a:gd name="connsiteY123" fmla="*/ 205510 h 684743"/>
              <a:gd name="connsiteX124" fmla="*/ 43448 w 266772"/>
              <a:gd name="connsiteY124" fmla="*/ 371917 h 684743"/>
              <a:gd name="connsiteX125" fmla="*/ 43013 w 266772"/>
              <a:gd name="connsiteY125" fmla="*/ 376262 h 684743"/>
              <a:gd name="connsiteX126" fmla="*/ 41710 w 266772"/>
              <a:gd name="connsiteY126" fmla="*/ 380606 h 684743"/>
              <a:gd name="connsiteX127" fmla="*/ 39538 w 266772"/>
              <a:gd name="connsiteY127" fmla="*/ 384082 h 684743"/>
              <a:gd name="connsiteX128" fmla="*/ 36931 w 266772"/>
              <a:gd name="connsiteY128" fmla="*/ 387558 h 684743"/>
              <a:gd name="connsiteX129" fmla="*/ 33455 w 266772"/>
              <a:gd name="connsiteY129" fmla="*/ 390165 h 684743"/>
              <a:gd name="connsiteX130" fmla="*/ 29979 w 266772"/>
              <a:gd name="connsiteY130" fmla="*/ 391903 h 684743"/>
              <a:gd name="connsiteX131" fmla="*/ 25634 w 266772"/>
              <a:gd name="connsiteY131" fmla="*/ 393206 h 684743"/>
              <a:gd name="connsiteX132" fmla="*/ 21289 w 266772"/>
              <a:gd name="connsiteY132" fmla="*/ 393641 h 684743"/>
              <a:gd name="connsiteX133" fmla="*/ 16945 w 266772"/>
              <a:gd name="connsiteY133" fmla="*/ 393206 h 684743"/>
              <a:gd name="connsiteX134" fmla="*/ 13034 w 266772"/>
              <a:gd name="connsiteY134" fmla="*/ 391468 h 684743"/>
              <a:gd name="connsiteX135" fmla="*/ 9558 w 266772"/>
              <a:gd name="connsiteY135" fmla="*/ 389730 h 684743"/>
              <a:gd name="connsiteX136" fmla="*/ 6082 w 266772"/>
              <a:gd name="connsiteY136" fmla="*/ 386689 h 684743"/>
              <a:gd name="connsiteX137" fmla="*/ 3476 w 266772"/>
              <a:gd name="connsiteY137" fmla="*/ 383648 h 684743"/>
              <a:gd name="connsiteX138" fmla="*/ 1738 w 266772"/>
              <a:gd name="connsiteY138" fmla="*/ 379737 h 684743"/>
              <a:gd name="connsiteX139" fmla="*/ 434 w 266772"/>
              <a:gd name="connsiteY139" fmla="*/ 375393 h 684743"/>
              <a:gd name="connsiteX140" fmla="*/ 0 w 266772"/>
              <a:gd name="connsiteY140" fmla="*/ 371048 h 684743"/>
              <a:gd name="connsiteX141" fmla="*/ 0 w 266772"/>
              <a:gd name="connsiteY141" fmla="*/ 173359 h 684743"/>
              <a:gd name="connsiteX142" fmla="*/ 434 w 266772"/>
              <a:gd name="connsiteY142" fmla="*/ 167276 h 684743"/>
              <a:gd name="connsiteX143" fmla="*/ 1303 w 266772"/>
              <a:gd name="connsiteY143" fmla="*/ 162062 h 684743"/>
              <a:gd name="connsiteX144" fmla="*/ 2607 w 266772"/>
              <a:gd name="connsiteY144" fmla="*/ 156414 h 684743"/>
              <a:gd name="connsiteX145" fmla="*/ 4345 w 266772"/>
              <a:gd name="connsiteY145" fmla="*/ 151200 h 684743"/>
              <a:gd name="connsiteX146" fmla="*/ 6951 w 266772"/>
              <a:gd name="connsiteY146" fmla="*/ 146421 h 684743"/>
              <a:gd name="connsiteX147" fmla="*/ 9558 w 266772"/>
              <a:gd name="connsiteY147" fmla="*/ 141642 h 684743"/>
              <a:gd name="connsiteX148" fmla="*/ 13034 w 266772"/>
              <a:gd name="connsiteY148" fmla="*/ 137297 h 684743"/>
              <a:gd name="connsiteX149" fmla="*/ 16510 w 266772"/>
              <a:gd name="connsiteY149" fmla="*/ 133387 h 684743"/>
              <a:gd name="connsiteX150" fmla="*/ 20855 w 266772"/>
              <a:gd name="connsiteY150" fmla="*/ 129476 h 684743"/>
              <a:gd name="connsiteX151" fmla="*/ 25200 w 266772"/>
              <a:gd name="connsiteY151" fmla="*/ 126435 h 684743"/>
              <a:gd name="connsiteX152" fmla="*/ 29545 w 266772"/>
              <a:gd name="connsiteY152" fmla="*/ 123393 h 684743"/>
              <a:gd name="connsiteX153" fmla="*/ 34758 w 266772"/>
              <a:gd name="connsiteY153" fmla="*/ 121221 h 684743"/>
              <a:gd name="connsiteX154" fmla="*/ 39972 w 266772"/>
              <a:gd name="connsiteY154" fmla="*/ 119049 h 684743"/>
              <a:gd name="connsiteX155" fmla="*/ 45186 w 266772"/>
              <a:gd name="connsiteY155" fmla="*/ 117745 h 684743"/>
              <a:gd name="connsiteX156" fmla="*/ 133759 w 266772"/>
              <a:gd name="connsiteY156" fmla="*/ 0 h 684743"/>
              <a:gd name="connsiteX157" fmla="*/ 185959 w 266772"/>
              <a:gd name="connsiteY157" fmla="*/ 52200 h 684743"/>
              <a:gd name="connsiteX158" fmla="*/ 133759 w 266772"/>
              <a:gd name="connsiteY158" fmla="*/ 104400 h 684743"/>
              <a:gd name="connsiteX159" fmla="*/ 81559 w 266772"/>
              <a:gd name="connsiteY159" fmla="*/ 52200 h 684743"/>
              <a:gd name="connsiteX160" fmla="*/ 133759 w 266772"/>
              <a:gd name="connsiteY160" fmla="*/ 0 h 68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266772" h="684743">
                <a:moveTo>
                  <a:pt x="50834" y="116876"/>
                </a:moveTo>
                <a:lnTo>
                  <a:pt x="56482" y="116876"/>
                </a:lnTo>
                <a:lnTo>
                  <a:pt x="96021" y="116876"/>
                </a:lnTo>
                <a:lnTo>
                  <a:pt x="97324" y="130780"/>
                </a:lnTo>
                <a:lnTo>
                  <a:pt x="98628" y="140338"/>
                </a:lnTo>
                <a:lnTo>
                  <a:pt x="100366" y="151200"/>
                </a:lnTo>
                <a:lnTo>
                  <a:pt x="102538" y="163366"/>
                </a:lnTo>
                <a:lnTo>
                  <a:pt x="106014" y="175966"/>
                </a:lnTo>
                <a:lnTo>
                  <a:pt x="109924" y="189435"/>
                </a:lnTo>
                <a:lnTo>
                  <a:pt x="114704" y="203338"/>
                </a:lnTo>
                <a:lnTo>
                  <a:pt x="116441" y="194214"/>
                </a:lnTo>
                <a:lnTo>
                  <a:pt x="119048" y="185524"/>
                </a:lnTo>
                <a:lnTo>
                  <a:pt x="121221" y="177269"/>
                </a:lnTo>
                <a:lnTo>
                  <a:pt x="123828" y="169883"/>
                </a:lnTo>
                <a:lnTo>
                  <a:pt x="128172" y="158586"/>
                </a:lnTo>
                <a:lnTo>
                  <a:pt x="130345" y="154242"/>
                </a:lnTo>
                <a:lnTo>
                  <a:pt x="120786" y="144683"/>
                </a:lnTo>
                <a:lnTo>
                  <a:pt x="133386" y="131649"/>
                </a:lnTo>
                <a:lnTo>
                  <a:pt x="146421" y="144683"/>
                </a:lnTo>
                <a:lnTo>
                  <a:pt x="136862" y="154242"/>
                </a:lnTo>
                <a:lnTo>
                  <a:pt x="138600" y="158586"/>
                </a:lnTo>
                <a:lnTo>
                  <a:pt x="142945" y="169883"/>
                </a:lnTo>
                <a:lnTo>
                  <a:pt x="145552" y="177269"/>
                </a:lnTo>
                <a:lnTo>
                  <a:pt x="148159" y="185524"/>
                </a:lnTo>
                <a:lnTo>
                  <a:pt x="150331" y="194214"/>
                </a:lnTo>
                <a:lnTo>
                  <a:pt x="152069" y="203338"/>
                </a:lnTo>
                <a:lnTo>
                  <a:pt x="157283" y="189435"/>
                </a:lnTo>
                <a:lnTo>
                  <a:pt x="161193" y="175966"/>
                </a:lnTo>
                <a:lnTo>
                  <a:pt x="164234" y="163366"/>
                </a:lnTo>
                <a:lnTo>
                  <a:pt x="166841" y="151200"/>
                </a:lnTo>
                <a:lnTo>
                  <a:pt x="168579" y="140338"/>
                </a:lnTo>
                <a:lnTo>
                  <a:pt x="169883" y="130780"/>
                </a:lnTo>
                <a:lnTo>
                  <a:pt x="171186" y="116876"/>
                </a:lnTo>
                <a:lnTo>
                  <a:pt x="210290" y="116876"/>
                </a:lnTo>
                <a:lnTo>
                  <a:pt x="215938" y="116876"/>
                </a:lnTo>
                <a:lnTo>
                  <a:pt x="221586" y="117745"/>
                </a:lnTo>
                <a:lnTo>
                  <a:pt x="227234" y="119049"/>
                </a:lnTo>
                <a:lnTo>
                  <a:pt x="232448" y="121221"/>
                </a:lnTo>
                <a:lnTo>
                  <a:pt x="237227" y="123393"/>
                </a:lnTo>
                <a:lnTo>
                  <a:pt x="242007" y="126435"/>
                </a:lnTo>
                <a:lnTo>
                  <a:pt x="246352" y="129476"/>
                </a:lnTo>
                <a:lnTo>
                  <a:pt x="250262" y="133387"/>
                </a:lnTo>
                <a:lnTo>
                  <a:pt x="254172" y="137297"/>
                </a:lnTo>
                <a:lnTo>
                  <a:pt x="257214" y="141642"/>
                </a:lnTo>
                <a:lnTo>
                  <a:pt x="260255" y="146421"/>
                </a:lnTo>
                <a:lnTo>
                  <a:pt x="262427" y="151200"/>
                </a:lnTo>
                <a:lnTo>
                  <a:pt x="264600" y="156414"/>
                </a:lnTo>
                <a:lnTo>
                  <a:pt x="265903" y="162062"/>
                </a:lnTo>
                <a:lnTo>
                  <a:pt x="266772" y="167276"/>
                </a:lnTo>
                <a:lnTo>
                  <a:pt x="266772" y="173359"/>
                </a:lnTo>
                <a:lnTo>
                  <a:pt x="266772" y="371917"/>
                </a:lnTo>
                <a:lnTo>
                  <a:pt x="266338" y="376262"/>
                </a:lnTo>
                <a:lnTo>
                  <a:pt x="265034" y="380172"/>
                </a:lnTo>
                <a:lnTo>
                  <a:pt x="263296" y="384082"/>
                </a:lnTo>
                <a:lnTo>
                  <a:pt x="260689" y="387124"/>
                </a:lnTo>
                <a:lnTo>
                  <a:pt x="257214" y="389730"/>
                </a:lnTo>
                <a:lnTo>
                  <a:pt x="253738" y="391903"/>
                </a:lnTo>
                <a:lnTo>
                  <a:pt x="249827" y="393206"/>
                </a:lnTo>
                <a:lnTo>
                  <a:pt x="245048" y="393641"/>
                </a:lnTo>
                <a:lnTo>
                  <a:pt x="240703" y="393206"/>
                </a:lnTo>
                <a:lnTo>
                  <a:pt x="236793" y="391903"/>
                </a:lnTo>
                <a:lnTo>
                  <a:pt x="233317" y="389730"/>
                </a:lnTo>
                <a:lnTo>
                  <a:pt x="229841" y="387124"/>
                </a:lnTo>
                <a:lnTo>
                  <a:pt x="227234" y="384082"/>
                </a:lnTo>
                <a:lnTo>
                  <a:pt x="225062" y="380172"/>
                </a:lnTo>
                <a:lnTo>
                  <a:pt x="224193" y="376262"/>
                </a:lnTo>
                <a:lnTo>
                  <a:pt x="223759" y="371917"/>
                </a:lnTo>
                <a:lnTo>
                  <a:pt x="223759" y="205510"/>
                </a:lnTo>
                <a:lnTo>
                  <a:pt x="202469" y="205510"/>
                </a:lnTo>
                <a:lnTo>
                  <a:pt x="202469" y="657805"/>
                </a:lnTo>
                <a:lnTo>
                  <a:pt x="202469" y="660412"/>
                </a:lnTo>
                <a:lnTo>
                  <a:pt x="202034" y="663019"/>
                </a:lnTo>
                <a:lnTo>
                  <a:pt x="201165" y="665626"/>
                </a:lnTo>
                <a:lnTo>
                  <a:pt x="200296" y="668233"/>
                </a:lnTo>
                <a:lnTo>
                  <a:pt x="197690" y="673012"/>
                </a:lnTo>
                <a:lnTo>
                  <a:pt x="194648" y="676923"/>
                </a:lnTo>
                <a:lnTo>
                  <a:pt x="190303" y="680398"/>
                </a:lnTo>
                <a:lnTo>
                  <a:pt x="185959" y="683005"/>
                </a:lnTo>
                <a:lnTo>
                  <a:pt x="183352" y="683874"/>
                </a:lnTo>
                <a:lnTo>
                  <a:pt x="180745" y="684309"/>
                </a:lnTo>
                <a:lnTo>
                  <a:pt x="178138" y="684743"/>
                </a:lnTo>
                <a:lnTo>
                  <a:pt x="175097" y="684743"/>
                </a:lnTo>
                <a:lnTo>
                  <a:pt x="172490" y="684743"/>
                </a:lnTo>
                <a:lnTo>
                  <a:pt x="169883" y="684309"/>
                </a:lnTo>
                <a:lnTo>
                  <a:pt x="167276" y="683874"/>
                </a:lnTo>
                <a:lnTo>
                  <a:pt x="164669" y="683005"/>
                </a:lnTo>
                <a:lnTo>
                  <a:pt x="159890" y="680398"/>
                </a:lnTo>
                <a:lnTo>
                  <a:pt x="155979" y="676923"/>
                </a:lnTo>
                <a:lnTo>
                  <a:pt x="152503" y="673012"/>
                </a:lnTo>
                <a:lnTo>
                  <a:pt x="149897" y="668233"/>
                </a:lnTo>
                <a:lnTo>
                  <a:pt x="149028" y="665626"/>
                </a:lnTo>
                <a:lnTo>
                  <a:pt x="148593" y="663019"/>
                </a:lnTo>
                <a:lnTo>
                  <a:pt x="148159" y="660412"/>
                </a:lnTo>
                <a:lnTo>
                  <a:pt x="148159" y="657805"/>
                </a:lnTo>
                <a:lnTo>
                  <a:pt x="148159" y="393641"/>
                </a:lnTo>
                <a:lnTo>
                  <a:pt x="124262" y="393641"/>
                </a:lnTo>
                <a:lnTo>
                  <a:pt x="124262" y="657805"/>
                </a:lnTo>
                <a:lnTo>
                  <a:pt x="124262" y="660412"/>
                </a:lnTo>
                <a:lnTo>
                  <a:pt x="123828" y="663019"/>
                </a:lnTo>
                <a:lnTo>
                  <a:pt x="122959" y="665626"/>
                </a:lnTo>
                <a:lnTo>
                  <a:pt x="122090" y="668233"/>
                </a:lnTo>
                <a:lnTo>
                  <a:pt x="119483" y="673012"/>
                </a:lnTo>
                <a:lnTo>
                  <a:pt x="116007" y="676923"/>
                </a:lnTo>
                <a:lnTo>
                  <a:pt x="112097" y="680398"/>
                </a:lnTo>
                <a:lnTo>
                  <a:pt x="107752" y="683005"/>
                </a:lnTo>
                <a:lnTo>
                  <a:pt x="105145" y="683874"/>
                </a:lnTo>
                <a:lnTo>
                  <a:pt x="102538" y="684309"/>
                </a:lnTo>
                <a:lnTo>
                  <a:pt x="99931" y="684743"/>
                </a:lnTo>
                <a:lnTo>
                  <a:pt x="96890" y="684743"/>
                </a:lnTo>
                <a:lnTo>
                  <a:pt x="91676" y="684743"/>
                </a:lnTo>
                <a:lnTo>
                  <a:pt x="89069" y="684743"/>
                </a:lnTo>
                <a:lnTo>
                  <a:pt x="86462" y="684309"/>
                </a:lnTo>
                <a:lnTo>
                  <a:pt x="83855" y="683874"/>
                </a:lnTo>
                <a:lnTo>
                  <a:pt x="81248" y="683005"/>
                </a:lnTo>
                <a:lnTo>
                  <a:pt x="76469" y="680398"/>
                </a:lnTo>
                <a:lnTo>
                  <a:pt x="72558" y="676923"/>
                </a:lnTo>
                <a:lnTo>
                  <a:pt x="69082" y="673012"/>
                </a:lnTo>
                <a:lnTo>
                  <a:pt x="66476" y="668233"/>
                </a:lnTo>
                <a:lnTo>
                  <a:pt x="65607" y="665626"/>
                </a:lnTo>
                <a:lnTo>
                  <a:pt x="65172" y="663019"/>
                </a:lnTo>
                <a:lnTo>
                  <a:pt x="64738" y="660412"/>
                </a:lnTo>
                <a:lnTo>
                  <a:pt x="64738" y="657805"/>
                </a:lnTo>
                <a:lnTo>
                  <a:pt x="64738" y="205510"/>
                </a:lnTo>
                <a:lnTo>
                  <a:pt x="43448" y="205510"/>
                </a:lnTo>
                <a:lnTo>
                  <a:pt x="43448" y="371917"/>
                </a:lnTo>
                <a:lnTo>
                  <a:pt x="43013" y="376262"/>
                </a:lnTo>
                <a:lnTo>
                  <a:pt x="41710" y="380606"/>
                </a:lnTo>
                <a:lnTo>
                  <a:pt x="39538" y="384082"/>
                </a:lnTo>
                <a:lnTo>
                  <a:pt x="36931" y="387558"/>
                </a:lnTo>
                <a:lnTo>
                  <a:pt x="33455" y="390165"/>
                </a:lnTo>
                <a:lnTo>
                  <a:pt x="29979" y="391903"/>
                </a:lnTo>
                <a:lnTo>
                  <a:pt x="25634" y="393206"/>
                </a:lnTo>
                <a:lnTo>
                  <a:pt x="21289" y="393641"/>
                </a:lnTo>
                <a:lnTo>
                  <a:pt x="16945" y="393206"/>
                </a:lnTo>
                <a:lnTo>
                  <a:pt x="13034" y="391468"/>
                </a:lnTo>
                <a:lnTo>
                  <a:pt x="9558" y="389730"/>
                </a:lnTo>
                <a:lnTo>
                  <a:pt x="6082" y="386689"/>
                </a:lnTo>
                <a:lnTo>
                  <a:pt x="3476" y="383648"/>
                </a:lnTo>
                <a:lnTo>
                  <a:pt x="1738" y="379737"/>
                </a:lnTo>
                <a:lnTo>
                  <a:pt x="434" y="375393"/>
                </a:lnTo>
                <a:lnTo>
                  <a:pt x="0" y="371048"/>
                </a:lnTo>
                <a:lnTo>
                  <a:pt x="0" y="173359"/>
                </a:lnTo>
                <a:lnTo>
                  <a:pt x="434" y="167276"/>
                </a:lnTo>
                <a:lnTo>
                  <a:pt x="1303" y="162062"/>
                </a:lnTo>
                <a:lnTo>
                  <a:pt x="2607" y="156414"/>
                </a:lnTo>
                <a:lnTo>
                  <a:pt x="4345" y="151200"/>
                </a:lnTo>
                <a:lnTo>
                  <a:pt x="6951" y="146421"/>
                </a:lnTo>
                <a:lnTo>
                  <a:pt x="9558" y="141642"/>
                </a:lnTo>
                <a:lnTo>
                  <a:pt x="13034" y="137297"/>
                </a:lnTo>
                <a:lnTo>
                  <a:pt x="16510" y="133387"/>
                </a:lnTo>
                <a:lnTo>
                  <a:pt x="20855" y="129476"/>
                </a:lnTo>
                <a:lnTo>
                  <a:pt x="25200" y="126435"/>
                </a:lnTo>
                <a:lnTo>
                  <a:pt x="29545" y="123393"/>
                </a:lnTo>
                <a:lnTo>
                  <a:pt x="34758" y="121221"/>
                </a:lnTo>
                <a:lnTo>
                  <a:pt x="39972" y="119049"/>
                </a:lnTo>
                <a:lnTo>
                  <a:pt x="45186" y="117745"/>
                </a:lnTo>
                <a:close/>
                <a:moveTo>
                  <a:pt x="133759" y="0"/>
                </a:moveTo>
                <a:cubicBezTo>
                  <a:pt x="162588" y="0"/>
                  <a:pt x="185959" y="23371"/>
                  <a:pt x="185959" y="52200"/>
                </a:cubicBezTo>
                <a:cubicBezTo>
                  <a:pt x="185959" y="81029"/>
                  <a:pt x="162588" y="104400"/>
                  <a:pt x="133759" y="104400"/>
                </a:cubicBezTo>
                <a:cubicBezTo>
                  <a:pt x="104930" y="104400"/>
                  <a:pt x="81559" y="81029"/>
                  <a:pt x="81559" y="52200"/>
                </a:cubicBezTo>
                <a:cubicBezTo>
                  <a:pt x="81559" y="23371"/>
                  <a:pt x="104930" y="0"/>
                  <a:pt x="13375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430910" y="1556792"/>
            <a:ext cx="1266826" cy="1266824"/>
          </a:xfrm>
          <a:prstGeom prst="ellipse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Arial"/>
                <a:ea typeface="微软雅黑"/>
                <a:sym typeface="Arial"/>
              </a:rPr>
              <a:t>90%</a:t>
            </a:r>
          </a:p>
          <a:p>
            <a:pPr algn="ctr"/>
            <a:r>
              <a:rPr lang="en-US" altLang="zh-CN" sz="1600" dirty="0">
                <a:latin typeface="Arial"/>
                <a:ea typeface="微软雅黑"/>
                <a:sym typeface="Arial"/>
              </a:rPr>
              <a:t>2016</a:t>
            </a:r>
            <a:r>
              <a:rPr lang="zh-CN" altLang="en-US" sz="1600" dirty="0">
                <a:latin typeface="Arial"/>
                <a:ea typeface="微软雅黑"/>
                <a:sym typeface="Arial"/>
              </a:rPr>
              <a:t>年</a:t>
            </a:r>
          </a:p>
        </p:txBody>
      </p:sp>
      <p:sp>
        <p:nvSpPr>
          <p:cNvPr id="19" name="椭圆 18"/>
          <p:cNvSpPr/>
          <p:nvPr/>
        </p:nvSpPr>
        <p:spPr>
          <a:xfrm>
            <a:off x="7463358" y="1556792"/>
            <a:ext cx="1266826" cy="12668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Arial"/>
                <a:ea typeface="微软雅黑"/>
                <a:sym typeface="Arial"/>
              </a:rPr>
              <a:t>70%</a:t>
            </a:r>
          </a:p>
          <a:p>
            <a:pPr algn="ctr"/>
            <a:r>
              <a:rPr lang="en-US" altLang="zh-CN" sz="1600" dirty="0">
                <a:latin typeface="Arial"/>
                <a:ea typeface="微软雅黑"/>
                <a:sym typeface="Arial"/>
              </a:rPr>
              <a:t>2015</a:t>
            </a:r>
            <a:r>
              <a:rPr lang="zh-CN" altLang="en-US" sz="1600" dirty="0">
                <a:latin typeface="Arial"/>
                <a:ea typeface="微软雅黑"/>
                <a:sym typeface="Arial"/>
              </a:rPr>
              <a:t>年</a:t>
            </a:r>
          </a:p>
        </p:txBody>
      </p:sp>
      <p:sp>
        <p:nvSpPr>
          <p:cNvPr id="20" name="矩形 19"/>
          <p:cNvSpPr/>
          <p:nvPr/>
        </p:nvSpPr>
        <p:spPr>
          <a:xfrm>
            <a:off x="872671" y="3157126"/>
            <a:ext cx="3979607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客户增长分析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为客户服务是我们存在的唯一理由，客户需求是我们发展的原动力。我们坚持以客户为中心，快速响应客户需求，持续为客户创造长期价值进而成就客户。为客户提供有效服务，是我们工作的方向和价值评价的标尺，成就客户就是成就我们自己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333634" y="5393613"/>
            <a:ext cx="3438392" cy="439929"/>
            <a:chOff x="1333634" y="4209399"/>
            <a:chExt cx="3438392" cy="439929"/>
          </a:xfrm>
        </p:grpSpPr>
        <p:sp>
          <p:nvSpPr>
            <p:cNvPr id="22" name="矩形 21"/>
            <p:cNvSpPr/>
            <p:nvPr/>
          </p:nvSpPr>
          <p:spPr>
            <a:xfrm>
              <a:off x="1710872" y="4209399"/>
              <a:ext cx="3061154" cy="439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为客户服务是我们存在的唯一理由，客户需求是我们发展的原动力。我们坚持以客户为中心，快速响应客户需求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Freeform 84"/>
            <p:cNvSpPr>
              <a:spLocks noEditPoints="1"/>
            </p:cNvSpPr>
            <p:nvPr/>
          </p:nvSpPr>
          <p:spPr bwMode="auto">
            <a:xfrm>
              <a:off x="1333634" y="4268791"/>
              <a:ext cx="322263" cy="322263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332184" y="4651540"/>
            <a:ext cx="3439842" cy="439929"/>
            <a:chOff x="1332184" y="3584691"/>
            <a:chExt cx="3439842" cy="439929"/>
          </a:xfrm>
        </p:grpSpPr>
        <p:sp>
          <p:nvSpPr>
            <p:cNvPr id="25" name="矩形 24"/>
            <p:cNvSpPr/>
            <p:nvPr/>
          </p:nvSpPr>
          <p:spPr>
            <a:xfrm>
              <a:off x="1710872" y="3584691"/>
              <a:ext cx="3061154" cy="439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为客户服务是我们存在的唯一理由，客户需求是我们发展的原动力。我们坚持以客户为中心，快速响应客户需求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6" name="Freeform 112"/>
            <p:cNvSpPr>
              <a:spLocks noEditPoints="1"/>
            </p:cNvSpPr>
            <p:nvPr/>
          </p:nvSpPr>
          <p:spPr bwMode="auto">
            <a:xfrm>
              <a:off x="1332184" y="3650494"/>
              <a:ext cx="322263" cy="322263"/>
            </a:xfrm>
            <a:custGeom>
              <a:avLst/>
              <a:gdLst>
                <a:gd name="T0" fmla="*/ 1016 w 1017"/>
                <a:gd name="T1" fmla="*/ 371 h 1017"/>
                <a:gd name="T2" fmla="*/ 1011 w 1017"/>
                <a:gd name="T3" fmla="*/ 363 h 1017"/>
                <a:gd name="T4" fmla="*/ 1004 w 1017"/>
                <a:gd name="T5" fmla="*/ 355 h 1017"/>
                <a:gd name="T6" fmla="*/ 996 w 1017"/>
                <a:gd name="T7" fmla="*/ 351 h 1017"/>
                <a:gd name="T8" fmla="*/ 986 w 1017"/>
                <a:gd name="T9" fmla="*/ 350 h 1017"/>
                <a:gd name="T10" fmla="*/ 539 w 1017"/>
                <a:gd name="T11" fmla="*/ 21 h 1017"/>
                <a:gd name="T12" fmla="*/ 537 w 1017"/>
                <a:gd name="T13" fmla="*/ 17 h 1017"/>
                <a:gd name="T14" fmla="*/ 531 w 1017"/>
                <a:gd name="T15" fmla="*/ 8 h 1017"/>
                <a:gd name="T16" fmla="*/ 523 w 1017"/>
                <a:gd name="T17" fmla="*/ 3 h 1017"/>
                <a:gd name="T18" fmla="*/ 514 w 1017"/>
                <a:gd name="T19" fmla="*/ 0 h 1017"/>
                <a:gd name="T20" fmla="*/ 509 w 1017"/>
                <a:gd name="T21" fmla="*/ 0 h 1017"/>
                <a:gd name="T22" fmla="*/ 499 w 1017"/>
                <a:gd name="T23" fmla="*/ 1 h 1017"/>
                <a:gd name="T24" fmla="*/ 490 w 1017"/>
                <a:gd name="T25" fmla="*/ 5 h 1017"/>
                <a:gd name="T26" fmla="*/ 483 w 1017"/>
                <a:gd name="T27" fmla="*/ 13 h 1017"/>
                <a:gd name="T28" fmla="*/ 479 w 1017"/>
                <a:gd name="T29" fmla="*/ 21 h 1017"/>
                <a:gd name="T30" fmla="*/ 31 w 1017"/>
                <a:gd name="T31" fmla="*/ 350 h 1017"/>
                <a:gd name="T32" fmla="*/ 27 w 1017"/>
                <a:gd name="T33" fmla="*/ 350 h 1017"/>
                <a:gd name="T34" fmla="*/ 17 w 1017"/>
                <a:gd name="T35" fmla="*/ 353 h 1017"/>
                <a:gd name="T36" fmla="*/ 10 w 1017"/>
                <a:gd name="T37" fmla="*/ 358 h 1017"/>
                <a:gd name="T38" fmla="*/ 3 w 1017"/>
                <a:gd name="T39" fmla="*/ 367 h 1017"/>
                <a:gd name="T40" fmla="*/ 1 w 1017"/>
                <a:gd name="T41" fmla="*/ 371 h 1017"/>
                <a:gd name="T42" fmla="*/ 0 w 1017"/>
                <a:gd name="T43" fmla="*/ 381 h 1017"/>
                <a:gd name="T44" fmla="*/ 1 w 1017"/>
                <a:gd name="T45" fmla="*/ 390 h 1017"/>
                <a:gd name="T46" fmla="*/ 5 w 1017"/>
                <a:gd name="T47" fmla="*/ 399 h 1017"/>
                <a:gd name="T48" fmla="*/ 12 w 1017"/>
                <a:gd name="T49" fmla="*/ 407 h 1017"/>
                <a:gd name="T50" fmla="*/ 160 w 1017"/>
                <a:gd name="T51" fmla="*/ 975 h 1017"/>
                <a:gd name="T52" fmla="*/ 159 w 1017"/>
                <a:gd name="T53" fmla="*/ 981 h 1017"/>
                <a:gd name="T54" fmla="*/ 159 w 1017"/>
                <a:gd name="T55" fmla="*/ 990 h 1017"/>
                <a:gd name="T56" fmla="*/ 162 w 1017"/>
                <a:gd name="T57" fmla="*/ 1000 h 1017"/>
                <a:gd name="T58" fmla="*/ 167 w 1017"/>
                <a:gd name="T59" fmla="*/ 1007 h 1017"/>
                <a:gd name="T60" fmla="*/ 172 w 1017"/>
                <a:gd name="T61" fmla="*/ 1012 h 1017"/>
                <a:gd name="T62" fmla="*/ 180 w 1017"/>
                <a:gd name="T63" fmla="*/ 1016 h 1017"/>
                <a:gd name="T64" fmla="*/ 190 w 1017"/>
                <a:gd name="T65" fmla="*/ 1017 h 1017"/>
                <a:gd name="T66" fmla="*/ 200 w 1017"/>
                <a:gd name="T67" fmla="*/ 1016 h 1017"/>
                <a:gd name="T68" fmla="*/ 209 w 1017"/>
                <a:gd name="T69" fmla="*/ 1012 h 1017"/>
                <a:gd name="T70" fmla="*/ 808 w 1017"/>
                <a:gd name="T71" fmla="*/ 1012 h 1017"/>
                <a:gd name="T72" fmla="*/ 812 w 1017"/>
                <a:gd name="T73" fmla="*/ 1014 h 1017"/>
                <a:gd name="T74" fmla="*/ 822 w 1017"/>
                <a:gd name="T75" fmla="*/ 1017 h 1017"/>
                <a:gd name="T76" fmla="*/ 826 w 1017"/>
                <a:gd name="T77" fmla="*/ 1017 h 1017"/>
                <a:gd name="T78" fmla="*/ 837 w 1017"/>
                <a:gd name="T79" fmla="*/ 1016 h 1017"/>
                <a:gd name="T80" fmla="*/ 846 w 1017"/>
                <a:gd name="T81" fmla="*/ 1012 h 1017"/>
                <a:gd name="T82" fmla="*/ 850 w 1017"/>
                <a:gd name="T83" fmla="*/ 1007 h 1017"/>
                <a:gd name="T84" fmla="*/ 855 w 1017"/>
                <a:gd name="T85" fmla="*/ 1000 h 1017"/>
                <a:gd name="T86" fmla="*/ 858 w 1017"/>
                <a:gd name="T87" fmla="*/ 990 h 1017"/>
                <a:gd name="T88" fmla="*/ 858 w 1017"/>
                <a:gd name="T89" fmla="*/ 981 h 1017"/>
                <a:gd name="T90" fmla="*/ 737 w 1017"/>
                <a:gd name="T91" fmla="*/ 616 h 1017"/>
                <a:gd name="T92" fmla="*/ 1005 w 1017"/>
                <a:gd name="T93" fmla="*/ 407 h 1017"/>
                <a:gd name="T94" fmla="*/ 1012 w 1017"/>
                <a:gd name="T95" fmla="*/ 399 h 1017"/>
                <a:gd name="T96" fmla="*/ 1016 w 1017"/>
                <a:gd name="T97" fmla="*/ 390 h 1017"/>
                <a:gd name="T98" fmla="*/ 1017 w 1017"/>
                <a:gd name="T99" fmla="*/ 381 h 1017"/>
                <a:gd name="T100" fmla="*/ 1016 w 1017"/>
                <a:gd name="T101" fmla="*/ 371 h 1017"/>
                <a:gd name="T102" fmla="*/ 124 w 1017"/>
                <a:gd name="T103" fmla="*/ 413 h 1017"/>
                <a:gd name="T104" fmla="*/ 302 w 1017"/>
                <a:gd name="T105" fmla="*/ 551 h 1017"/>
                <a:gd name="T106" fmla="*/ 766 w 1017"/>
                <a:gd name="T107" fmla="*/ 904 h 1017"/>
                <a:gd name="T108" fmla="*/ 527 w 1017"/>
                <a:gd name="T109" fmla="*/ 737 h 1017"/>
                <a:gd name="T110" fmla="*/ 518 w 1017"/>
                <a:gd name="T111" fmla="*/ 733 h 1017"/>
                <a:gd name="T112" fmla="*/ 509 w 1017"/>
                <a:gd name="T113" fmla="*/ 732 h 1017"/>
                <a:gd name="T114" fmla="*/ 504 w 1017"/>
                <a:gd name="T115" fmla="*/ 732 h 1017"/>
                <a:gd name="T116" fmla="*/ 495 w 1017"/>
                <a:gd name="T117" fmla="*/ 735 h 1017"/>
                <a:gd name="T118" fmla="*/ 251 w 1017"/>
                <a:gd name="T119" fmla="*/ 904 h 1017"/>
                <a:gd name="T120" fmla="*/ 766 w 1017"/>
                <a:gd name="T121" fmla="*/ 904 h 1017"/>
                <a:gd name="T122" fmla="*/ 670 w 1017"/>
                <a:gd name="T123" fmla="*/ 413 h 1017"/>
                <a:gd name="T124" fmla="*/ 716 w 1017"/>
                <a:gd name="T125" fmla="*/ 55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1017">
                  <a:moveTo>
                    <a:pt x="1016" y="371"/>
                  </a:moveTo>
                  <a:lnTo>
                    <a:pt x="1016" y="371"/>
                  </a:lnTo>
                  <a:lnTo>
                    <a:pt x="1014" y="367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1004" y="355"/>
                  </a:lnTo>
                  <a:lnTo>
                    <a:pt x="1000" y="353"/>
                  </a:lnTo>
                  <a:lnTo>
                    <a:pt x="996" y="351"/>
                  </a:lnTo>
                  <a:lnTo>
                    <a:pt x="990" y="350"/>
                  </a:lnTo>
                  <a:lnTo>
                    <a:pt x="986" y="350"/>
                  </a:lnTo>
                  <a:lnTo>
                    <a:pt x="648" y="350"/>
                  </a:lnTo>
                  <a:lnTo>
                    <a:pt x="539" y="21"/>
                  </a:lnTo>
                  <a:lnTo>
                    <a:pt x="539" y="21"/>
                  </a:lnTo>
                  <a:lnTo>
                    <a:pt x="537" y="17"/>
                  </a:lnTo>
                  <a:lnTo>
                    <a:pt x="534" y="13"/>
                  </a:lnTo>
                  <a:lnTo>
                    <a:pt x="531" y="8"/>
                  </a:lnTo>
                  <a:lnTo>
                    <a:pt x="527" y="5"/>
                  </a:lnTo>
                  <a:lnTo>
                    <a:pt x="523" y="3"/>
                  </a:lnTo>
                  <a:lnTo>
                    <a:pt x="518" y="1"/>
                  </a:lnTo>
                  <a:lnTo>
                    <a:pt x="514" y="0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503" y="0"/>
                  </a:lnTo>
                  <a:lnTo>
                    <a:pt x="499" y="1"/>
                  </a:lnTo>
                  <a:lnTo>
                    <a:pt x="495" y="3"/>
                  </a:lnTo>
                  <a:lnTo>
                    <a:pt x="490" y="5"/>
                  </a:lnTo>
                  <a:lnTo>
                    <a:pt x="486" y="8"/>
                  </a:lnTo>
                  <a:lnTo>
                    <a:pt x="483" y="13"/>
                  </a:lnTo>
                  <a:lnTo>
                    <a:pt x="481" y="17"/>
                  </a:lnTo>
                  <a:lnTo>
                    <a:pt x="479" y="21"/>
                  </a:lnTo>
                  <a:lnTo>
                    <a:pt x="369" y="350"/>
                  </a:lnTo>
                  <a:lnTo>
                    <a:pt x="31" y="350"/>
                  </a:lnTo>
                  <a:lnTo>
                    <a:pt x="31" y="350"/>
                  </a:lnTo>
                  <a:lnTo>
                    <a:pt x="27" y="350"/>
                  </a:lnTo>
                  <a:lnTo>
                    <a:pt x="21" y="351"/>
                  </a:lnTo>
                  <a:lnTo>
                    <a:pt x="17" y="353"/>
                  </a:lnTo>
                  <a:lnTo>
                    <a:pt x="13" y="355"/>
                  </a:lnTo>
                  <a:lnTo>
                    <a:pt x="10" y="358"/>
                  </a:lnTo>
                  <a:lnTo>
                    <a:pt x="6" y="363"/>
                  </a:lnTo>
                  <a:lnTo>
                    <a:pt x="3" y="367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75"/>
                  </a:lnTo>
                  <a:lnTo>
                    <a:pt x="0" y="381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5" y="399"/>
                  </a:lnTo>
                  <a:lnTo>
                    <a:pt x="9" y="403"/>
                  </a:lnTo>
                  <a:lnTo>
                    <a:pt x="12" y="407"/>
                  </a:lnTo>
                  <a:lnTo>
                    <a:pt x="280" y="616"/>
                  </a:lnTo>
                  <a:lnTo>
                    <a:pt x="160" y="975"/>
                  </a:lnTo>
                  <a:lnTo>
                    <a:pt x="160" y="975"/>
                  </a:lnTo>
                  <a:lnTo>
                    <a:pt x="159" y="981"/>
                  </a:lnTo>
                  <a:lnTo>
                    <a:pt x="159" y="986"/>
                  </a:lnTo>
                  <a:lnTo>
                    <a:pt x="159" y="990"/>
                  </a:lnTo>
                  <a:lnTo>
                    <a:pt x="160" y="996"/>
                  </a:lnTo>
                  <a:lnTo>
                    <a:pt x="162" y="1000"/>
                  </a:lnTo>
                  <a:lnTo>
                    <a:pt x="164" y="1004"/>
                  </a:lnTo>
                  <a:lnTo>
                    <a:pt x="167" y="1007"/>
                  </a:lnTo>
                  <a:lnTo>
                    <a:pt x="172" y="1012"/>
                  </a:lnTo>
                  <a:lnTo>
                    <a:pt x="172" y="1012"/>
                  </a:lnTo>
                  <a:lnTo>
                    <a:pt x="176" y="1014"/>
                  </a:lnTo>
                  <a:lnTo>
                    <a:pt x="180" y="1016"/>
                  </a:lnTo>
                  <a:lnTo>
                    <a:pt x="186" y="1017"/>
                  </a:lnTo>
                  <a:lnTo>
                    <a:pt x="190" y="1017"/>
                  </a:lnTo>
                  <a:lnTo>
                    <a:pt x="195" y="1017"/>
                  </a:lnTo>
                  <a:lnTo>
                    <a:pt x="200" y="1016"/>
                  </a:lnTo>
                  <a:lnTo>
                    <a:pt x="204" y="1014"/>
                  </a:lnTo>
                  <a:lnTo>
                    <a:pt x="209" y="1012"/>
                  </a:lnTo>
                  <a:lnTo>
                    <a:pt x="509" y="801"/>
                  </a:lnTo>
                  <a:lnTo>
                    <a:pt x="808" y="1012"/>
                  </a:lnTo>
                  <a:lnTo>
                    <a:pt x="808" y="1012"/>
                  </a:lnTo>
                  <a:lnTo>
                    <a:pt x="812" y="1014"/>
                  </a:lnTo>
                  <a:lnTo>
                    <a:pt x="818" y="1016"/>
                  </a:lnTo>
                  <a:lnTo>
                    <a:pt x="822" y="1017"/>
                  </a:lnTo>
                  <a:lnTo>
                    <a:pt x="826" y="1017"/>
                  </a:lnTo>
                  <a:lnTo>
                    <a:pt x="826" y="1017"/>
                  </a:lnTo>
                  <a:lnTo>
                    <a:pt x="832" y="1017"/>
                  </a:lnTo>
                  <a:lnTo>
                    <a:pt x="837" y="1016"/>
                  </a:lnTo>
                  <a:lnTo>
                    <a:pt x="841" y="1014"/>
                  </a:lnTo>
                  <a:lnTo>
                    <a:pt x="846" y="1012"/>
                  </a:lnTo>
                  <a:lnTo>
                    <a:pt x="846" y="1012"/>
                  </a:lnTo>
                  <a:lnTo>
                    <a:pt x="850" y="1007"/>
                  </a:lnTo>
                  <a:lnTo>
                    <a:pt x="853" y="1004"/>
                  </a:lnTo>
                  <a:lnTo>
                    <a:pt x="855" y="1000"/>
                  </a:lnTo>
                  <a:lnTo>
                    <a:pt x="857" y="996"/>
                  </a:lnTo>
                  <a:lnTo>
                    <a:pt x="858" y="990"/>
                  </a:lnTo>
                  <a:lnTo>
                    <a:pt x="858" y="986"/>
                  </a:lnTo>
                  <a:lnTo>
                    <a:pt x="858" y="981"/>
                  </a:lnTo>
                  <a:lnTo>
                    <a:pt x="857" y="975"/>
                  </a:lnTo>
                  <a:lnTo>
                    <a:pt x="737" y="616"/>
                  </a:lnTo>
                  <a:lnTo>
                    <a:pt x="1005" y="407"/>
                  </a:lnTo>
                  <a:lnTo>
                    <a:pt x="1005" y="407"/>
                  </a:lnTo>
                  <a:lnTo>
                    <a:pt x="1009" y="403"/>
                  </a:lnTo>
                  <a:lnTo>
                    <a:pt x="1012" y="399"/>
                  </a:lnTo>
                  <a:lnTo>
                    <a:pt x="1014" y="395"/>
                  </a:lnTo>
                  <a:lnTo>
                    <a:pt x="1016" y="390"/>
                  </a:lnTo>
                  <a:lnTo>
                    <a:pt x="1017" y="386"/>
                  </a:lnTo>
                  <a:lnTo>
                    <a:pt x="1017" y="381"/>
                  </a:lnTo>
                  <a:lnTo>
                    <a:pt x="1017" y="375"/>
                  </a:lnTo>
                  <a:lnTo>
                    <a:pt x="1016" y="371"/>
                  </a:lnTo>
                  <a:lnTo>
                    <a:pt x="1016" y="371"/>
                  </a:lnTo>
                  <a:close/>
                  <a:moveTo>
                    <a:pt x="124" y="413"/>
                  </a:moveTo>
                  <a:lnTo>
                    <a:pt x="348" y="413"/>
                  </a:lnTo>
                  <a:lnTo>
                    <a:pt x="302" y="551"/>
                  </a:lnTo>
                  <a:lnTo>
                    <a:pt x="124" y="413"/>
                  </a:lnTo>
                  <a:close/>
                  <a:moveTo>
                    <a:pt x="766" y="904"/>
                  </a:moveTo>
                  <a:lnTo>
                    <a:pt x="527" y="737"/>
                  </a:lnTo>
                  <a:lnTo>
                    <a:pt x="527" y="737"/>
                  </a:lnTo>
                  <a:lnTo>
                    <a:pt x="523" y="735"/>
                  </a:lnTo>
                  <a:lnTo>
                    <a:pt x="518" y="733"/>
                  </a:lnTo>
                  <a:lnTo>
                    <a:pt x="513" y="732"/>
                  </a:lnTo>
                  <a:lnTo>
                    <a:pt x="509" y="732"/>
                  </a:lnTo>
                  <a:lnTo>
                    <a:pt x="509" y="732"/>
                  </a:lnTo>
                  <a:lnTo>
                    <a:pt x="504" y="732"/>
                  </a:lnTo>
                  <a:lnTo>
                    <a:pt x="499" y="733"/>
                  </a:lnTo>
                  <a:lnTo>
                    <a:pt x="495" y="735"/>
                  </a:lnTo>
                  <a:lnTo>
                    <a:pt x="490" y="737"/>
                  </a:lnTo>
                  <a:lnTo>
                    <a:pt x="251" y="904"/>
                  </a:lnTo>
                  <a:lnTo>
                    <a:pt x="509" y="132"/>
                  </a:lnTo>
                  <a:lnTo>
                    <a:pt x="766" y="904"/>
                  </a:lnTo>
                  <a:close/>
                  <a:moveTo>
                    <a:pt x="716" y="551"/>
                  </a:moveTo>
                  <a:lnTo>
                    <a:pt x="670" y="413"/>
                  </a:lnTo>
                  <a:lnTo>
                    <a:pt x="893" y="413"/>
                  </a:lnTo>
                  <a:lnTo>
                    <a:pt x="716" y="551"/>
                  </a:ln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7588207" y="3179120"/>
            <a:ext cx="3979607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客户增长分析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为客户服务是我们存在的唯一理由，客户需求是我们发展的原动力。我们坚持以客户为中心，快速响应客户需求，持续为客户创造长期价值进而成就客户。为客户提供有效服务，是我们工作的方向和价值评价的标尺，成就客户就是成就我们自己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049170" y="5415607"/>
            <a:ext cx="3438392" cy="439929"/>
            <a:chOff x="1333634" y="4209399"/>
            <a:chExt cx="3438392" cy="439929"/>
          </a:xfrm>
        </p:grpSpPr>
        <p:sp>
          <p:nvSpPr>
            <p:cNvPr id="29" name="矩形 28"/>
            <p:cNvSpPr/>
            <p:nvPr/>
          </p:nvSpPr>
          <p:spPr>
            <a:xfrm>
              <a:off x="1710872" y="4209399"/>
              <a:ext cx="3061154" cy="439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为客户服务是我们存在的唯一理由，客户需求是我们发展的原动力。我们坚持以客户为中心，快速响应客户需求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Freeform 84"/>
            <p:cNvSpPr>
              <a:spLocks noEditPoints="1"/>
            </p:cNvSpPr>
            <p:nvPr/>
          </p:nvSpPr>
          <p:spPr bwMode="auto">
            <a:xfrm>
              <a:off x="1333634" y="4268791"/>
              <a:ext cx="322263" cy="322263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047720" y="4673534"/>
            <a:ext cx="3439842" cy="439929"/>
            <a:chOff x="1332184" y="3584691"/>
            <a:chExt cx="3439842" cy="439929"/>
          </a:xfrm>
        </p:grpSpPr>
        <p:sp>
          <p:nvSpPr>
            <p:cNvPr id="32" name="矩形 31"/>
            <p:cNvSpPr/>
            <p:nvPr/>
          </p:nvSpPr>
          <p:spPr>
            <a:xfrm>
              <a:off x="1710872" y="3584691"/>
              <a:ext cx="3061154" cy="439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为客户服务是我们存在的唯一理由，客户需求是我们发展的原动力。我们坚持以客户为中心，快速响应客户需求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Freeform 112"/>
            <p:cNvSpPr>
              <a:spLocks noEditPoints="1"/>
            </p:cNvSpPr>
            <p:nvPr/>
          </p:nvSpPr>
          <p:spPr bwMode="auto">
            <a:xfrm>
              <a:off x="1332184" y="3650494"/>
              <a:ext cx="322263" cy="322263"/>
            </a:xfrm>
            <a:custGeom>
              <a:avLst/>
              <a:gdLst>
                <a:gd name="T0" fmla="*/ 1016 w 1017"/>
                <a:gd name="T1" fmla="*/ 371 h 1017"/>
                <a:gd name="T2" fmla="*/ 1011 w 1017"/>
                <a:gd name="T3" fmla="*/ 363 h 1017"/>
                <a:gd name="T4" fmla="*/ 1004 w 1017"/>
                <a:gd name="T5" fmla="*/ 355 h 1017"/>
                <a:gd name="T6" fmla="*/ 996 w 1017"/>
                <a:gd name="T7" fmla="*/ 351 h 1017"/>
                <a:gd name="T8" fmla="*/ 986 w 1017"/>
                <a:gd name="T9" fmla="*/ 350 h 1017"/>
                <a:gd name="T10" fmla="*/ 539 w 1017"/>
                <a:gd name="T11" fmla="*/ 21 h 1017"/>
                <a:gd name="T12" fmla="*/ 537 w 1017"/>
                <a:gd name="T13" fmla="*/ 17 h 1017"/>
                <a:gd name="T14" fmla="*/ 531 w 1017"/>
                <a:gd name="T15" fmla="*/ 8 h 1017"/>
                <a:gd name="T16" fmla="*/ 523 w 1017"/>
                <a:gd name="T17" fmla="*/ 3 h 1017"/>
                <a:gd name="T18" fmla="*/ 514 w 1017"/>
                <a:gd name="T19" fmla="*/ 0 h 1017"/>
                <a:gd name="T20" fmla="*/ 509 w 1017"/>
                <a:gd name="T21" fmla="*/ 0 h 1017"/>
                <a:gd name="T22" fmla="*/ 499 w 1017"/>
                <a:gd name="T23" fmla="*/ 1 h 1017"/>
                <a:gd name="T24" fmla="*/ 490 w 1017"/>
                <a:gd name="T25" fmla="*/ 5 h 1017"/>
                <a:gd name="T26" fmla="*/ 483 w 1017"/>
                <a:gd name="T27" fmla="*/ 13 h 1017"/>
                <a:gd name="T28" fmla="*/ 479 w 1017"/>
                <a:gd name="T29" fmla="*/ 21 h 1017"/>
                <a:gd name="T30" fmla="*/ 31 w 1017"/>
                <a:gd name="T31" fmla="*/ 350 h 1017"/>
                <a:gd name="T32" fmla="*/ 27 w 1017"/>
                <a:gd name="T33" fmla="*/ 350 h 1017"/>
                <a:gd name="T34" fmla="*/ 17 w 1017"/>
                <a:gd name="T35" fmla="*/ 353 h 1017"/>
                <a:gd name="T36" fmla="*/ 10 w 1017"/>
                <a:gd name="T37" fmla="*/ 358 h 1017"/>
                <a:gd name="T38" fmla="*/ 3 w 1017"/>
                <a:gd name="T39" fmla="*/ 367 h 1017"/>
                <a:gd name="T40" fmla="*/ 1 w 1017"/>
                <a:gd name="T41" fmla="*/ 371 h 1017"/>
                <a:gd name="T42" fmla="*/ 0 w 1017"/>
                <a:gd name="T43" fmla="*/ 381 h 1017"/>
                <a:gd name="T44" fmla="*/ 1 w 1017"/>
                <a:gd name="T45" fmla="*/ 390 h 1017"/>
                <a:gd name="T46" fmla="*/ 5 w 1017"/>
                <a:gd name="T47" fmla="*/ 399 h 1017"/>
                <a:gd name="T48" fmla="*/ 12 w 1017"/>
                <a:gd name="T49" fmla="*/ 407 h 1017"/>
                <a:gd name="T50" fmla="*/ 160 w 1017"/>
                <a:gd name="T51" fmla="*/ 975 h 1017"/>
                <a:gd name="T52" fmla="*/ 159 w 1017"/>
                <a:gd name="T53" fmla="*/ 981 h 1017"/>
                <a:gd name="T54" fmla="*/ 159 w 1017"/>
                <a:gd name="T55" fmla="*/ 990 h 1017"/>
                <a:gd name="T56" fmla="*/ 162 w 1017"/>
                <a:gd name="T57" fmla="*/ 1000 h 1017"/>
                <a:gd name="T58" fmla="*/ 167 w 1017"/>
                <a:gd name="T59" fmla="*/ 1007 h 1017"/>
                <a:gd name="T60" fmla="*/ 172 w 1017"/>
                <a:gd name="T61" fmla="*/ 1012 h 1017"/>
                <a:gd name="T62" fmla="*/ 180 w 1017"/>
                <a:gd name="T63" fmla="*/ 1016 h 1017"/>
                <a:gd name="T64" fmla="*/ 190 w 1017"/>
                <a:gd name="T65" fmla="*/ 1017 h 1017"/>
                <a:gd name="T66" fmla="*/ 200 w 1017"/>
                <a:gd name="T67" fmla="*/ 1016 h 1017"/>
                <a:gd name="T68" fmla="*/ 209 w 1017"/>
                <a:gd name="T69" fmla="*/ 1012 h 1017"/>
                <a:gd name="T70" fmla="*/ 808 w 1017"/>
                <a:gd name="T71" fmla="*/ 1012 h 1017"/>
                <a:gd name="T72" fmla="*/ 812 w 1017"/>
                <a:gd name="T73" fmla="*/ 1014 h 1017"/>
                <a:gd name="T74" fmla="*/ 822 w 1017"/>
                <a:gd name="T75" fmla="*/ 1017 h 1017"/>
                <a:gd name="T76" fmla="*/ 826 w 1017"/>
                <a:gd name="T77" fmla="*/ 1017 h 1017"/>
                <a:gd name="T78" fmla="*/ 837 w 1017"/>
                <a:gd name="T79" fmla="*/ 1016 h 1017"/>
                <a:gd name="T80" fmla="*/ 846 w 1017"/>
                <a:gd name="T81" fmla="*/ 1012 h 1017"/>
                <a:gd name="T82" fmla="*/ 850 w 1017"/>
                <a:gd name="T83" fmla="*/ 1007 h 1017"/>
                <a:gd name="T84" fmla="*/ 855 w 1017"/>
                <a:gd name="T85" fmla="*/ 1000 h 1017"/>
                <a:gd name="T86" fmla="*/ 858 w 1017"/>
                <a:gd name="T87" fmla="*/ 990 h 1017"/>
                <a:gd name="T88" fmla="*/ 858 w 1017"/>
                <a:gd name="T89" fmla="*/ 981 h 1017"/>
                <a:gd name="T90" fmla="*/ 737 w 1017"/>
                <a:gd name="T91" fmla="*/ 616 h 1017"/>
                <a:gd name="T92" fmla="*/ 1005 w 1017"/>
                <a:gd name="T93" fmla="*/ 407 h 1017"/>
                <a:gd name="T94" fmla="*/ 1012 w 1017"/>
                <a:gd name="T95" fmla="*/ 399 h 1017"/>
                <a:gd name="T96" fmla="*/ 1016 w 1017"/>
                <a:gd name="T97" fmla="*/ 390 h 1017"/>
                <a:gd name="T98" fmla="*/ 1017 w 1017"/>
                <a:gd name="T99" fmla="*/ 381 h 1017"/>
                <a:gd name="T100" fmla="*/ 1016 w 1017"/>
                <a:gd name="T101" fmla="*/ 371 h 1017"/>
                <a:gd name="T102" fmla="*/ 124 w 1017"/>
                <a:gd name="T103" fmla="*/ 413 h 1017"/>
                <a:gd name="T104" fmla="*/ 302 w 1017"/>
                <a:gd name="T105" fmla="*/ 551 h 1017"/>
                <a:gd name="T106" fmla="*/ 766 w 1017"/>
                <a:gd name="T107" fmla="*/ 904 h 1017"/>
                <a:gd name="T108" fmla="*/ 527 w 1017"/>
                <a:gd name="T109" fmla="*/ 737 h 1017"/>
                <a:gd name="T110" fmla="*/ 518 w 1017"/>
                <a:gd name="T111" fmla="*/ 733 h 1017"/>
                <a:gd name="T112" fmla="*/ 509 w 1017"/>
                <a:gd name="T113" fmla="*/ 732 h 1017"/>
                <a:gd name="T114" fmla="*/ 504 w 1017"/>
                <a:gd name="T115" fmla="*/ 732 h 1017"/>
                <a:gd name="T116" fmla="*/ 495 w 1017"/>
                <a:gd name="T117" fmla="*/ 735 h 1017"/>
                <a:gd name="T118" fmla="*/ 251 w 1017"/>
                <a:gd name="T119" fmla="*/ 904 h 1017"/>
                <a:gd name="T120" fmla="*/ 766 w 1017"/>
                <a:gd name="T121" fmla="*/ 904 h 1017"/>
                <a:gd name="T122" fmla="*/ 670 w 1017"/>
                <a:gd name="T123" fmla="*/ 413 h 1017"/>
                <a:gd name="T124" fmla="*/ 716 w 1017"/>
                <a:gd name="T125" fmla="*/ 55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1017">
                  <a:moveTo>
                    <a:pt x="1016" y="371"/>
                  </a:moveTo>
                  <a:lnTo>
                    <a:pt x="1016" y="371"/>
                  </a:lnTo>
                  <a:lnTo>
                    <a:pt x="1014" y="367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1004" y="355"/>
                  </a:lnTo>
                  <a:lnTo>
                    <a:pt x="1000" y="353"/>
                  </a:lnTo>
                  <a:lnTo>
                    <a:pt x="996" y="351"/>
                  </a:lnTo>
                  <a:lnTo>
                    <a:pt x="990" y="350"/>
                  </a:lnTo>
                  <a:lnTo>
                    <a:pt x="986" y="350"/>
                  </a:lnTo>
                  <a:lnTo>
                    <a:pt x="648" y="350"/>
                  </a:lnTo>
                  <a:lnTo>
                    <a:pt x="539" y="21"/>
                  </a:lnTo>
                  <a:lnTo>
                    <a:pt x="539" y="21"/>
                  </a:lnTo>
                  <a:lnTo>
                    <a:pt x="537" y="17"/>
                  </a:lnTo>
                  <a:lnTo>
                    <a:pt x="534" y="13"/>
                  </a:lnTo>
                  <a:lnTo>
                    <a:pt x="531" y="8"/>
                  </a:lnTo>
                  <a:lnTo>
                    <a:pt x="527" y="5"/>
                  </a:lnTo>
                  <a:lnTo>
                    <a:pt x="523" y="3"/>
                  </a:lnTo>
                  <a:lnTo>
                    <a:pt x="518" y="1"/>
                  </a:lnTo>
                  <a:lnTo>
                    <a:pt x="514" y="0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503" y="0"/>
                  </a:lnTo>
                  <a:lnTo>
                    <a:pt x="499" y="1"/>
                  </a:lnTo>
                  <a:lnTo>
                    <a:pt x="495" y="3"/>
                  </a:lnTo>
                  <a:lnTo>
                    <a:pt x="490" y="5"/>
                  </a:lnTo>
                  <a:lnTo>
                    <a:pt x="486" y="8"/>
                  </a:lnTo>
                  <a:lnTo>
                    <a:pt x="483" y="13"/>
                  </a:lnTo>
                  <a:lnTo>
                    <a:pt x="481" y="17"/>
                  </a:lnTo>
                  <a:lnTo>
                    <a:pt x="479" y="21"/>
                  </a:lnTo>
                  <a:lnTo>
                    <a:pt x="369" y="350"/>
                  </a:lnTo>
                  <a:lnTo>
                    <a:pt x="31" y="350"/>
                  </a:lnTo>
                  <a:lnTo>
                    <a:pt x="31" y="350"/>
                  </a:lnTo>
                  <a:lnTo>
                    <a:pt x="27" y="350"/>
                  </a:lnTo>
                  <a:lnTo>
                    <a:pt x="21" y="351"/>
                  </a:lnTo>
                  <a:lnTo>
                    <a:pt x="17" y="353"/>
                  </a:lnTo>
                  <a:lnTo>
                    <a:pt x="13" y="355"/>
                  </a:lnTo>
                  <a:lnTo>
                    <a:pt x="10" y="358"/>
                  </a:lnTo>
                  <a:lnTo>
                    <a:pt x="6" y="363"/>
                  </a:lnTo>
                  <a:lnTo>
                    <a:pt x="3" y="367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75"/>
                  </a:lnTo>
                  <a:lnTo>
                    <a:pt x="0" y="381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5" y="399"/>
                  </a:lnTo>
                  <a:lnTo>
                    <a:pt x="9" y="403"/>
                  </a:lnTo>
                  <a:lnTo>
                    <a:pt x="12" y="407"/>
                  </a:lnTo>
                  <a:lnTo>
                    <a:pt x="280" y="616"/>
                  </a:lnTo>
                  <a:lnTo>
                    <a:pt x="160" y="975"/>
                  </a:lnTo>
                  <a:lnTo>
                    <a:pt x="160" y="975"/>
                  </a:lnTo>
                  <a:lnTo>
                    <a:pt x="159" y="981"/>
                  </a:lnTo>
                  <a:lnTo>
                    <a:pt x="159" y="986"/>
                  </a:lnTo>
                  <a:lnTo>
                    <a:pt x="159" y="990"/>
                  </a:lnTo>
                  <a:lnTo>
                    <a:pt x="160" y="996"/>
                  </a:lnTo>
                  <a:lnTo>
                    <a:pt x="162" y="1000"/>
                  </a:lnTo>
                  <a:lnTo>
                    <a:pt x="164" y="1004"/>
                  </a:lnTo>
                  <a:lnTo>
                    <a:pt x="167" y="1007"/>
                  </a:lnTo>
                  <a:lnTo>
                    <a:pt x="172" y="1012"/>
                  </a:lnTo>
                  <a:lnTo>
                    <a:pt x="172" y="1012"/>
                  </a:lnTo>
                  <a:lnTo>
                    <a:pt x="176" y="1014"/>
                  </a:lnTo>
                  <a:lnTo>
                    <a:pt x="180" y="1016"/>
                  </a:lnTo>
                  <a:lnTo>
                    <a:pt x="186" y="1017"/>
                  </a:lnTo>
                  <a:lnTo>
                    <a:pt x="190" y="1017"/>
                  </a:lnTo>
                  <a:lnTo>
                    <a:pt x="195" y="1017"/>
                  </a:lnTo>
                  <a:lnTo>
                    <a:pt x="200" y="1016"/>
                  </a:lnTo>
                  <a:lnTo>
                    <a:pt x="204" y="1014"/>
                  </a:lnTo>
                  <a:lnTo>
                    <a:pt x="209" y="1012"/>
                  </a:lnTo>
                  <a:lnTo>
                    <a:pt x="509" y="801"/>
                  </a:lnTo>
                  <a:lnTo>
                    <a:pt x="808" y="1012"/>
                  </a:lnTo>
                  <a:lnTo>
                    <a:pt x="808" y="1012"/>
                  </a:lnTo>
                  <a:lnTo>
                    <a:pt x="812" y="1014"/>
                  </a:lnTo>
                  <a:lnTo>
                    <a:pt x="818" y="1016"/>
                  </a:lnTo>
                  <a:lnTo>
                    <a:pt x="822" y="1017"/>
                  </a:lnTo>
                  <a:lnTo>
                    <a:pt x="826" y="1017"/>
                  </a:lnTo>
                  <a:lnTo>
                    <a:pt x="826" y="1017"/>
                  </a:lnTo>
                  <a:lnTo>
                    <a:pt x="832" y="1017"/>
                  </a:lnTo>
                  <a:lnTo>
                    <a:pt x="837" y="1016"/>
                  </a:lnTo>
                  <a:lnTo>
                    <a:pt x="841" y="1014"/>
                  </a:lnTo>
                  <a:lnTo>
                    <a:pt x="846" y="1012"/>
                  </a:lnTo>
                  <a:lnTo>
                    <a:pt x="846" y="1012"/>
                  </a:lnTo>
                  <a:lnTo>
                    <a:pt x="850" y="1007"/>
                  </a:lnTo>
                  <a:lnTo>
                    <a:pt x="853" y="1004"/>
                  </a:lnTo>
                  <a:lnTo>
                    <a:pt x="855" y="1000"/>
                  </a:lnTo>
                  <a:lnTo>
                    <a:pt x="857" y="996"/>
                  </a:lnTo>
                  <a:lnTo>
                    <a:pt x="858" y="990"/>
                  </a:lnTo>
                  <a:lnTo>
                    <a:pt x="858" y="986"/>
                  </a:lnTo>
                  <a:lnTo>
                    <a:pt x="858" y="981"/>
                  </a:lnTo>
                  <a:lnTo>
                    <a:pt x="857" y="975"/>
                  </a:lnTo>
                  <a:lnTo>
                    <a:pt x="737" y="616"/>
                  </a:lnTo>
                  <a:lnTo>
                    <a:pt x="1005" y="407"/>
                  </a:lnTo>
                  <a:lnTo>
                    <a:pt x="1005" y="407"/>
                  </a:lnTo>
                  <a:lnTo>
                    <a:pt x="1009" y="403"/>
                  </a:lnTo>
                  <a:lnTo>
                    <a:pt x="1012" y="399"/>
                  </a:lnTo>
                  <a:lnTo>
                    <a:pt x="1014" y="395"/>
                  </a:lnTo>
                  <a:lnTo>
                    <a:pt x="1016" y="390"/>
                  </a:lnTo>
                  <a:lnTo>
                    <a:pt x="1017" y="386"/>
                  </a:lnTo>
                  <a:lnTo>
                    <a:pt x="1017" y="381"/>
                  </a:lnTo>
                  <a:lnTo>
                    <a:pt x="1017" y="375"/>
                  </a:lnTo>
                  <a:lnTo>
                    <a:pt x="1016" y="371"/>
                  </a:lnTo>
                  <a:lnTo>
                    <a:pt x="1016" y="371"/>
                  </a:lnTo>
                  <a:close/>
                  <a:moveTo>
                    <a:pt x="124" y="413"/>
                  </a:moveTo>
                  <a:lnTo>
                    <a:pt x="348" y="413"/>
                  </a:lnTo>
                  <a:lnTo>
                    <a:pt x="302" y="551"/>
                  </a:lnTo>
                  <a:lnTo>
                    <a:pt x="124" y="413"/>
                  </a:lnTo>
                  <a:close/>
                  <a:moveTo>
                    <a:pt x="766" y="904"/>
                  </a:moveTo>
                  <a:lnTo>
                    <a:pt x="527" y="737"/>
                  </a:lnTo>
                  <a:lnTo>
                    <a:pt x="527" y="737"/>
                  </a:lnTo>
                  <a:lnTo>
                    <a:pt x="523" y="735"/>
                  </a:lnTo>
                  <a:lnTo>
                    <a:pt x="518" y="733"/>
                  </a:lnTo>
                  <a:lnTo>
                    <a:pt x="513" y="732"/>
                  </a:lnTo>
                  <a:lnTo>
                    <a:pt x="509" y="732"/>
                  </a:lnTo>
                  <a:lnTo>
                    <a:pt x="509" y="732"/>
                  </a:lnTo>
                  <a:lnTo>
                    <a:pt x="504" y="732"/>
                  </a:lnTo>
                  <a:lnTo>
                    <a:pt x="499" y="733"/>
                  </a:lnTo>
                  <a:lnTo>
                    <a:pt x="495" y="735"/>
                  </a:lnTo>
                  <a:lnTo>
                    <a:pt x="490" y="737"/>
                  </a:lnTo>
                  <a:lnTo>
                    <a:pt x="251" y="904"/>
                  </a:lnTo>
                  <a:lnTo>
                    <a:pt x="509" y="132"/>
                  </a:lnTo>
                  <a:lnTo>
                    <a:pt x="766" y="904"/>
                  </a:lnTo>
                  <a:close/>
                  <a:moveTo>
                    <a:pt x="716" y="551"/>
                  </a:moveTo>
                  <a:lnTo>
                    <a:pt x="670" y="413"/>
                  </a:lnTo>
                  <a:lnTo>
                    <a:pt x="893" y="413"/>
                  </a:lnTo>
                  <a:lnTo>
                    <a:pt x="716" y="5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42868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8069" y="1196752"/>
            <a:ext cx="506312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添加标题</a:t>
            </a:r>
            <a:endParaRPr lang="en-US" altLang="zh-CN" sz="1400" spc="1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我们坚持以客户为中心，快速响应客户需求，持续为客户创造长期价值进而成就客户。为客户提供有效服务，是我们工作的方向和价值评价的标尺，成就客户就是成就我们自己我们坚持以客户为中心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961392" y="3035765"/>
            <a:ext cx="4723166" cy="2032444"/>
            <a:chOff x="1106134" y="2969775"/>
            <a:chExt cx="4723166" cy="2032444"/>
          </a:xfrm>
        </p:grpSpPr>
        <p:grpSp>
          <p:nvGrpSpPr>
            <p:cNvPr id="18" name="组合 17"/>
            <p:cNvGrpSpPr/>
            <p:nvPr/>
          </p:nvGrpSpPr>
          <p:grpSpPr>
            <a:xfrm>
              <a:off x="1151018" y="3062766"/>
              <a:ext cx="4678282" cy="1939453"/>
              <a:chOff x="1151018" y="3062766"/>
              <a:chExt cx="4678282" cy="1939453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1457325" y="3062766"/>
                <a:ext cx="4371975" cy="1847120"/>
                <a:chOff x="1457325" y="3086830"/>
                <a:chExt cx="4371975" cy="1847120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>
                  <a:off x="1457325" y="4933950"/>
                  <a:ext cx="43719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1457325" y="4564526"/>
                  <a:ext cx="43719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1457325" y="4195102"/>
                  <a:ext cx="43719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>
                  <a:off x="1457325" y="3825678"/>
                  <a:ext cx="43719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>
                  <a:off x="1457325" y="3456254"/>
                  <a:ext cx="43719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1457325" y="3086830"/>
                  <a:ext cx="43719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矩形 20"/>
              <p:cNvSpPr/>
              <p:nvPr/>
            </p:nvSpPr>
            <p:spPr>
              <a:xfrm>
                <a:off x="1151018" y="3339331"/>
                <a:ext cx="343364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6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rPr>
                  <a:t>80%</a:t>
                </a:r>
                <a:endPara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51018" y="3708887"/>
                <a:ext cx="343364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6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rPr>
                  <a:t>60%</a:t>
                </a:r>
                <a:endPara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151018" y="4078443"/>
                <a:ext cx="343364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6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rPr>
                  <a:t>40%</a:t>
                </a:r>
                <a:endPara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151018" y="4447999"/>
                <a:ext cx="343364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6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rPr>
                  <a:t>20%</a:t>
                </a:r>
                <a:endPara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195902" y="4817553"/>
                <a:ext cx="298480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6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rPr>
                  <a:t>0%</a:t>
                </a:r>
                <a:endPara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106134" y="2969775"/>
              <a:ext cx="388248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100%</a:t>
              </a:r>
              <a:endParaRPr lang="zh-CN" altLang="en-US" sz="6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52780" y="3384743"/>
            <a:ext cx="4091580" cy="1591133"/>
            <a:chOff x="1568450" y="3342817"/>
            <a:chExt cx="4091580" cy="1591133"/>
          </a:xfrm>
        </p:grpSpPr>
        <p:grpSp>
          <p:nvGrpSpPr>
            <p:cNvPr id="33" name="组合 32"/>
            <p:cNvGrpSpPr/>
            <p:nvPr/>
          </p:nvGrpSpPr>
          <p:grpSpPr>
            <a:xfrm>
              <a:off x="1568450" y="3895725"/>
              <a:ext cx="857250" cy="1038225"/>
              <a:chOff x="1568450" y="3895725"/>
              <a:chExt cx="857250" cy="1038225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1568450" y="4452938"/>
                <a:ext cx="285750" cy="481012"/>
              </a:xfrm>
              <a:prstGeom prst="rect">
                <a:avLst/>
              </a:prstGeom>
              <a:solidFill>
                <a:srgbClr val="2C3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1854200" y="3895725"/>
                <a:ext cx="285750" cy="1038225"/>
              </a:xfrm>
              <a:prstGeom prst="rect">
                <a:avLst/>
              </a:prstGeom>
              <a:solidFill>
                <a:schemeClr val="bg1">
                  <a:lumMod val="75000"/>
                  <a:alpha val="8784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139950" y="4133850"/>
                <a:ext cx="285750" cy="800100"/>
              </a:xfrm>
              <a:prstGeom prst="rect">
                <a:avLst/>
              </a:prstGeom>
              <a:solidFill>
                <a:schemeClr val="bg1">
                  <a:lumMod val="50000"/>
                  <a:alpha val="8117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646560" y="3719513"/>
              <a:ext cx="857250" cy="1214437"/>
              <a:chOff x="1568450" y="4014788"/>
              <a:chExt cx="857250" cy="919162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568450" y="4295775"/>
                <a:ext cx="285750" cy="638175"/>
              </a:xfrm>
              <a:prstGeom prst="rect">
                <a:avLst/>
              </a:prstGeom>
              <a:solidFill>
                <a:srgbClr val="2C3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854200" y="4619625"/>
                <a:ext cx="285750" cy="314325"/>
              </a:xfrm>
              <a:prstGeom prst="rect">
                <a:avLst/>
              </a:prstGeom>
              <a:solidFill>
                <a:schemeClr val="bg1">
                  <a:lumMod val="75000"/>
                  <a:alpha val="8784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139950" y="4014788"/>
                <a:ext cx="285750" cy="919162"/>
              </a:xfrm>
              <a:prstGeom prst="rect">
                <a:avLst/>
              </a:prstGeom>
              <a:solidFill>
                <a:schemeClr val="bg1">
                  <a:lumMod val="50000"/>
                  <a:alpha val="8117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3724670" y="4181475"/>
              <a:ext cx="857250" cy="752475"/>
              <a:chOff x="1568450" y="4181475"/>
              <a:chExt cx="857250" cy="752475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568450" y="4533900"/>
                <a:ext cx="285750" cy="400050"/>
              </a:xfrm>
              <a:prstGeom prst="rect">
                <a:avLst/>
              </a:prstGeom>
              <a:solidFill>
                <a:srgbClr val="2C3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854200" y="4381500"/>
                <a:ext cx="285750" cy="552450"/>
              </a:xfrm>
              <a:prstGeom prst="rect">
                <a:avLst/>
              </a:prstGeom>
              <a:solidFill>
                <a:schemeClr val="bg1">
                  <a:lumMod val="75000"/>
                  <a:alpha val="8784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139950" y="4181475"/>
                <a:ext cx="285750" cy="752475"/>
              </a:xfrm>
              <a:prstGeom prst="rect">
                <a:avLst/>
              </a:prstGeom>
              <a:solidFill>
                <a:schemeClr val="bg1">
                  <a:lumMod val="50000"/>
                  <a:alpha val="8117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4802780" y="3342817"/>
              <a:ext cx="857250" cy="1591133"/>
              <a:chOff x="1568450" y="3342817"/>
              <a:chExt cx="857250" cy="1591133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1568450" y="3524250"/>
                <a:ext cx="285750" cy="1409700"/>
              </a:xfrm>
              <a:prstGeom prst="rect">
                <a:avLst/>
              </a:prstGeom>
              <a:solidFill>
                <a:srgbClr val="2C3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854200" y="3342817"/>
                <a:ext cx="285750" cy="1591133"/>
              </a:xfrm>
              <a:prstGeom prst="rect">
                <a:avLst/>
              </a:prstGeom>
              <a:solidFill>
                <a:schemeClr val="bg1">
                  <a:lumMod val="75000"/>
                  <a:alpha val="87843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139950" y="4133850"/>
                <a:ext cx="285750" cy="800100"/>
              </a:xfrm>
              <a:prstGeom prst="rect">
                <a:avLst/>
              </a:prstGeom>
              <a:solidFill>
                <a:schemeClr val="bg1">
                  <a:lumMod val="50000"/>
                  <a:alpha val="8117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1532590" y="5024874"/>
            <a:ext cx="3931958" cy="246221"/>
            <a:chOff x="1677332" y="4958884"/>
            <a:chExt cx="3931958" cy="246221"/>
          </a:xfrm>
        </p:grpSpPr>
        <p:sp>
          <p:nvSpPr>
            <p:cNvPr id="50" name="矩形 49"/>
            <p:cNvSpPr/>
            <p:nvPr/>
          </p:nvSpPr>
          <p:spPr>
            <a:xfrm>
              <a:off x="1677332" y="4958884"/>
              <a:ext cx="69762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第一季度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2755443" y="4958884"/>
              <a:ext cx="69762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第二季度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3833553" y="4958884"/>
              <a:ext cx="69762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第三季度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4911663" y="4958884"/>
              <a:ext cx="69762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第四季度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127059" y="5559043"/>
            <a:ext cx="2743022" cy="246221"/>
            <a:chOff x="1608682" y="5517117"/>
            <a:chExt cx="2743022" cy="246221"/>
          </a:xfrm>
        </p:grpSpPr>
        <p:grpSp>
          <p:nvGrpSpPr>
            <p:cNvPr id="55" name="组合 54"/>
            <p:cNvGrpSpPr/>
            <p:nvPr/>
          </p:nvGrpSpPr>
          <p:grpSpPr>
            <a:xfrm>
              <a:off x="1608682" y="5517117"/>
              <a:ext cx="672526" cy="246221"/>
              <a:chOff x="1608682" y="5517117"/>
              <a:chExt cx="672526" cy="246221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1711821" y="5517117"/>
                <a:ext cx="569387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rPr>
                  <a:t>互联网</a:t>
                </a:r>
              </a:p>
            </p:txBody>
          </p:sp>
          <p:sp>
            <p:nvSpPr>
              <p:cNvPr id="63" name="流程图: 过程 62"/>
              <p:cNvSpPr/>
              <p:nvPr/>
            </p:nvSpPr>
            <p:spPr>
              <a:xfrm>
                <a:off x="1608682" y="5588794"/>
                <a:ext cx="108000" cy="108000"/>
              </a:xfrm>
              <a:prstGeom prst="flowChartProcess">
                <a:avLst/>
              </a:prstGeom>
              <a:solidFill>
                <a:srgbClr val="2C3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2522660" y="5517117"/>
              <a:ext cx="800767" cy="246221"/>
              <a:chOff x="1494382" y="5517117"/>
              <a:chExt cx="800767" cy="246221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1597522" y="5517117"/>
                <a:ext cx="697627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rPr>
                  <a:t>地产开发</a:t>
                </a:r>
              </a:p>
            </p:txBody>
          </p:sp>
          <p:sp>
            <p:nvSpPr>
              <p:cNvPr id="61" name="流程图: 过程 60"/>
              <p:cNvSpPr/>
              <p:nvPr/>
            </p:nvSpPr>
            <p:spPr>
              <a:xfrm>
                <a:off x="1494382" y="5588794"/>
                <a:ext cx="108000" cy="108000"/>
              </a:xfrm>
              <a:prstGeom prst="flowChartProcess">
                <a:avLst/>
              </a:prstGeom>
              <a:solidFill>
                <a:schemeClr val="bg1">
                  <a:lumMod val="75000"/>
                  <a:alpha val="87059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3550937" y="5517117"/>
              <a:ext cx="800767" cy="246221"/>
              <a:chOff x="1494382" y="5517117"/>
              <a:chExt cx="800767" cy="246221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1597522" y="5517117"/>
                <a:ext cx="697627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rPr>
                  <a:t>国际贸易</a:t>
                </a:r>
              </a:p>
            </p:txBody>
          </p:sp>
          <p:sp>
            <p:nvSpPr>
              <p:cNvPr id="59" name="流程图: 过程 58"/>
              <p:cNvSpPr/>
              <p:nvPr/>
            </p:nvSpPr>
            <p:spPr>
              <a:xfrm>
                <a:off x="1494382" y="5588794"/>
                <a:ext cx="108000" cy="108000"/>
              </a:xfrm>
              <a:prstGeom prst="flowChartProcess">
                <a:avLst/>
              </a:prstGeom>
              <a:solidFill>
                <a:schemeClr val="bg1">
                  <a:lumMod val="50000"/>
                  <a:alpha val="72941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6383237" y="1484784"/>
            <a:ext cx="4788010" cy="1266482"/>
            <a:chOff x="7183564" y="3791142"/>
            <a:chExt cx="4788010" cy="1266482"/>
          </a:xfrm>
        </p:grpSpPr>
        <p:sp>
          <p:nvSpPr>
            <p:cNvPr id="68" name="文本框 31"/>
            <p:cNvSpPr txBox="1"/>
            <p:nvPr/>
          </p:nvSpPr>
          <p:spPr bwMode="auto">
            <a:xfrm>
              <a:off x="7183564" y="4041961"/>
              <a:ext cx="478801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此处添加详细文本描述，建议与标题相关并符合整体语言风格，语言描述尽量简洁生动。此处添加详细文本描述，建议与标题相关并符合整体语言风格，语言描述尽量简洁生动。</a:t>
              </a:r>
            </a:p>
            <a:p>
              <a:pPr>
                <a:lnSpc>
                  <a:spcPct val="150000"/>
                </a:lnSpc>
              </a:pP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9" name="文本框 32"/>
            <p:cNvSpPr txBox="1"/>
            <p:nvPr/>
          </p:nvSpPr>
          <p:spPr bwMode="auto">
            <a:xfrm>
              <a:off x="7183565" y="3791142"/>
              <a:ext cx="234978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400" spc="1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合作 共赢 专业 诚信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18934" y="2924944"/>
            <a:ext cx="4670438" cy="2669966"/>
            <a:chOff x="6418934" y="2924944"/>
            <a:chExt cx="4670438" cy="2669966"/>
          </a:xfrm>
        </p:grpSpPr>
        <p:sp>
          <p:nvSpPr>
            <p:cNvPr id="3" name="矩形 2"/>
            <p:cNvSpPr/>
            <p:nvPr/>
          </p:nvSpPr>
          <p:spPr>
            <a:xfrm>
              <a:off x="6418934" y="2924944"/>
              <a:ext cx="4670438" cy="263409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6418934" y="5028377"/>
              <a:ext cx="4670438" cy="566533"/>
            </a:xfrm>
            <a:prstGeom prst="rect">
              <a:avLst/>
            </a:prstGeom>
            <a:solidFill>
              <a:srgbClr val="2C353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COMPANY INTRODUCTION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0613450" y="2708920"/>
            <a:ext cx="738340" cy="738340"/>
            <a:chOff x="10469434" y="2751266"/>
            <a:chExt cx="738340" cy="738340"/>
          </a:xfrm>
        </p:grpSpPr>
        <p:sp>
          <p:nvSpPr>
            <p:cNvPr id="80" name="椭圆 79"/>
            <p:cNvSpPr/>
            <p:nvPr/>
          </p:nvSpPr>
          <p:spPr>
            <a:xfrm>
              <a:off x="10469434" y="2751266"/>
              <a:ext cx="738340" cy="738340"/>
            </a:xfrm>
            <a:prstGeom prst="ellipse">
              <a:avLst/>
            </a:prstGeom>
            <a:solidFill>
              <a:srgbClr val="2C3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1" name="Freeform 14"/>
            <p:cNvSpPr>
              <a:spLocks noEditPoints="1"/>
            </p:cNvSpPr>
            <p:nvPr/>
          </p:nvSpPr>
          <p:spPr bwMode="auto">
            <a:xfrm>
              <a:off x="10667185" y="2910701"/>
              <a:ext cx="342838" cy="419470"/>
            </a:xfrm>
            <a:custGeom>
              <a:avLst/>
              <a:gdLst>
                <a:gd name="T0" fmla="*/ 28 w 170"/>
                <a:gd name="T1" fmla="*/ 173 h 208"/>
                <a:gd name="T2" fmla="*/ 52 w 170"/>
                <a:gd name="T3" fmla="*/ 182 h 208"/>
                <a:gd name="T4" fmla="*/ 81 w 170"/>
                <a:gd name="T5" fmla="*/ 173 h 208"/>
                <a:gd name="T6" fmla="*/ 58 w 170"/>
                <a:gd name="T7" fmla="*/ 182 h 208"/>
                <a:gd name="T8" fmla="*/ 81 w 170"/>
                <a:gd name="T9" fmla="*/ 173 h 208"/>
                <a:gd name="T10" fmla="*/ 91 w 170"/>
                <a:gd name="T11" fmla="*/ 173 h 208"/>
                <a:gd name="T12" fmla="*/ 137 w 170"/>
                <a:gd name="T13" fmla="*/ 182 h 208"/>
                <a:gd name="T14" fmla="*/ 117 w 170"/>
                <a:gd name="T15" fmla="*/ 155 h 208"/>
                <a:gd name="T16" fmla="*/ 46 w 170"/>
                <a:gd name="T17" fmla="*/ 163 h 208"/>
                <a:gd name="T18" fmla="*/ 117 w 170"/>
                <a:gd name="T19" fmla="*/ 155 h 208"/>
                <a:gd name="T20" fmla="*/ 28 w 170"/>
                <a:gd name="T21" fmla="*/ 137 h 208"/>
                <a:gd name="T22" fmla="*/ 77 w 170"/>
                <a:gd name="T23" fmla="*/ 145 h 208"/>
                <a:gd name="T24" fmla="*/ 137 w 170"/>
                <a:gd name="T25" fmla="*/ 137 h 208"/>
                <a:gd name="T26" fmla="*/ 91 w 170"/>
                <a:gd name="T27" fmla="*/ 145 h 208"/>
                <a:gd name="T28" fmla="*/ 137 w 170"/>
                <a:gd name="T29" fmla="*/ 137 h 208"/>
                <a:gd name="T30" fmla="*/ 28 w 170"/>
                <a:gd name="T31" fmla="*/ 119 h 208"/>
                <a:gd name="T32" fmla="*/ 34 w 170"/>
                <a:gd name="T33" fmla="*/ 125 h 208"/>
                <a:gd name="T34" fmla="*/ 54 w 170"/>
                <a:gd name="T35" fmla="*/ 119 h 208"/>
                <a:gd name="T36" fmla="*/ 44 w 170"/>
                <a:gd name="T37" fmla="*/ 125 h 208"/>
                <a:gd name="T38" fmla="*/ 54 w 170"/>
                <a:gd name="T39" fmla="*/ 119 h 208"/>
                <a:gd name="T40" fmla="*/ 64 w 170"/>
                <a:gd name="T41" fmla="*/ 119 h 208"/>
                <a:gd name="T42" fmla="*/ 129 w 170"/>
                <a:gd name="T43" fmla="*/ 125 h 208"/>
                <a:gd name="T44" fmla="*/ 111 w 170"/>
                <a:gd name="T45" fmla="*/ 99 h 208"/>
                <a:gd name="T46" fmla="*/ 44 w 170"/>
                <a:gd name="T47" fmla="*/ 107 h 208"/>
                <a:gd name="T48" fmla="*/ 111 w 170"/>
                <a:gd name="T49" fmla="*/ 99 h 208"/>
                <a:gd name="T50" fmla="*/ 125 w 170"/>
                <a:gd name="T51" fmla="*/ 99 h 208"/>
                <a:gd name="T52" fmla="*/ 137 w 170"/>
                <a:gd name="T53" fmla="*/ 107 h 208"/>
                <a:gd name="T54" fmla="*/ 50 w 170"/>
                <a:gd name="T55" fmla="*/ 80 h 208"/>
                <a:gd name="T56" fmla="*/ 28 w 170"/>
                <a:gd name="T57" fmla="*/ 86 h 208"/>
                <a:gd name="T58" fmla="*/ 50 w 170"/>
                <a:gd name="T59" fmla="*/ 80 h 208"/>
                <a:gd name="T60" fmla="*/ 64 w 170"/>
                <a:gd name="T61" fmla="*/ 80 h 208"/>
                <a:gd name="T62" fmla="*/ 137 w 170"/>
                <a:gd name="T63" fmla="*/ 86 h 208"/>
                <a:gd name="T64" fmla="*/ 18 w 170"/>
                <a:gd name="T65" fmla="*/ 54 h 208"/>
                <a:gd name="T66" fmla="*/ 56 w 170"/>
                <a:gd name="T67" fmla="*/ 54 h 208"/>
                <a:gd name="T68" fmla="*/ 10 w 170"/>
                <a:gd name="T69" fmla="*/ 198 h 208"/>
                <a:gd name="T70" fmla="*/ 66 w 170"/>
                <a:gd name="T71" fmla="*/ 64 h 208"/>
                <a:gd name="T72" fmla="*/ 157 w 170"/>
                <a:gd name="T73" fmla="*/ 10 h 208"/>
                <a:gd name="T74" fmla="*/ 10 w 170"/>
                <a:gd name="T75" fmla="*/ 198 h 208"/>
                <a:gd name="T76" fmla="*/ 58 w 170"/>
                <a:gd name="T77" fmla="*/ 0 h 208"/>
                <a:gd name="T78" fmla="*/ 2 w 170"/>
                <a:gd name="T79" fmla="*/ 56 h 208"/>
                <a:gd name="T80" fmla="*/ 0 w 170"/>
                <a:gd name="T81" fmla="*/ 208 h 208"/>
                <a:gd name="T82" fmla="*/ 170 w 170"/>
                <a:gd name="T83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0" h="208">
                  <a:moveTo>
                    <a:pt x="52" y="173"/>
                  </a:moveTo>
                  <a:lnTo>
                    <a:pt x="28" y="173"/>
                  </a:lnTo>
                  <a:lnTo>
                    <a:pt x="28" y="182"/>
                  </a:lnTo>
                  <a:lnTo>
                    <a:pt x="52" y="182"/>
                  </a:lnTo>
                  <a:lnTo>
                    <a:pt x="52" y="173"/>
                  </a:lnTo>
                  <a:close/>
                  <a:moveTo>
                    <a:pt x="81" y="173"/>
                  </a:moveTo>
                  <a:lnTo>
                    <a:pt x="58" y="173"/>
                  </a:lnTo>
                  <a:lnTo>
                    <a:pt x="58" y="182"/>
                  </a:lnTo>
                  <a:lnTo>
                    <a:pt x="81" y="182"/>
                  </a:lnTo>
                  <a:lnTo>
                    <a:pt x="81" y="173"/>
                  </a:lnTo>
                  <a:close/>
                  <a:moveTo>
                    <a:pt x="137" y="173"/>
                  </a:moveTo>
                  <a:lnTo>
                    <a:pt x="91" y="173"/>
                  </a:lnTo>
                  <a:lnTo>
                    <a:pt x="91" y="182"/>
                  </a:lnTo>
                  <a:lnTo>
                    <a:pt x="137" y="182"/>
                  </a:lnTo>
                  <a:lnTo>
                    <a:pt x="137" y="173"/>
                  </a:lnTo>
                  <a:close/>
                  <a:moveTo>
                    <a:pt x="117" y="155"/>
                  </a:moveTo>
                  <a:lnTo>
                    <a:pt x="46" y="155"/>
                  </a:lnTo>
                  <a:lnTo>
                    <a:pt x="46" y="163"/>
                  </a:lnTo>
                  <a:lnTo>
                    <a:pt x="117" y="163"/>
                  </a:lnTo>
                  <a:lnTo>
                    <a:pt x="117" y="155"/>
                  </a:lnTo>
                  <a:close/>
                  <a:moveTo>
                    <a:pt x="77" y="137"/>
                  </a:moveTo>
                  <a:lnTo>
                    <a:pt x="28" y="137"/>
                  </a:lnTo>
                  <a:lnTo>
                    <a:pt x="28" y="145"/>
                  </a:lnTo>
                  <a:lnTo>
                    <a:pt x="77" y="145"/>
                  </a:lnTo>
                  <a:lnTo>
                    <a:pt x="77" y="137"/>
                  </a:lnTo>
                  <a:close/>
                  <a:moveTo>
                    <a:pt x="137" y="137"/>
                  </a:moveTo>
                  <a:lnTo>
                    <a:pt x="91" y="137"/>
                  </a:lnTo>
                  <a:lnTo>
                    <a:pt x="91" y="145"/>
                  </a:lnTo>
                  <a:lnTo>
                    <a:pt x="137" y="145"/>
                  </a:lnTo>
                  <a:lnTo>
                    <a:pt x="137" y="137"/>
                  </a:lnTo>
                  <a:close/>
                  <a:moveTo>
                    <a:pt x="34" y="119"/>
                  </a:moveTo>
                  <a:lnTo>
                    <a:pt x="28" y="119"/>
                  </a:lnTo>
                  <a:lnTo>
                    <a:pt x="28" y="125"/>
                  </a:lnTo>
                  <a:lnTo>
                    <a:pt x="34" y="125"/>
                  </a:lnTo>
                  <a:lnTo>
                    <a:pt x="34" y="119"/>
                  </a:lnTo>
                  <a:close/>
                  <a:moveTo>
                    <a:pt x="54" y="119"/>
                  </a:moveTo>
                  <a:lnTo>
                    <a:pt x="44" y="119"/>
                  </a:lnTo>
                  <a:lnTo>
                    <a:pt x="44" y="125"/>
                  </a:lnTo>
                  <a:lnTo>
                    <a:pt x="54" y="125"/>
                  </a:lnTo>
                  <a:lnTo>
                    <a:pt x="54" y="119"/>
                  </a:lnTo>
                  <a:close/>
                  <a:moveTo>
                    <a:pt x="129" y="119"/>
                  </a:moveTo>
                  <a:lnTo>
                    <a:pt x="64" y="119"/>
                  </a:lnTo>
                  <a:lnTo>
                    <a:pt x="64" y="125"/>
                  </a:lnTo>
                  <a:lnTo>
                    <a:pt x="129" y="125"/>
                  </a:lnTo>
                  <a:lnTo>
                    <a:pt x="129" y="119"/>
                  </a:lnTo>
                  <a:close/>
                  <a:moveTo>
                    <a:pt x="111" y="99"/>
                  </a:moveTo>
                  <a:lnTo>
                    <a:pt x="44" y="99"/>
                  </a:lnTo>
                  <a:lnTo>
                    <a:pt x="44" y="107"/>
                  </a:lnTo>
                  <a:lnTo>
                    <a:pt x="111" y="107"/>
                  </a:lnTo>
                  <a:lnTo>
                    <a:pt x="111" y="99"/>
                  </a:lnTo>
                  <a:close/>
                  <a:moveTo>
                    <a:pt x="137" y="99"/>
                  </a:moveTo>
                  <a:lnTo>
                    <a:pt x="125" y="99"/>
                  </a:lnTo>
                  <a:lnTo>
                    <a:pt x="125" y="107"/>
                  </a:lnTo>
                  <a:lnTo>
                    <a:pt x="137" y="107"/>
                  </a:lnTo>
                  <a:lnTo>
                    <a:pt x="137" y="99"/>
                  </a:lnTo>
                  <a:close/>
                  <a:moveTo>
                    <a:pt x="50" y="80"/>
                  </a:moveTo>
                  <a:lnTo>
                    <a:pt x="28" y="80"/>
                  </a:lnTo>
                  <a:lnTo>
                    <a:pt x="28" y="86"/>
                  </a:lnTo>
                  <a:lnTo>
                    <a:pt x="50" y="86"/>
                  </a:lnTo>
                  <a:lnTo>
                    <a:pt x="50" y="80"/>
                  </a:lnTo>
                  <a:close/>
                  <a:moveTo>
                    <a:pt x="137" y="80"/>
                  </a:moveTo>
                  <a:lnTo>
                    <a:pt x="64" y="80"/>
                  </a:lnTo>
                  <a:lnTo>
                    <a:pt x="64" y="86"/>
                  </a:lnTo>
                  <a:lnTo>
                    <a:pt x="137" y="86"/>
                  </a:lnTo>
                  <a:lnTo>
                    <a:pt x="137" y="80"/>
                  </a:lnTo>
                  <a:close/>
                  <a:moveTo>
                    <a:pt x="18" y="54"/>
                  </a:moveTo>
                  <a:lnTo>
                    <a:pt x="56" y="18"/>
                  </a:lnTo>
                  <a:lnTo>
                    <a:pt x="56" y="54"/>
                  </a:lnTo>
                  <a:lnTo>
                    <a:pt x="18" y="54"/>
                  </a:lnTo>
                  <a:close/>
                  <a:moveTo>
                    <a:pt x="10" y="198"/>
                  </a:moveTo>
                  <a:lnTo>
                    <a:pt x="10" y="64"/>
                  </a:lnTo>
                  <a:lnTo>
                    <a:pt x="66" y="64"/>
                  </a:lnTo>
                  <a:lnTo>
                    <a:pt x="66" y="10"/>
                  </a:lnTo>
                  <a:lnTo>
                    <a:pt x="157" y="10"/>
                  </a:lnTo>
                  <a:lnTo>
                    <a:pt x="157" y="198"/>
                  </a:lnTo>
                  <a:lnTo>
                    <a:pt x="10" y="198"/>
                  </a:lnTo>
                  <a:close/>
                  <a:moveTo>
                    <a:pt x="170" y="0"/>
                  </a:moveTo>
                  <a:lnTo>
                    <a:pt x="58" y="0"/>
                  </a:lnTo>
                  <a:lnTo>
                    <a:pt x="56" y="2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208"/>
                  </a:lnTo>
                  <a:lnTo>
                    <a:pt x="170" y="208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3230507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6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7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8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9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0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grpSp>
        <p:nvGrpSpPr>
          <p:cNvPr id="14" name="Group 39"/>
          <p:cNvGrpSpPr/>
          <p:nvPr/>
        </p:nvGrpSpPr>
        <p:grpSpPr>
          <a:xfrm>
            <a:off x="5620617" y="3991248"/>
            <a:ext cx="730250" cy="1444625"/>
            <a:chOff x="4206876" y="3641725"/>
            <a:chExt cx="730250" cy="1444625"/>
          </a:xfrm>
          <a:solidFill>
            <a:srgbClr val="2C353A"/>
          </a:solidFill>
        </p:grpSpPr>
        <p:sp>
          <p:nvSpPr>
            <p:cNvPr id="17" name="Freeform 139"/>
            <p:cNvSpPr>
              <a:spLocks/>
            </p:cNvSpPr>
            <p:nvPr/>
          </p:nvSpPr>
          <p:spPr bwMode="auto">
            <a:xfrm>
              <a:off x="4457701" y="3702050"/>
              <a:ext cx="228600" cy="222250"/>
            </a:xfrm>
            <a:custGeom>
              <a:avLst/>
              <a:gdLst>
                <a:gd name="T0" fmla="*/ 61 w 72"/>
                <a:gd name="T1" fmla="*/ 60 h 70"/>
                <a:gd name="T2" fmla="*/ 60 w 72"/>
                <a:gd name="T3" fmla="*/ 60 h 70"/>
                <a:gd name="T4" fmla="*/ 52 w 72"/>
                <a:gd name="T5" fmla="*/ 66 h 70"/>
                <a:gd name="T6" fmla="*/ 36 w 72"/>
                <a:gd name="T7" fmla="*/ 70 h 70"/>
                <a:gd name="T8" fmla="*/ 20 w 72"/>
                <a:gd name="T9" fmla="*/ 66 h 70"/>
                <a:gd name="T10" fmla="*/ 20 w 72"/>
                <a:gd name="T11" fmla="*/ 65 h 70"/>
                <a:gd name="T12" fmla="*/ 13 w 72"/>
                <a:gd name="T13" fmla="*/ 61 h 70"/>
                <a:gd name="T14" fmla="*/ 12 w 72"/>
                <a:gd name="T15" fmla="*/ 60 h 70"/>
                <a:gd name="T16" fmla="*/ 8 w 72"/>
                <a:gd name="T17" fmla="*/ 56 h 70"/>
                <a:gd name="T18" fmla="*/ 7 w 72"/>
                <a:gd name="T19" fmla="*/ 54 h 70"/>
                <a:gd name="T20" fmla="*/ 1 w 72"/>
                <a:gd name="T21" fmla="*/ 32 h 70"/>
                <a:gd name="T22" fmla="*/ 3 w 72"/>
                <a:gd name="T23" fmla="*/ 23 h 70"/>
                <a:gd name="T24" fmla="*/ 4 w 72"/>
                <a:gd name="T25" fmla="*/ 22 h 70"/>
                <a:gd name="T26" fmla="*/ 4 w 72"/>
                <a:gd name="T27" fmla="*/ 21 h 70"/>
                <a:gd name="T28" fmla="*/ 5 w 72"/>
                <a:gd name="T29" fmla="*/ 20 h 70"/>
                <a:gd name="T30" fmla="*/ 5 w 72"/>
                <a:gd name="T31" fmla="*/ 20 h 70"/>
                <a:gd name="T32" fmla="*/ 7 w 72"/>
                <a:gd name="T33" fmla="*/ 16 h 70"/>
                <a:gd name="T34" fmla="*/ 8 w 72"/>
                <a:gd name="T35" fmla="*/ 14 h 70"/>
                <a:gd name="T36" fmla="*/ 9 w 72"/>
                <a:gd name="T37" fmla="*/ 13 h 70"/>
                <a:gd name="T38" fmla="*/ 12 w 72"/>
                <a:gd name="T39" fmla="*/ 10 h 70"/>
                <a:gd name="T40" fmla="*/ 13 w 72"/>
                <a:gd name="T41" fmla="*/ 9 h 70"/>
                <a:gd name="T42" fmla="*/ 14 w 72"/>
                <a:gd name="T43" fmla="*/ 8 h 70"/>
                <a:gd name="T44" fmla="*/ 14 w 72"/>
                <a:gd name="T45" fmla="*/ 8 h 70"/>
                <a:gd name="T46" fmla="*/ 15 w 72"/>
                <a:gd name="T47" fmla="*/ 7 h 70"/>
                <a:gd name="T48" fmla="*/ 15 w 72"/>
                <a:gd name="T49" fmla="*/ 7 h 70"/>
                <a:gd name="T50" fmla="*/ 36 w 72"/>
                <a:gd name="T51" fmla="*/ 0 h 70"/>
                <a:gd name="T52" fmla="*/ 42 w 72"/>
                <a:gd name="T53" fmla="*/ 0 h 70"/>
                <a:gd name="T54" fmla="*/ 42 w 72"/>
                <a:gd name="T55" fmla="*/ 0 h 70"/>
                <a:gd name="T56" fmla="*/ 53 w 72"/>
                <a:gd name="T57" fmla="*/ 4 h 70"/>
                <a:gd name="T58" fmla="*/ 54 w 72"/>
                <a:gd name="T59" fmla="*/ 5 h 70"/>
                <a:gd name="T60" fmla="*/ 55 w 72"/>
                <a:gd name="T61" fmla="*/ 6 h 70"/>
                <a:gd name="T62" fmla="*/ 71 w 72"/>
                <a:gd name="T63" fmla="*/ 32 h 70"/>
                <a:gd name="T64" fmla="*/ 71 w 72"/>
                <a:gd name="T65" fmla="*/ 33 h 70"/>
                <a:gd name="T66" fmla="*/ 61 w 72"/>
                <a:gd name="T67" fmla="*/ 6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" h="70">
                  <a:moveTo>
                    <a:pt x="61" y="60"/>
                  </a:moveTo>
                  <a:cubicBezTo>
                    <a:pt x="60" y="60"/>
                    <a:pt x="60" y="60"/>
                    <a:pt x="60" y="60"/>
                  </a:cubicBezTo>
                  <a:cubicBezTo>
                    <a:pt x="58" y="63"/>
                    <a:pt x="55" y="64"/>
                    <a:pt x="52" y="66"/>
                  </a:cubicBezTo>
                  <a:cubicBezTo>
                    <a:pt x="48" y="68"/>
                    <a:pt x="42" y="70"/>
                    <a:pt x="36" y="70"/>
                  </a:cubicBezTo>
                  <a:cubicBezTo>
                    <a:pt x="30" y="70"/>
                    <a:pt x="25" y="68"/>
                    <a:pt x="20" y="66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17" y="64"/>
                    <a:pt x="15" y="63"/>
                    <a:pt x="13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0" y="59"/>
                    <a:pt x="9" y="57"/>
                    <a:pt x="8" y="56"/>
                  </a:cubicBezTo>
                  <a:cubicBezTo>
                    <a:pt x="8" y="55"/>
                    <a:pt x="7" y="55"/>
                    <a:pt x="7" y="54"/>
                  </a:cubicBezTo>
                  <a:cubicBezTo>
                    <a:pt x="2" y="47"/>
                    <a:pt x="0" y="39"/>
                    <a:pt x="1" y="32"/>
                  </a:cubicBezTo>
                  <a:cubicBezTo>
                    <a:pt x="1" y="29"/>
                    <a:pt x="2" y="26"/>
                    <a:pt x="3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8"/>
                    <a:pt x="6" y="17"/>
                    <a:pt x="7" y="16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2"/>
                    <a:pt x="11" y="11"/>
                    <a:pt x="12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3" y="9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1" y="2"/>
                    <a:pt x="28" y="0"/>
                    <a:pt x="36" y="0"/>
                  </a:cubicBezTo>
                  <a:cubicBezTo>
                    <a:pt x="38" y="0"/>
                    <a:pt x="40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1"/>
                    <a:pt x="49" y="2"/>
                    <a:pt x="53" y="4"/>
                  </a:cubicBezTo>
                  <a:cubicBezTo>
                    <a:pt x="53" y="4"/>
                    <a:pt x="54" y="5"/>
                    <a:pt x="54" y="5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4" y="11"/>
                    <a:pt x="70" y="21"/>
                    <a:pt x="71" y="32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2" y="42"/>
                    <a:pt x="69" y="52"/>
                    <a:pt x="6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-3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Freeform 140"/>
            <p:cNvSpPr>
              <a:spLocks/>
            </p:cNvSpPr>
            <p:nvPr/>
          </p:nvSpPr>
          <p:spPr bwMode="auto">
            <a:xfrm>
              <a:off x="4206876" y="3641725"/>
              <a:ext cx="730250" cy="1444625"/>
            </a:xfrm>
            <a:custGeom>
              <a:avLst/>
              <a:gdLst>
                <a:gd name="T0" fmla="*/ 163 w 230"/>
                <a:gd name="T1" fmla="*/ 145 h 455"/>
                <a:gd name="T2" fmla="*/ 163 w 230"/>
                <a:gd name="T3" fmla="*/ 152 h 455"/>
                <a:gd name="T4" fmla="*/ 163 w 230"/>
                <a:gd name="T5" fmla="*/ 426 h 455"/>
                <a:gd name="T6" fmla="*/ 123 w 230"/>
                <a:gd name="T7" fmla="*/ 425 h 455"/>
                <a:gd name="T8" fmla="*/ 123 w 230"/>
                <a:gd name="T9" fmla="*/ 264 h 455"/>
                <a:gd name="T10" fmla="*/ 107 w 230"/>
                <a:gd name="T11" fmla="*/ 264 h 455"/>
                <a:gd name="T12" fmla="*/ 107 w 230"/>
                <a:gd name="T13" fmla="*/ 426 h 455"/>
                <a:gd name="T14" fmla="*/ 67 w 230"/>
                <a:gd name="T15" fmla="*/ 426 h 455"/>
                <a:gd name="T16" fmla="*/ 67 w 230"/>
                <a:gd name="T17" fmla="*/ 426 h 455"/>
                <a:gd name="T18" fmla="*/ 67 w 230"/>
                <a:gd name="T19" fmla="*/ 426 h 455"/>
                <a:gd name="T20" fmla="*/ 67 w 230"/>
                <a:gd name="T21" fmla="*/ 426 h 455"/>
                <a:gd name="T22" fmla="*/ 67 w 230"/>
                <a:gd name="T23" fmla="*/ 299 h 455"/>
                <a:gd name="T24" fmla="*/ 67 w 230"/>
                <a:gd name="T25" fmla="*/ 263 h 455"/>
                <a:gd name="T26" fmla="*/ 67 w 230"/>
                <a:gd name="T27" fmla="*/ 145 h 455"/>
                <a:gd name="T28" fmla="*/ 4 w 230"/>
                <a:gd name="T29" fmla="*/ 22 h 455"/>
                <a:gd name="T30" fmla="*/ 19 w 230"/>
                <a:gd name="T31" fmla="*/ 2 h 455"/>
                <a:gd name="T32" fmla="*/ 32 w 230"/>
                <a:gd name="T33" fmla="*/ 17 h 455"/>
                <a:gd name="T34" fmla="*/ 73 w 230"/>
                <a:gd name="T35" fmla="*/ 96 h 455"/>
                <a:gd name="T36" fmla="*/ 82 w 230"/>
                <a:gd name="T37" fmla="*/ 96 h 455"/>
                <a:gd name="T38" fmla="*/ 148 w 230"/>
                <a:gd name="T39" fmla="*/ 96 h 455"/>
                <a:gd name="T40" fmla="*/ 157 w 230"/>
                <a:gd name="T41" fmla="*/ 96 h 455"/>
                <a:gd name="T42" fmla="*/ 198 w 230"/>
                <a:gd name="T43" fmla="*/ 17 h 455"/>
                <a:gd name="T44" fmla="*/ 211 w 230"/>
                <a:gd name="T45" fmla="*/ 2 h 455"/>
                <a:gd name="T46" fmla="*/ 226 w 230"/>
                <a:gd name="T47" fmla="*/ 22 h 455"/>
                <a:gd name="T48" fmla="*/ 163 w 230"/>
                <a:gd name="T49" fmla="*/ 14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0" h="455">
                  <a:moveTo>
                    <a:pt x="163" y="145"/>
                  </a:moveTo>
                  <a:cubicBezTo>
                    <a:pt x="163" y="152"/>
                    <a:pt x="163" y="152"/>
                    <a:pt x="163" y="152"/>
                  </a:cubicBezTo>
                  <a:cubicBezTo>
                    <a:pt x="163" y="243"/>
                    <a:pt x="163" y="336"/>
                    <a:pt x="163" y="426"/>
                  </a:cubicBezTo>
                  <a:cubicBezTo>
                    <a:pt x="163" y="454"/>
                    <a:pt x="123" y="455"/>
                    <a:pt x="123" y="425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07" y="264"/>
                    <a:pt x="107" y="264"/>
                    <a:pt x="107" y="264"/>
                  </a:cubicBezTo>
                  <a:cubicBezTo>
                    <a:pt x="107" y="318"/>
                    <a:pt x="107" y="373"/>
                    <a:pt x="107" y="426"/>
                  </a:cubicBezTo>
                  <a:cubicBezTo>
                    <a:pt x="107" y="454"/>
                    <a:pt x="68" y="455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366"/>
                    <a:pt x="67" y="299"/>
                  </a:cubicBezTo>
                  <a:cubicBezTo>
                    <a:pt x="67" y="299"/>
                    <a:pt x="67" y="290"/>
                    <a:pt x="67" y="263"/>
                  </a:cubicBezTo>
                  <a:cubicBezTo>
                    <a:pt x="67" y="145"/>
                    <a:pt x="67" y="145"/>
                    <a:pt x="67" y="145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11"/>
                    <a:pt x="7" y="0"/>
                    <a:pt x="19" y="2"/>
                  </a:cubicBezTo>
                  <a:cubicBezTo>
                    <a:pt x="27" y="4"/>
                    <a:pt x="29" y="11"/>
                    <a:pt x="32" y="17"/>
                  </a:cubicBezTo>
                  <a:cubicBezTo>
                    <a:pt x="36" y="23"/>
                    <a:pt x="58" y="67"/>
                    <a:pt x="73" y="96"/>
                  </a:cubicBezTo>
                  <a:cubicBezTo>
                    <a:pt x="75" y="96"/>
                    <a:pt x="79" y="96"/>
                    <a:pt x="82" y="96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151" y="96"/>
                    <a:pt x="154" y="96"/>
                    <a:pt x="157" y="96"/>
                  </a:cubicBezTo>
                  <a:cubicBezTo>
                    <a:pt x="172" y="67"/>
                    <a:pt x="194" y="23"/>
                    <a:pt x="198" y="17"/>
                  </a:cubicBezTo>
                  <a:cubicBezTo>
                    <a:pt x="201" y="11"/>
                    <a:pt x="203" y="4"/>
                    <a:pt x="211" y="2"/>
                  </a:cubicBezTo>
                  <a:cubicBezTo>
                    <a:pt x="223" y="0"/>
                    <a:pt x="230" y="11"/>
                    <a:pt x="226" y="22"/>
                  </a:cubicBezTo>
                  <a:lnTo>
                    <a:pt x="163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-3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9" name="Group 29"/>
          <p:cNvGrpSpPr/>
          <p:nvPr/>
        </p:nvGrpSpPr>
        <p:grpSpPr>
          <a:xfrm rot="19567373" flipH="1">
            <a:off x="4732648" y="2060848"/>
            <a:ext cx="2749550" cy="1825625"/>
            <a:chOff x="6069013" y="1501776"/>
            <a:chExt cx="2749550" cy="1825625"/>
          </a:xfrm>
        </p:grpSpPr>
        <p:sp>
          <p:nvSpPr>
            <p:cNvPr id="20" name="Freeform 141"/>
            <p:cNvSpPr>
              <a:spLocks noEditPoints="1"/>
            </p:cNvSpPr>
            <p:nvPr/>
          </p:nvSpPr>
          <p:spPr bwMode="auto">
            <a:xfrm>
              <a:off x="6069013" y="2228851"/>
              <a:ext cx="1517650" cy="377825"/>
            </a:xfrm>
            <a:custGeom>
              <a:avLst/>
              <a:gdLst>
                <a:gd name="T0" fmla="*/ 465 w 478"/>
                <a:gd name="T1" fmla="*/ 46 h 119"/>
                <a:gd name="T2" fmla="*/ 142 w 478"/>
                <a:gd name="T3" fmla="*/ 46 h 119"/>
                <a:gd name="T4" fmla="*/ 111 w 478"/>
                <a:gd name="T5" fmla="*/ 6 h 119"/>
                <a:gd name="T6" fmla="*/ 101 w 478"/>
                <a:gd name="T7" fmla="*/ 0 h 119"/>
                <a:gd name="T8" fmla="*/ 13 w 478"/>
                <a:gd name="T9" fmla="*/ 0 h 119"/>
                <a:gd name="T10" fmla="*/ 2 w 478"/>
                <a:gd name="T11" fmla="*/ 8 h 119"/>
                <a:gd name="T12" fmla="*/ 3 w 478"/>
                <a:gd name="T13" fmla="*/ 21 h 119"/>
                <a:gd name="T14" fmla="*/ 32 w 478"/>
                <a:gd name="T15" fmla="*/ 60 h 119"/>
                <a:gd name="T16" fmla="*/ 3 w 478"/>
                <a:gd name="T17" fmla="*/ 98 h 119"/>
                <a:gd name="T18" fmla="*/ 2 w 478"/>
                <a:gd name="T19" fmla="*/ 112 h 119"/>
                <a:gd name="T20" fmla="*/ 13 w 478"/>
                <a:gd name="T21" fmla="*/ 119 h 119"/>
                <a:gd name="T22" fmla="*/ 101 w 478"/>
                <a:gd name="T23" fmla="*/ 119 h 119"/>
                <a:gd name="T24" fmla="*/ 111 w 478"/>
                <a:gd name="T25" fmla="*/ 114 h 119"/>
                <a:gd name="T26" fmla="*/ 143 w 478"/>
                <a:gd name="T27" fmla="*/ 72 h 119"/>
                <a:gd name="T28" fmla="*/ 465 w 478"/>
                <a:gd name="T29" fmla="*/ 72 h 119"/>
                <a:gd name="T30" fmla="*/ 478 w 478"/>
                <a:gd name="T31" fmla="*/ 59 h 119"/>
                <a:gd name="T32" fmla="*/ 465 w 478"/>
                <a:gd name="T33" fmla="*/ 46 h 119"/>
                <a:gd name="T34" fmla="*/ 95 w 478"/>
                <a:gd name="T35" fmla="*/ 26 h 119"/>
                <a:gd name="T36" fmla="*/ 109 w 478"/>
                <a:gd name="T37" fmla="*/ 46 h 119"/>
                <a:gd name="T38" fmla="*/ 59 w 478"/>
                <a:gd name="T39" fmla="*/ 46 h 119"/>
                <a:gd name="T40" fmla="*/ 59 w 478"/>
                <a:gd name="T41" fmla="*/ 46 h 119"/>
                <a:gd name="T42" fmla="*/ 54 w 478"/>
                <a:gd name="T43" fmla="*/ 46 h 119"/>
                <a:gd name="T44" fmla="*/ 40 w 478"/>
                <a:gd name="T45" fmla="*/ 26 h 119"/>
                <a:gd name="T46" fmla="*/ 95 w 478"/>
                <a:gd name="T47" fmla="*/ 26 h 119"/>
                <a:gd name="T48" fmla="*/ 95 w 478"/>
                <a:gd name="T49" fmla="*/ 93 h 119"/>
                <a:gd name="T50" fmla="*/ 40 w 478"/>
                <a:gd name="T51" fmla="*/ 93 h 119"/>
                <a:gd name="T52" fmla="*/ 54 w 478"/>
                <a:gd name="T53" fmla="*/ 73 h 119"/>
                <a:gd name="T54" fmla="*/ 109 w 478"/>
                <a:gd name="T55" fmla="*/ 73 h 119"/>
                <a:gd name="T56" fmla="*/ 95 w 478"/>
                <a:gd name="T57" fmla="*/ 9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8" h="119">
                  <a:moveTo>
                    <a:pt x="465" y="46"/>
                  </a:moveTo>
                  <a:cubicBezTo>
                    <a:pt x="142" y="46"/>
                    <a:pt x="142" y="46"/>
                    <a:pt x="142" y="4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09" y="2"/>
                    <a:pt x="105" y="0"/>
                    <a:pt x="10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4" y="3"/>
                    <a:pt x="2" y="8"/>
                  </a:cubicBezTo>
                  <a:cubicBezTo>
                    <a:pt x="0" y="12"/>
                    <a:pt x="0" y="17"/>
                    <a:pt x="3" y="21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0" y="102"/>
                    <a:pt x="0" y="107"/>
                    <a:pt x="2" y="112"/>
                  </a:cubicBezTo>
                  <a:cubicBezTo>
                    <a:pt x="4" y="116"/>
                    <a:pt x="8" y="119"/>
                    <a:pt x="13" y="119"/>
                  </a:cubicBezTo>
                  <a:cubicBezTo>
                    <a:pt x="101" y="119"/>
                    <a:pt x="101" y="119"/>
                    <a:pt x="101" y="119"/>
                  </a:cubicBezTo>
                  <a:cubicBezTo>
                    <a:pt x="105" y="119"/>
                    <a:pt x="109" y="117"/>
                    <a:pt x="111" y="114"/>
                  </a:cubicBezTo>
                  <a:cubicBezTo>
                    <a:pt x="143" y="72"/>
                    <a:pt x="143" y="72"/>
                    <a:pt x="143" y="72"/>
                  </a:cubicBezTo>
                  <a:cubicBezTo>
                    <a:pt x="465" y="72"/>
                    <a:pt x="465" y="72"/>
                    <a:pt x="465" y="72"/>
                  </a:cubicBezTo>
                  <a:cubicBezTo>
                    <a:pt x="472" y="72"/>
                    <a:pt x="478" y="66"/>
                    <a:pt x="478" y="59"/>
                  </a:cubicBezTo>
                  <a:cubicBezTo>
                    <a:pt x="478" y="52"/>
                    <a:pt x="472" y="46"/>
                    <a:pt x="465" y="46"/>
                  </a:cubicBezTo>
                  <a:close/>
                  <a:moveTo>
                    <a:pt x="95" y="26"/>
                  </a:moveTo>
                  <a:cubicBezTo>
                    <a:pt x="109" y="46"/>
                    <a:pt x="109" y="46"/>
                    <a:pt x="10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0" y="26"/>
                    <a:pt x="40" y="26"/>
                    <a:pt x="40" y="26"/>
                  </a:cubicBezTo>
                  <a:lnTo>
                    <a:pt x="95" y="26"/>
                  </a:lnTo>
                  <a:close/>
                  <a:moveTo>
                    <a:pt x="95" y="93"/>
                  </a:moveTo>
                  <a:cubicBezTo>
                    <a:pt x="40" y="93"/>
                    <a:pt x="40" y="93"/>
                    <a:pt x="40" y="9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109" y="73"/>
                    <a:pt x="109" y="73"/>
                    <a:pt x="109" y="73"/>
                  </a:cubicBezTo>
                  <a:lnTo>
                    <a:pt x="95" y="93"/>
                  </a:ln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-3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Freeform 142"/>
            <p:cNvSpPr>
              <a:spLocks/>
            </p:cNvSpPr>
            <p:nvPr/>
          </p:nvSpPr>
          <p:spPr bwMode="auto">
            <a:xfrm>
              <a:off x="8374063" y="2241550"/>
              <a:ext cx="444500" cy="342900"/>
            </a:xfrm>
            <a:custGeom>
              <a:avLst/>
              <a:gdLst>
                <a:gd name="T0" fmla="*/ 140 w 140"/>
                <a:gd name="T1" fmla="*/ 55 h 108"/>
                <a:gd name="T2" fmla="*/ 131 w 140"/>
                <a:gd name="T3" fmla="*/ 64 h 108"/>
                <a:gd name="T4" fmla="*/ 90 w 140"/>
                <a:gd name="T5" fmla="*/ 105 h 108"/>
                <a:gd name="T6" fmla="*/ 86 w 140"/>
                <a:gd name="T7" fmla="*/ 107 h 108"/>
                <a:gd name="T8" fmla="*/ 80 w 140"/>
                <a:gd name="T9" fmla="*/ 108 h 108"/>
                <a:gd name="T10" fmla="*/ 71 w 140"/>
                <a:gd name="T11" fmla="*/ 105 h 108"/>
                <a:gd name="T12" fmla="*/ 71 w 140"/>
                <a:gd name="T13" fmla="*/ 86 h 108"/>
                <a:gd name="T14" fmla="*/ 90 w 140"/>
                <a:gd name="T15" fmla="*/ 68 h 108"/>
                <a:gd name="T16" fmla="*/ 13 w 140"/>
                <a:gd name="T17" fmla="*/ 68 h 108"/>
                <a:gd name="T18" fmla="*/ 1 w 140"/>
                <a:gd name="T19" fmla="*/ 60 h 108"/>
                <a:gd name="T20" fmla="*/ 0 w 140"/>
                <a:gd name="T21" fmla="*/ 55 h 108"/>
                <a:gd name="T22" fmla="*/ 13 w 140"/>
                <a:gd name="T23" fmla="*/ 42 h 108"/>
                <a:gd name="T24" fmla="*/ 90 w 140"/>
                <a:gd name="T25" fmla="*/ 42 h 108"/>
                <a:gd name="T26" fmla="*/ 71 w 140"/>
                <a:gd name="T27" fmla="*/ 23 h 108"/>
                <a:gd name="T28" fmla="*/ 68 w 140"/>
                <a:gd name="T29" fmla="*/ 19 h 108"/>
                <a:gd name="T30" fmla="*/ 71 w 140"/>
                <a:gd name="T31" fmla="*/ 5 h 108"/>
                <a:gd name="T32" fmla="*/ 90 w 140"/>
                <a:gd name="T33" fmla="*/ 5 h 108"/>
                <a:gd name="T34" fmla="*/ 130 w 140"/>
                <a:gd name="T35" fmla="*/ 46 h 108"/>
                <a:gd name="T36" fmla="*/ 140 w 140"/>
                <a:gd name="T37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08">
                  <a:moveTo>
                    <a:pt x="140" y="55"/>
                  </a:moveTo>
                  <a:cubicBezTo>
                    <a:pt x="131" y="64"/>
                    <a:pt x="131" y="64"/>
                    <a:pt x="131" y="64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8" y="106"/>
                    <a:pt x="87" y="107"/>
                    <a:pt x="86" y="107"/>
                  </a:cubicBezTo>
                  <a:cubicBezTo>
                    <a:pt x="84" y="108"/>
                    <a:pt x="82" y="108"/>
                    <a:pt x="80" y="108"/>
                  </a:cubicBezTo>
                  <a:cubicBezTo>
                    <a:pt x="77" y="108"/>
                    <a:pt x="74" y="107"/>
                    <a:pt x="71" y="105"/>
                  </a:cubicBezTo>
                  <a:cubicBezTo>
                    <a:pt x="66" y="100"/>
                    <a:pt x="66" y="91"/>
                    <a:pt x="71" y="86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7" y="68"/>
                    <a:pt x="3" y="64"/>
                    <a:pt x="1" y="60"/>
                  </a:cubicBezTo>
                  <a:cubicBezTo>
                    <a:pt x="0" y="58"/>
                    <a:pt x="0" y="57"/>
                    <a:pt x="0" y="55"/>
                  </a:cubicBezTo>
                  <a:cubicBezTo>
                    <a:pt x="0" y="48"/>
                    <a:pt x="5" y="42"/>
                    <a:pt x="13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0" y="22"/>
                    <a:pt x="69" y="21"/>
                    <a:pt x="68" y="19"/>
                  </a:cubicBezTo>
                  <a:cubicBezTo>
                    <a:pt x="66" y="14"/>
                    <a:pt x="67" y="9"/>
                    <a:pt x="71" y="5"/>
                  </a:cubicBezTo>
                  <a:cubicBezTo>
                    <a:pt x="76" y="0"/>
                    <a:pt x="85" y="0"/>
                    <a:pt x="90" y="5"/>
                  </a:cubicBezTo>
                  <a:cubicBezTo>
                    <a:pt x="130" y="46"/>
                    <a:pt x="130" y="46"/>
                    <a:pt x="130" y="46"/>
                  </a:cubicBezTo>
                  <a:lnTo>
                    <a:pt x="140" y="55"/>
                  </a:ln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-3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Freeform 143"/>
            <p:cNvSpPr>
              <a:spLocks/>
            </p:cNvSpPr>
            <p:nvPr/>
          </p:nvSpPr>
          <p:spPr bwMode="auto">
            <a:xfrm>
              <a:off x="7361238" y="2203450"/>
              <a:ext cx="393700" cy="425450"/>
            </a:xfrm>
            <a:custGeom>
              <a:avLst/>
              <a:gdLst>
                <a:gd name="T0" fmla="*/ 57 w 124"/>
                <a:gd name="T1" fmla="*/ 134 h 134"/>
                <a:gd name="T2" fmla="*/ 124 w 124"/>
                <a:gd name="T3" fmla="*/ 67 h 134"/>
                <a:gd name="T4" fmla="*/ 57 w 124"/>
                <a:gd name="T5" fmla="*/ 0 h 134"/>
                <a:gd name="T6" fmla="*/ 5 w 124"/>
                <a:gd name="T7" fmla="*/ 25 h 134"/>
                <a:gd name="T8" fmla="*/ 7 w 124"/>
                <a:gd name="T9" fmla="*/ 43 h 134"/>
                <a:gd name="T10" fmla="*/ 25 w 124"/>
                <a:gd name="T11" fmla="*/ 41 h 134"/>
                <a:gd name="T12" fmla="*/ 57 w 124"/>
                <a:gd name="T13" fmla="*/ 26 h 134"/>
                <a:gd name="T14" fmla="*/ 98 w 124"/>
                <a:gd name="T15" fmla="*/ 67 h 134"/>
                <a:gd name="T16" fmla="*/ 57 w 124"/>
                <a:gd name="T17" fmla="*/ 108 h 134"/>
                <a:gd name="T18" fmla="*/ 25 w 124"/>
                <a:gd name="T19" fmla="*/ 92 h 134"/>
                <a:gd name="T20" fmla="*/ 7 w 124"/>
                <a:gd name="T21" fmla="*/ 90 h 134"/>
                <a:gd name="T22" fmla="*/ 5 w 124"/>
                <a:gd name="T23" fmla="*/ 109 h 134"/>
                <a:gd name="T24" fmla="*/ 57 w 124"/>
                <a:gd name="T2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34">
                  <a:moveTo>
                    <a:pt x="57" y="134"/>
                  </a:moveTo>
                  <a:cubicBezTo>
                    <a:pt x="94" y="134"/>
                    <a:pt x="124" y="104"/>
                    <a:pt x="124" y="67"/>
                  </a:cubicBezTo>
                  <a:cubicBezTo>
                    <a:pt x="124" y="30"/>
                    <a:pt x="94" y="0"/>
                    <a:pt x="57" y="0"/>
                  </a:cubicBezTo>
                  <a:cubicBezTo>
                    <a:pt x="36" y="0"/>
                    <a:pt x="17" y="10"/>
                    <a:pt x="5" y="25"/>
                  </a:cubicBezTo>
                  <a:cubicBezTo>
                    <a:pt x="0" y="31"/>
                    <a:pt x="1" y="39"/>
                    <a:pt x="7" y="43"/>
                  </a:cubicBezTo>
                  <a:cubicBezTo>
                    <a:pt x="12" y="48"/>
                    <a:pt x="21" y="47"/>
                    <a:pt x="25" y="41"/>
                  </a:cubicBezTo>
                  <a:cubicBezTo>
                    <a:pt x="33" y="32"/>
                    <a:pt x="44" y="26"/>
                    <a:pt x="57" y="26"/>
                  </a:cubicBezTo>
                  <a:cubicBezTo>
                    <a:pt x="80" y="26"/>
                    <a:pt x="98" y="44"/>
                    <a:pt x="98" y="67"/>
                  </a:cubicBezTo>
                  <a:cubicBezTo>
                    <a:pt x="98" y="89"/>
                    <a:pt x="80" y="108"/>
                    <a:pt x="57" y="108"/>
                  </a:cubicBezTo>
                  <a:cubicBezTo>
                    <a:pt x="44" y="108"/>
                    <a:pt x="33" y="102"/>
                    <a:pt x="25" y="92"/>
                  </a:cubicBezTo>
                  <a:cubicBezTo>
                    <a:pt x="21" y="87"/>
                    <a:pt x="12" y="86"/>
                    <a:pt x="7" y="90"/>
                  </a:cubicBezTo>
                  <a:cubicBezTo>
                    <a:pt x="1" y="95"/>
                    <a:pt x="0" y="103"/>
                    <a:pt x="5" y="109"/>
                  </a:cubicBezTo>
                  <a:cubicBezTo>
                    <a:pt x="17" y="124"/>
                    <a:pt x="36" y="134"/>
                    <a:pt x="57" y="134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-3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Freeform 144"/>
            <p:cNvSpPr>
              <a:spLocks/>
            </p:cNvSpPr>
            <p:nvPr/>
          </p:nvSpPr>
          <p:spPr bwMode="auto">
            <a:xfrm>
              <a:off x="7132638" y="1993901"/>
              <a:ext cx="831850" cy="841375"/>
            </a:xfrm>
            <a:custGeom>
              <a:avLst/>
              <a:gdLst>
                <a:gd name="T0" fmla="*/ 129 w 262"/>
                <a:gd name="T1" fmla="*/ 0 h 265"/>
                <a:gd name="T2" fmla="*/ 129 w 262"/>
                <a:gd name="T3" fmla="*/ 0 h 265"/>
                <a:gd name="T4" fmla="*/ 2 w 262"/>
                <a:gd name="T5" fmla="*/ 96 h 265"/>
                <a:gd name="T6" fmla="*/ 11 w 262"/>
                <a:gd name="T7" fmla="*/ 112 h 265"/>
                <a:gd name="T8" fmla="*/ 14 w 262"/>
                <a:gd name="T9" fmla="*/ 112 h 265"/>
                <a:gd name="T10" fmla="*/ 27 w 262"/>
                <a:gd name="T11" fmla="*/ 103 h 265"/>
                <a:gd name="T12" fmla="*/ 129 w 262"/>
                <a:gd name="T13" fmla="*/ 26 h 265"/>
                <a:gd name="T14" fmla="*/ 129 w 262"/>
                <a:gd name="T15" fmla="*/ 26 h 265"/>
                <a:gd name="T16" fmla="*/ 129 w 262"/>
                <a:gd name="T17" fmla="*/ 26 h 265"/>
                <a:gd name="T18" fmla="*/ 204 w 262"/>
                <a:gd name="T19" fmla="*/ 57 h 265"/>
                <a:gd name="T20" fmla="*/ 236 w 262"/>
                <a:gd name="T21" fmla="*/ 133 h 265"/>
                <a:gd name="T22" fmla="*/ 205 w 262"/>
                <a:gd name="T23" fmla="*/ 208 h 265"/>
                <a:gd name="T24" fmla="*/ 129 w 262"/>
                <a:gd name="T25" fmla="*/ 239 h 265"/>
                <a:gd name="T26" fmla="*/ 129 w 262"/>
                <a:gd name="T27" fmla="*/ 239 h 265"/>
                <a:gd name="T28" fmla="*/ 27 w 262"/>
                <a:gd name="T29" fmla="*/ 163 h 265"/>
                <a:gd name="T30" fmla="*/ 14 w 262"/>
                <a:gd name="T31" fmla="*/ 153 h 265"/>
                <a:gd name="T32" fmla="*/ 11 w 262"/>
                <a:gd name="T33" fmla="*/ 154 h 265"/>
                <a:gd name="T34" fmla="*/ 2 w 262"/>
                <a:gd name="T35" fmla="*/ 170 h 265"/>
                <a:gd name="T36" fmla="*/ 129 w 262"/>
                <a:gd name="T37" fmla="*/ 265 h 265"/>
                <a:gd name="T38" fmla="*/ 262 w 262"/>
                <a:gd name="T39" fmla="*/ 133 h 265"/>
                <a:gd name="T40" fmla="*/ 129 w 262"/>
                <a:gd name="T4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" h="265">
                  <a:moveTo>
                    <a:pt x="129" y="0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69" y="0"/>
                    <a:pt x="18" y="40"/>
                    <a:pt x="2" y="96"/>
                  </a:cubicBezTo>
                  <a:cubicBezTo>
                    <a:pt x="0" y="102"/>
                    <a:pt x="4" y="110"/>
                    <a:pt x="11" y="112"/>
                  </a:cubicBezTo>
                  <a:cubicBezTo>
                    <a:pt x="12" y="112"/>
                    <a:pt x="13" y="112"/>
                    <a:pt x="14" y="112"/>
                  </a:cubicBezTo>
                  <a:cubicBezTo>
                    <a:pt x="20" y="112"/>
                    <a:pt x="25" y="108"/>
                    <a:pt x="27" y="103"/>
                  </a:cubicBezTo>
                  <a:cubicBezTo>
                    <a:pt x="40" y="59"/>
                    <a:pt x="81" y="26"/>
                    <a:pt x="129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59" y="26"/>
                    <a:pt x="185" y="38"/>
                    <a:pt x="204" y="57"/>
                  </a:cubicBezTo>
                  <a:cubicBezTo>
                    <a:pt x="224" y="77"/>
                    <a:pt x="236" y="103"/>
                    <a:pt x="236" y="133"/>
                  </a:cubicBezTo>
                  <a:cubicBezTo>
                    <a:pt x="236" y="162"/>
                    <a:pt x="224" y="189"/>
                    <a:pt x="205" y="208"/>
                  </a:cubicBezTo>
                  <a:cubicBezTo>
                    <a:pt x="185" y="228"/>
                    <a:pt x="159" y="239"/>
                    <a:pt x="129" y="239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81" y="239"/>
                    <a:pt x="40" y="207"/>
                    <a:pt x="27" y="163"/>
                  </a:cubicBezTo>
                  <a:cubicBezTo>
                    <a:pt x="25" y="157"/>
                    <a:pt x="20" y="153"/>
                    <a:pt x="14" y="153"/>
                  </a:cubicBezTo>
                  <a:cubicBezTo>
                    <a:pt x="13" y="153"/>
                    <a:pt x="12" y="154"/>
                    <a:pt x="11" y="154"/>
                  </a:cubicBezTo>
                  <a:cubicBezTo>
                    <a:pt x="4" y="156"/>
                    <a:pt x="0" y="163"/>
                    <a:pt x="2" y="170"/>
                  </a:cubicBezTo>
                  <a:cubicBezTo>
                    <a:pt x="18" y="225"/>
                    <a:pt x="69" y="265"/>
                    <a:pt x="129" y="265"/>
                  </a:cubicBezTo>
                  <a:cubicBezTo>
                    <a:pt x="202" y="265"/>
                    <a:pt x="262" y="206"/>
                    <a:pt x="262" y="133"/>
                  </a:cubicBezTo>
                  <a:cubicBezTo>
                    <a:pt x="262" y="60"/>
                    <a:pt x="202" y="0"/>
                    <a:pt x="129" y="0"/>
                  </a:cubicBezTo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-3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Freeform 145"/>
            <p:cNvSpPr>
              <a:spLocks/>
            </p:cNvSpPr>
            <p:nvPr/>
          </p:nvSpPr>
          <p:spPr bwMode="auto">
            <a:xfrm>
              <a:off x="6872288" y="1739901"/>
              <a:ext cx="1346200" cy="1349375"/>
            </a:xfrm>
            <a:custGeom>
              <a:avLst/>
              <a:gdLst>
                <a:gd name="T0" fmla="*/ 211 w 424"/>
                <a:gd name="T1" fmla="*/ 0 h 425"/>
                <a:gd name="T2" fmla="*/ 211 w 424"/>
                <a:gd name="T3" fmla="*/ 0 h 425"/>
                <a:gd name="T4" fmla="*/ 2 w 424"/>
                <a:gd name="T5" fmla="*/ 177 h 425"/>
                <a:gd name="T6" fmla="*/ 12 w 424"/>
                <a:gd name="T7" fmla="*/ 192 h 425"/>
                <a:gd name="T8" fmla="*/ 14 w 424"/>
                <a:gd name="T9" fmla="*/ 192 h 425"/>
                <a:gd name="T10" fmla="*/ 27 w 424"/>
                <a:gd name="T11" fmla="*/ 181 h 425"/>
                <a:gd name="T12" fmla="*/ 211 w 424"/>
                <a:gd name="T13" fmla="*/ 26 h 425"/>
                <a:gd name="T14" fmla="*/ 211 w 424"/>
                <a:gd name="T15" fmla="*/ 26 h 425"/>
                <a:gd name="T16" fmla="*/ 343 w 424"/>
                <a:gd name="T17" fmla="*/ 81 h 425"/>
                <a:gd name="T18" fmla="*/ 398 w 424"/>
                <a:gd name="T19" fmla="*/ 213 h 425"/>
                <a:gd name="T20" fmla="*/ 343 w 424"/>
                <a:gd name="T21" fmla="*/ 345 h 425"/>
                <a:gd name="T22" fmla="*/ 211 w 424"/>
                <a:gd name="T23" fmla="*/ 399 h 425"/>
                <a:gd name="T24" fmla="*/ 211 w 424"/>
                <a:gd name="T25" fmla="*/ 399 h 425"/>
                <a:gd name="T26" fmla="*/ 27 w 424"/>
                <a:gd name="T27" fmla="*/ 244 h 425"/>
                <a:gd name="T28" fmla="*/ 14 w 424"/>
                <a:gd name="T29" fmla="*/ 233 h 425"/>
                <a:gd name="T30" fmla="*/ 12 w 424"/>
                <a:gd name="T31" fmla="*/ 234 h 425"/>
                <a:gd name="T32" fmla="*/ 2 w 424"/>
                <a:gd name="T33" fmla="*/ 249 h 425"/>
                <a:gd name="T34" fmla="*/ 211 w 424"/>
                <a:gd name="T35" fmla="*/ 425 h 425"/>
                <a:gd name="T36" fmla="*/ 424 w 424"/>
                <a:gd name="T37" fmla="*/ 213 h 425"/>
                <a:gd name="T38" fmla="*/ 211 w 424"/>
                <a:gd name="T39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425">
                  <a:moveTo>
                    <a:pt x="211" y="0"/>
                  </a:moveTo>
                  <a:cubicBezTo>
                    <a:pt x="211" y="0"/>
                    <a:pt x="211" y="0"/>
                    <a:pt x="211" y="0"/>
                  </a:cubicBezTo>
                  <a:cubicBezTo>
                    <a:pt x="106" y="0"/>
                    <a:pt x="19" y="77"/>
                    <a:pt x="2" y="177"/>
                  </a:cubicBezTo>
                  <a:cubicBezTo>
                    <a:pt x="0" y="184"/>
                    <a:pt x="5" y="191"/>
                    <a:pt x="12" y="192"/>
                  </a:cubicBezTo>
                  <a:cubicBezTo>
                    <a:pt x="13" y="192"/>
                    <a:pt x="14" y="192"/>
                    <a:pt x="14" y="192"/>
                  </a:cubicBezTo>
                  <a:cubicBezTo>
                    <a:pt x="21" y="192"/>
                    <a:pt x="26" y="188"/>
                    <a:pt x="27" y="181"/>
                  </a:cubicBezTo>
                  <a:cubicBezTo>
                    <a:pt x="42" y="93"/>
                    <a:pt x="119" y="26"/>
                    <a:pt x="211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63" y="26"/>
                    <a:pt x="309" y="47"/>
                    <a:pt x="343" y="81"/>
                  </a:cubicBezTo>
                  <a:cubicBezTo>
                    <a:pt x="377" y="115"/>
                    <a:pt x="398" y="161"/>
                    <a:pt x="398" y="213"/>
                  </a:cubicBezTo>
                  <a:cubicBezTo>
                    <a:pt x="398" y="264"/>
                    <a:pt x="377" y="311"/>
                    <a:pt x="343" y="345"/>
                  </a:cubicBezTo>
                  <a:cubicBezTo>
                    <a:pt x="309" y="378"/>
                    <a:pt x="263" y="399"/>
                    <a:pt x="211" y="399"/>
                  </a:cubicBezTo>
                  <a:cubicBezTo>
                    <a:pt x="211" y="399"/>
                    <a:pt x="211" y="399"/>
                    <a:pt x="211" y="399"/>
                  </a:cubicBezTo>
                  <a:cubicBezTo>
                    <a:pt x="119" y="399"/>
                    <a:pt x="42" y="332"/>
                    <a:pt x="27" y="244"/>
                  </a:cubicBezTo>
                  <a:cubicBezTo>
                    <a:pt x="26" y="238"/>
                    <a:pt x="21" y="233"/>
                    <a:pt x="14" y="233"/>
                  </a:cubicBezTo>
                  <a:cubicBezTo>
                    <a:pt x="14" y="233"/>
                    <a:pt x="13" y="234"/>
                    <a:pt x="12" y="234"/>
                  </a:cubicBezTo>
                  <a:cubicBezTo>
                    <a:pt x="5" y="235"/>
                    <a:pt x="0" y="242"/>
                    <a:pt x="2" y="249"/>
                  </a:cubicBezTo>
                  <a:cubicBezTo>
                    <a:pt x="19" y="349"/>
                    <a:pt x="106" y="425"/>
                    <a:pt x="211" y="425"/>
                  </a:cubicBezTo>
                  <a:cubicBezTo>
                    <a:pt x="328" y="425"/>
                    <a:pt x="424" y="330"/>
                    <a:pt x="424" y="213"/>
                  </a:cubicBezTo>
                  <a:cubicBezTo>
                    <a:pt x="423" y="95"/>
                    <a:pt x="328" y="0"/>
                    <a:pt x="211" y="0"/>
                  </a:cubicBezTo>
                </a:path>
              </a:pathLst>
            </a:custGeom>
            <a:solidFill>
              <a:schemeClr val="bg1">
                <a:lumMod val="6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-3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Freeform 146"/>
            <p:cNvSpPr>
              <a:spLocks/>
            </p:cNvSpPr>
            <p:nvPr/>
          </p:nvSpPr>
          <p:spPr bwMode="auto">
            <a:xfrm>
              <a:off x="6634163" y="1501776"/>
              <a:ext cx="1822450" cy="1825625"/>
            </a:xfrm>
            <a:custGeom>
              <a:avLst/>
              <a:gdLst>
                <a:gd name="T0" fmla="*/ 574 w 574"/>
                <a:gd name="T1" fmla="*/ 288 h 575"/>
                <a:gd name="T2" fmla="*/ 286 w 574"/>
                <a:gd name="T3" fmla="*/ 0 h 575"/>
                <a:gd name="T4" fmla="*/ 1 w 574"/>
                <a:gd name="T5" fmla="*/ 253 h 575"/>
                <a:gd name="T6" fmla="*/ 12 w 574"/>
                <a:gd name="T7" fmla="*/ 267 h 575"/>
                <a:gd name="T8" fmla="*/ 26 w 574"/>
                <a:gd name="T9" fmla="*/ 256 h 575"/>
                <a:gd name="T10" fmla="*/ 286 w 574"/>
                <a:gd name="T11" fmla="*/ 26 h 575"/>
                <a:gd name="T12" fmla="*/ 471 w 574"/>
                <a:gd name="T13" fmla="*/ 103 h 575"/>
                <a:gd name="T14" fmla="*/ 548 w 574"/>
                <a:gd name="T15" fmla="*/ 288 h 575"/>
                <a:gd name="T16" fmla="*/ 471 w 574"/>
                <a:gd name="T17" fmla="*/ 473 h 575"/>
                <a:gd name="T18" fmla="*/ 286 w 574"/>
                <a:gd name="T19" fmla="*/ 549 h 575"/>
                <a:gd name="T20" fmla="*/ 27 w 574"/>
                <a:gd name="T21" fmla="*/ 320 h 575"/>
                <a:gd name="T22" fmla="*/ 12 w 574"/>
                <a:gd name="T23" fmla="*/ 309 h 575"/>
                <a:gd name="T24" fmla="*/ 1 w 574"/>
                <a:gd name="T25" fmla="*/ 323 h 575"/>
                <a:gd name="T26" fmla="*/ 286 w 574"/>
                <a:gd name="T27" fmla="*/ 575 h 575"/>
                <a:gd name="T28" fmla="*/ 574 w 574"/>
                <a:gd name="T29" fmla="*/ 288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4" h="575">
                  <a:moveTo>
                    <a:pt x="574" y="288"/>
                  </a:moveTo>
                  <a:cubicBezTo>
                    <a:pt x="574" y="129"/>
                    <a:pt x="445" y="0"/>
                    <a:pt x="286" y="0"/>
                  </a:cubicBezTo>
                  <a:cubicBezTo>
                    <a:pt x="139" y="0"/>
                    <a:pt x="18" y="110"/>
                    <a:pt x="1" y="253"/>
                  </a:cubicBezTo>
                  <a:cubicBezTo>
                    <a:pt x="0" y="260"/>
                    <a:pt x="5" y="266"/>
                    <a:pt x="12" y="267"/>
                  </a:cubicBezTo>
                  <a:cubicBezTo>
                    <a:pt x="19" y="268"/>
                    <a:pt x="26" y="263"/>
                    <a:pt x="26" y="256"/>
                  </a:cubicBezTo>
                  <a:cubicBezTo>
                    <a:pt x="42" y="127"/>
                    <a:pt x="152" y="26"/>
                    <a:pt x="286" y="26"/>
                  </a:cubicBezTo>
                  <a:cubicBezTo>
                    <a:pt x="358" y="26"/>
                    <a:pt x="424" y="56"/>
                    <a:pt x="471" y="103"/>
                  </a:cubicBezTo>
                  <a:cubicBezTo>
                    <a:pt x="518" y="150"/>
                    <a:pt x="548" y="215"/>
                    <a:pt x="548" y="288"/>
                  </a:cubicBezTo>
                  <a:cubicBezTo>
                    <a:pt x="548" y="360"/>
                    <a:pt x="518" y="425"/>
                    <a:pt x="471" y="473"/>
                  </a:cubicBezTo>
                  <a:cubicBezTo>
                    <a:pt x="424" y="520"/>
                    <a:pt x="358" y="549"/>
                    <a:pt x="286" y="549"/>
                  </a:cubicBezTo>
                  <a:cubicBezTo>
                    <a:pt x="153" y="549"/>
                    <a:pt x="42" y="449"/>
                    <a:pt x="27" y="320"/>
                  </a:cubicBezTo>
                  <a:cubicBezTo>
                    <a:pt x="26" y="313"/>
                    <a:pt x="19" y="308"/>
                    <a:pt x="12" y="309"/>
                  </a:cubicBezTo>
                  <a:cubicBezTo>
                    <a:pt x="5" y="309"/>
                    <a:pt x="0" y="316"/>
                    <a:pt x="1" y="323"/>
                  </a:cubicBezTo>
                  <a:cubicBezTo>
                    <a:pt x="18" y="465"/>
                    <a:pt x="139" y="575"/>
                    <a:pt x="286" y="575"/>
                  </a:cubicBezTo>
                  <a:cubicBezTo>
                    <a:pt x="445" y="575"/>
                    <a:pt x="574" y="447"/>
                    <a:pt x="574" y="288"/>
                  </a:cubicBezTo>
                  <a:close/>
                </a:path>
              </a:pathLst>
            </a:custGeom>
            <a:solidFill>
              <a:srgbClr val="2C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pc="-3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770330" y="1896732"/>
            <a:ext cx="3560888" cy="954107"/>
            <a:chOff x="7779113" y="1900513"/>
            <a:chExt cx="3560888" cy="954107"/>
          </a:xfrm>
        </p:grpSpPr>
        <p:sp>
          <p:nvSpPr>
            <p:cNvPr id="27" name="矩形 26"/>
            <p:cNvSpPr/>
            <p:nvPr/>
          </p:nvSpPr>
          <p:spPr>
            <a:xfrm>
              <a:off x="8817827" y="1900513"/>
              <a:ext cx="252217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企业目标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779113" y="2017567"/>
              <a:ext cx="720000" cy="720000"/>
              <a:chOff x="7779113" y="2017567"/>
              <a:chExt cx="720000" cy="72000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7779113" y="2017567"/>
                <a:ext cx="720000" cy="7200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0" name="Freeform 6"/>
              <p:cNvSpPr>
                <a:spLocks noEditPoints="1"/>
              </p:cNvSpPr>
              <p:nvPr/>
            </p:nvSpPr>
            <p:spPr bwMode="auto">
              <a:xfrm>
                <a:off x="7977188" y="2216660"/>
                <a:ext cx="323850" cy="323850"/>
              </a:xfrm>
              <a:custGeom>
                <a:avLst/>
                <a:gdLst>
                  <a:gd name="T0" fmla="*/ 410 w 1017"/>
                  <a:gd name="T1" fmla="*/ 428 h 1018"/>
                  <a:gd name="T2" fmla="*/ 220 w 1017"/>
                  <a:gd name="T3" fmla="*/ 735 h 1018"/>
                  <a:gd name="T4" fmla="*/ 283 w 1017"/>
                  <a:gd name="T5" fmla="*/ 797 h 1018"/>
                  <a:gd name="T6" fmla="*/ 581 w 1017"/>
                  <a:gd name="T7" fmla="*/ 613 h 1018"/>
                  <a:gd name="T8" fmla="*/ 781 w 1017"/>
                  <a:gd name="T9" fmla="*/ 326 h 1018"/>
                  <a:gd name="T10" fmla="*/ 778 w 1017"/>
                  <a:gd name="T11" fmla="*/ 239 h 1018"/>
                  <a:gd name="T12" fmla="*/ 691 w 1017"/>
                  <a:gd name="T13" fmla="*/ 236 h 1018"/>
                  <a:gd name="T14" fmla="*/ 405 w 1017"/>
                  <a:gd name="T15" fmla="*/ 584 h 1018"/>
                  <a:gd name="T16" fmla="*/ 567 w 1017"/>
                  <a:gd name="T17" fmla="*/ 531 h 1018"/>
                  <a:gd name="T18" fmla="*/ 473 w 1017"/>
                  <a:gd name="T19" fmla="*/ 562 h 1018"/>
                  <a:gd name="T20" fmla="*/ 448 w 1017"/>
                  <a:gd name="T21" fmla="*/ 487 h 1018"/>
                  <a:gd name="T22" fmla="*/ 539 w 1017"/>
                  <a:gd name="T23" fmla="*/ 453 h 1018"/>
                  <a:gd name="T24" fmla="*/ 571 w 1017"/>
                  <a:gd name="T25" fmla="*/ 520 h 1018"/>
                  <a:gd name="T26" fmla="*/ 382 w 1017"/>
                  <a:gd name="T27" fmla="*/ 16 h 1018"/>
                  <a:gd name="T28" fmla="*/ 184 w 1017"/>
                  <a:gd name="T29" fmla="*/ 116 h 1018"/>
                  <a:gd name="T30" fmla="*/ 49 w 1017"/>
                  <a:gd name="T31" fmla="*/ 289 h 1018"/>
                  <a:gd name="T32" fmla="*/ 0 w 1017"/>
                  <a:gd name="T33" fmla="*/ 509 h 1018"/>
                  <a:gd name="T34" fmla="*/ 40 w 1017"/>
                  <a:gd name="T35" fmla="*/ 707 h 1018"/>
                  <a:gd name="T36" fmla="*/ 166 w 1017"/>
                  <a:gd name="T37" fmla="*/ 885 h 1018"/>
                  <a:gd name="T38" fmla="*/ 357 w 1017"/>
                  <a:gd name="T39" fmla="*/ 995 h 1018"/>
                  <a:gd name="T40" fmla="*/ 560 w 1017"/>
                  <a:gd name="T41" fmla="*/ 1015 h 1018"/>
                  <a:gd name="T42" fmla="*/ 772 w 1017"/>
                  <a:gd name="T43" fmla="*/ 944 h 1018"/>
                  <a:gd name="T44" fmla="*/ 930 w 1017"/>
                  <a:gd name="T45" fmla="*/ 793 h 1018"/>
                  <a:gd name="T46" fmla="*/ 1012 w 1017"/>
                  <a:gd name="T47" fmla="*/ 586 h 1018"/>
                  <a:gd name="T48" fmla="*/ 1001 w 1017"/>
                  <a:gd name="T49" fmla="*/ 382 h 1018"/>
                  <a:gd name="T50" fmla="*/ 901 w 1017"/>
                  <a:gd name="T51" fmla="*/ 186 h 1018"/>
                  <a:gd name="T52" fmla="*/ 728 w 1017"/>
                  <a:gd name="T53" fmla="*/ 50 h 1018"/>
                  <a:gd name="T54" fmla="*/ 508 w 1017"/>
                  <a:gd name="T55" fmla="*/ 0 h 1018"/>
                  <a:gd name="T56" fmla="*/ 376 w 1017"/>
                  <a:gd name="T57" fmla="*/ 935 h 1018"/>
                  <a:gd name="T58" fmla="*/ 209 w 1017"/>
                  <a:gd name="T59" fmla="*/ 838 h 1018"/>
                  <a:gd name="T60" fmla="*/ 99 w 1017"/>
                  <a:gd name="T61" fmla="*/ 682 h 1018"/>
                  <a:gd name="T62" fmla="*/ 63 w 1017"/>
                  <a:gd name="T63" fmla="*/ 509 h 1018"/>
                  <a:gd name="T64" fmla="*/ 107 w 1017"/>
                  <a:gd name="T65" fmla="*/ 315 h 1018"/>
                  <a:gd name="T66" fmla="*/ 225 w 1017"/>
                  <a:gd name="T67" fmla="*/ 165 h 1018"/>
                  <a:gd name="T68" fmla="*/ 397 w 1017"/>
                  <a:gd name="T69" fmla="*/ 77 h 1018"/>
                  <a:gd name="T70" fmla="*/ 576 w 1017"/>
                  <a:gd name="T71" fmla="*/ 69 h 1018"/>
                  <a:gd name="T72" fmla="*/ 757 w 1017"/>
                  <a:gd name="T73" fmla="*/ 139 h 1018"/>
                  <a:gd name="T74" fmla="*/ 889 w 1017"/>
                  <a:gd name="T75" fmla="*/ 278 h 1018"/>
                  <a:gd name="T76" fmla="*/ 952 w 1017"/>
                  <a:gd name="T77" fmla="*/ 463 h 1018"/>
                  <a:gd name="T78" fmla="*/ 933 w 1017"/>
                  <a:gd name="T79" fmla="*/ 642 h 1018"/>
                  <a:gd name="T80" fmla="*/ 838 w 1017"/>
                  <a:gd name="T81" fmla="*/ 808 h 1018"/>
                  <a:gd name="T82" fmla="*/ 681 w 1017"/>
                  <a:gd name="T83" fmla="*/ 919 h 1018"/>
                  <a:gd name="T84" fmla="*/ 508 w 1017"/>
                  <a:gd name="T85" fmla="*/ 954 h 1018"/>
                  <a:gd name="T86" fmla="*/ 540 w 1017"/>
                  <a:gd name="T87" fmla="*/ 165 h 1018"/>
                  <a:gd name="T88" fmla="*/ 515 w 1017"/>
                  <a:gd name="T89" fmla="*/ 128 h 1018"/>
                  <a:gd name="T90" fmla="*/ 477 w 1017"/>
                  <a:gd name="T91" fmla="*/ 152 h 1018"/>
                  <a:gd name="T92" fmla="*/ 502 w 1017"/>
                  <a:gd name="T93" fmla="*/ 190 h 1018"/>
                  <a:gd name="T94" fmla="*/ 482 w 1017"/>
                  <a:gd name="T95" fmla="*/ 841 h 1018"/>
                  <a:gd name="T96" fmla="*/ 490 w 1017"/>
                  <a:gd name="T97" fmla="*/ 885 h 1018"/>
                  <a:gd name="T98" fmla="*/ 534 w 1017"/>
                  <a:gd name="T99" fmla="*/ 877 h 1018"/>
                  <a:gd name="T100" fmla="*/ 526 w 1017"/>
                  <a:gd name="T101" fmla="*/ 833 h 1018"/>
                  <a:gd name="T102" fmla="*/ 840 w 1017"/>
                  <a:gd name="T103" fmla="*/ 483 h 1018"/>
                  <a:gd name="T104" fmla="*/ 831 w 1017"/>
                  <a:gd name="T105" fmla="*/ 527 h 1018"/>
                  <a:gd name="T106" fmla="*/ 876 w 1017"/>
                  <a:gd name="T107" fmla="*/ 535 h 1018"/>
                  <a:gd name="T108" fmla="*/ 885 w 1017"/>
                  <a:gd name="T109" fmla="*/ 491 h 1018"/>
                  <a:gd name="T110" fmla="*/ 152 w 1017"/>
                  <a:gd name="T111" fmla="*/ 477 h 1018"/>
                  <a:gd name="T112" fmla="*/ 128 w 1017"/>
                  <a:gd name="T113" fmla="*/ 515 h 1018"/>
                  <a:gd name="T114" fmla="*/ 165 w 1017"/>
                  <a:gd name="T115" fmla="*/ 540 h 1018"/>
                  <a:gd name="T116" fmla="*/ 190 w 1017"/>
                  <a:gd name="T117" fmla="*/ 502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7" h="1018">
                    <a:moveTo>
                      <a:pt x="691" y="236"/>
                    </a:moveTo>
                    <a:lnTo>
                      <a:pt x="455" y="394"/>
                    </a:lnTo>
                    <a:lnTo>
                      <a:pt x="455" y="394"/>
                    </a:lnTo>
                    <a:lnTo>
                      <a:pt x="445" y="399"/>
                    </a:lnTo>
                    <a:lnTo>
                      <a:pt x="436" y="404"/>
                    </a:lnTo>
                    <a:lnTo>
                      <a:pt x="427" y="411"/>
                    </a:lnTo>
                    <a:lnTo>
                      <a:pt x="418" y="418"/>
                    </a:lnTo>
                    <a:lnTo>
                      <a:pt x="418" y="418"/>
                    </a:lnTo>
                    <a:lnTo>
                      <a:pt x="410" y="428"/>
                    </a:lnTo>
                    <a:lnTo>
                      <a:pt x="402" y="439"/>
                    </a:lnTo>
                    <a:lnTo>
                      <a:pt x="396" y="450"/>
                    </a:lnTo>
                    <a:lnTo>
                      <a:pt x="390" y="460"/>
                    </a:lnTo>
                    <a:lnTo>
                      <a:pt x="236" y="691"/>
                    </a:lnTo>
                    <a:lnTo>
                      <a:pt x="236" y="691"/>
                    </a:lnTo>
                    <a:lnTo>
                      <a:pt x="228" y="702"/>
                    </a:lnTo>
                    <a:lnTo>
                      <a:pt x="224" y="712"/>
                    </a:lnTo>
                    <a:lnTo>
                      <a:pt x="221" y="723"/>
                    </a:lnTo>
                    <a:lnTo>
                      <a:pt x="220" y="735"/>
                    </a:lnTo>
                    <a:lnTo>
                      <a:pt x="221" y="747"/>
                    </a:lnTo>
                    <a:lnTo>
                      <a:pt x="225" y="759"/>
                    </a:lnTo>
                    <a:lnTo>
                      <a:pt x="231" y="769"/>
                    </a:lnTo>
                    <a:lnTo>
                      <a:pt x="238" y="779"/>
                    </a:lnTo>
                    <a:lnTo>
                      <a:pt x="238" y="779"/>
                    </a:lnTo>
                    <a:lnTo>
                      <a:pt x="248" y="786"/>
                    </a:lnTo>
                    <a:lnTo>
                      <a:pt x="260" y="793"/>
                    </a:lnTo>
                    <a:lnTo>
                      <a:pt x="271" y="796"/>
                    </a:lnTo>
                    <a:lnTo>
                      <a:pt x="283" y="797"/>
                    </a:lnTo>
                    <a:lnTo>
                      <a:pt x="283" y="797"/>
                    </a:lnTo>
                    <a:lnTo>
                      <a:pt x="295" y="796"/>
                    </a:lnTo>
                    <a:lnTo>
                      <a:pt x="306" y="793"/>
                    </a:lnTo>
                    <a:lnTo>
                      <a:pt x="316" y="789"/>
                    </a:lnTo>
                    <a:lnTo>
                      <a:pt x="326" y="781"/>
                    </a:lnTo>
                    <a:lnTo>
                      <a:pt x="561" y="624"/>
                    </a:lnTo>
                    <a:lnTo>
                      <a:pt x="561" y="624"/>
                    </a:lnTo>
                    <a:lnTo>
                      <a:pt x="572" y="619"/>
                    </a:lnTo>
                    <a:lnTo>
                      <a:pt x="581" y="613"/>
                    </a:lnTo>
                    <a:lnTo>
                      <a:pt x="590" y="606"/>
                    </a:lnTo>
                    <a:lnTo>
                      <a:pt x="599" y="599"/>
                    </a:lnTo>
                    <a:lnTo>
                      <a:pt x="599" y="599"/>
                    </a:lnTo>
                    <a:lnTo>
                      <a:pt x="607" y="589"/>
                    </a:lnTo>
                    <a:lnTo>
                      <a:pt x="615" y="579"/>
                    </a:lnTo>
                    <a:lnTo>
                      <a:pt x="621" y="569"/>
                    </a:lnTo>
                    <a:lnTo>
                      <a:pt x="626" y="558"/>
                    </a:lnTo>
                    <a:lnTo>
                      <a:pt x="781" y="326"/>
                    </a:lnTo>
                    <a:lnTo>
                      <a:pt x="781" y="326"/>
                    </a:lnTo>
                    <a:lnTo>
                      <a:pt x="789" y="317"/>
                    </a:lnTo>
                    <a:lnTo>
                      <a:pt x="793" y="306"/>
                    </a:lnTo>
                    <a:lnTo>
                      <a:pt x="796" y="294"/>
                    </a:lnTo>
                    <a:lnTo>
                      <a:pt x="797" y="282"/>
                    </a:lnTo>
                    <a:lnTo>
                      <a:pt x="795" y="270"/>
                    </a:lnTo>
                    <a:lnTo>
                      <a:pt x="792" y="260"/>
                    </a:lnTo>
                    <a:lnTo>
                      <a:pt x="786" y="249"/>
                    </a:lnTo>
                    <a:lnTo>
                      <a:pt x="778" y="239"/>
                    </a:lnTo>
                    <a:lnTo>
                      <a:pt x="778" y="239"/>
                    </a:lnTo>
                    <a:lnTo>
                      <a:pt x="769" y="232"/>
                    </a:lnTo>
                    <a:lnTo>
                      <a:pt x="758" y="225"/>
                    </a:lnTo>
                    <a:lnTo>
                      <a:pt x="747" y="222"/>
                    </a:lnTo>
                    <a:lnTo>
                      <a:pt x="735" y="221"/>
                    </a:lnTo>
                    <a:lnTo>
                      <a:pt x="723" y="222"/>
                    </a:lnTo>
                    <a:lnTo>
                      <a:pt x="711" y="224"/>
                    </a:lnTo>
                    <a:lnTo>
                      <a:pt x="701" y="230"/>
                    </a:lnTo>
                    <a:lnTo>
                      <a:pt x="691" y="236"/>
                    </a:lnTo>
                    <a:lnTo>
                      <a:pt x="691" y="236"/>
                    </a:lnTo>
                    <a:close/>
                    <a:moveTo>
                      <a:pt x="289" y="730"/>
                    </a:moveTo>
                    <a:lnTo>
                      <a:pt x="283" y="734"/>
                    </a:lnTo>
                    <a:lnTo>
                      <a:pt x="283" y="734"/>
                    </a:lnTo>
                    <a:lnTo>
                      <a:pt x="283" y="765"/>
                    </a:lnTo>
                    <a:lnTo>
                      <a:pt x="283" y="734"/>
                    </a:lnTo>
                    <a:lnTo>
                      <a:pt x="396" y="566"/>
                    </a:lnTo>
                    <a:lnTo>
                      <a:pt x="396" y="566"/>
                    </a:lnTo>
                    <a:lnTo>
                      <a:pt x="400" y="575"/>
                    </a:lnTo>
                    <a:lnTo>
                      <a:pt x="405" y="584"/>
                    </a:lnTo>
                    <a:lnTo>
                      <a:pt x="412" y="591"/>
                    </a:lnTo>
                    <a:lnTo>
                      <a:pt x="418" y="599"/>
                    </a:lnTo>
                    <a:lnTo>
                      <a:pt x="418" y="599"/>
                    </a:lnTo>
                    <a:lnTo>
                      <a:pt x="426" y="605"/>
                    </a:lnTo>
                    <a:lnTo>
                      <a:pt x="433" y="612"/>
                    </a:lnTo>
                    <a:lnTo>
                      <a:pt x="442" y="617"/>
                    </a:lnTo>
                    <a:lnTo>
                      <a:pt x="451" y="621"/>
                    </a:lnTo>
                    <a:lnTo>
                      <a:pt x="289" y="730"/>
                    </a:lnTo>
                    <a:close/>
                    <a:moveTo>
                      <a:pt x="567" y="531"/>
                    </a:moveTo>
                    <a:lnTo>
                      <a:pt x="552" y="554"/>
                    </a:lnTo>
                    <a:lnTo>
                      <a:pt x="530" y="569"/>
                    </a:lnTo>
                    <a:lnTo>
                      <a:pt x="530" y="569"/>
                    </a:lnTo>
                    <a:lnTo>
                      <a:pt x="519" y="572"/>
                    </a:lnTo>
                    <a:lnTo>
                      <a:pt x="508" y="573"/>
                    </a:lnTo>
                    <a:lnTo>
                      <a:pt x="508" y="573"/>
                    </a:lnTo>
                    <a:lnTo>
                      <a:pt x="496" y="571"/>
                    </a:lnTo>
                    <a:lnTo>
                      <a:pt x="484" y="568"/>
                    </a:lnTo>
                    <a:lnTo>
                      <a:pt x="473" y="562"/>
                    </a:lnTo>
                    <a:lnTo>
                      <a:pt x="463" y="554"/>
                    </a:lnTo>
                    <a:lnTo>
                      <a:pt x="463" y="554"/>
                    </a:lnTo>
                    <a:lnTo>
                      <a:pt x="456" y="544"/>
                    </a:lnTo>
                    <a:lnTo>
                      <a:pt x="449" y="533"/>
                    </a:lnTo>
                    <a:lnTo>
                      <a:pt x="446" y="521"/>
                    </a:lnTo>
                    <a:lnTo>
                      <a:pt x="445" y="509"/>
                    </a:lnTo>
                    <a:lnTo>
                      <a:pt x="445" y="509"/>
                    </a:lnTo>
                    <a:lnTo>
                      <a:pt x="446" y="498"/>
                    </a:lnTo>
                    <a:lnTo>
                      <a:pt x="448" y="487"/>
                    </a:lnTo>
                    <a:lnTo>
                      <a:pt x="463" y="465"/>
                    </a:lnTo>
                    <a:lnTo>
                      <a:pt x="486" y="450"/>
                    </a:lnTo>
                    <a:lnTo>
                      <a:pt x="486" y="450"/>
                    </a:lnTo>
                    <a:lnTo>
                      <a:pt x="495" y="447"/>
                    </a:lnTo>
                    <a:lnTo>
                      <a:pt x="503" y="446"/>
                    </a:lnTo>
                    <a:lnTo>
                      <a:pt x="513" y="446"/>
                    </a:lnTo>
                    <a:lnTo>
                      <a:pt x="521" y="447"/>
                    </a:lnTo>
                    <a:lnTo>
                      <a:pt x="530" y="450"/>
                    </a:lnTo>
                    <a:lnTo>
                      <a:pt x="539" y="453"/>
                    </a:lnTo>
                    <a:lnTo>
                      <a:pt x="546" y="458"/>
                    </a:lnTo>
                    <a:lnTo>
                      <a:pt x="554" y="463"/>
                    </a:lnTo>
                    <a:lnTo>
                      <a:pt x="554" y="463"/>
                    </a:lnTo>
                    <a:lnTo>
                      <a:pt x="561" y="473"/>
                    </a:lnTo>
                    <a:lnTo>
                      <a:pt x="567" y="485"/>
                    </a:lnTo>
                    <a:lnTo>
                      <a:pt x="571" y="497"/>
                    </a:lnTo>
                    <a:lnTo>
                      <a:pt x="572" y="509"/>
                    </a:lnTo>
                    <a:lnTo>
                      <a:pt x="572" y="509"/>
                    </a:lnTo>
                    <a:lnTo>
                      <a:pt x="571" y="520"/>
                    </a:lnTo>
                    <a:lnTo>
                      <a:pt x="567" y="531"/>
                    </a:lnTo>
                    <a:lnTo>
                      <a:pt x="567" y="531"/>
                    </a:lnTo>
                    <a:close/>
                    <a:moveTo>
                      <a:pt x="508" y="0"/>
                    </a:moveTo>
                    <a:lnTo>
                      <a:pt x="508" y="0"/>
                    </a:lnTo>
                    <a:lnTo>
                      <a:pt x="483" y="1"/>
                    </a:lnTo>
                    <a:lnTo>
                      <a:pt x="456" y="2"/>
                    </a:lnTo>
                    <a:lnTo>
                      <a:pt x="431" y="5"/>
                    </a:lnTo>
                    <a:lnTo>
                      <a:pt x="405" y="11"/>
                    </a:lnTo>
                    <a:lnTo>
                      <a:pt x="382" y="16"/>
                    </a:lnTo>
                    <a:lnTo>
                      <a:pt x="357" y="23"/>
                    </a:lnTo>
                    <a:lnTo>
                      <a:pt x="334" y="31"/>
                    </a:lnTo>
                    <a:lnTo>
                      <a:pt x="310" y="40"/>
                    </a:lnTo>
                    <a:lnTo>
                      <a:pt x="287" y="50"/>
                    </a:lnTo>
                    <a:lnTo>
                      <a:pt x="266" y="61"/>
                    </a:lnTo>
                    <a:lnTo>
                      <a:pt x="245" y="74"/>
                    </a:lnTo>
                    <a:lnTo>
                      <a:pt x="224" y="87"/>
                    </a:lnTo>
                    <a:lnTo>
                      <a:pt x="204" y="101"/>
                    </a:lnTo>
                    <a:lnTo>
                      <a:pt x="184" y="116"/>
                    </a:lnTo>
                    <a:lnTo>
                      <a:pt x="166" y="132"/>
                    </a:lnTo>
                    <a:lnTo>
                      <a:pt x="149" y="149"/>
                    </a:lnTo>
                    <a:lnTo>
                      <a:pt x="132" y="167"/>
                    </a:lnTo>
                    <a:lnTo>
                      <a:pt x="116" y="186"/>
                    </a:lnTo>
                    <a:lnTo>
                      <a:pt x="101" y="205"/>
                    </a:lnTo>
                    <a:lnTo>
                      <a:pt x="87" y="224"/>
                    </a:lnTo>
                    <a:lnTo>
                      <a:pt x="73" y="245"/>
                    </a:lnTo>
                    <a:lnTo>
                      <a:pt x="61" y="266"/>
                    </a:lnTo>
                    <a:lnTo>
                      <a:pt x="49" y="289"/>
                    </a:lnTo>
                    <a:lnTo>
                      <a:pt x="40" y="311"/>
                    </a:lnTo>
                    <a:lnTo>
                      <a:pt x="30" y="334"/>
                    </a:lnTo>
                    <a:lnTo>
                      <a:pt x="22" y="357"/>
                    </a:lnTo>
                    <a:lnTo>
                      <a:pt x="16" y="382"/>
                    </a:lnTo>
                    <a:lnTo>
                      <a:pt x="10" y="407"/>
                    </a:lnTo>
                    <a:lnTo>
                      <a:pt x="5" y="431"/>
                    </a:lnTo>
                    <a:lnTo>
                      <a:pt x="2" y="457"/>
                    </a:lnTo>
                    <a:lnTo>
                      <a:pt x="0" y="483"/>
                    </a:lnTo>
                    <a:lnTo>
                      <a:pt x="0" y="509"/>
                    </a:lnTo>
                    <a:lnTo>
                      <a:pt x="0" y="509"/>
                    </a:lnTo>
                    <a:lnTo>
                      <a:pt x="0" y="535"/>
                    </a:lnTo>
                    <a:lnTo>
                      <a:pt x="2" y="561"/>
                    </a:lnTo>
                    <a:lnTo>
                      <a:pt x="5" y="586"/>
                    </a:lnTo>
                    <a:lnTo>
                      <a:pt x="10" y="612"/>
                    </a:lnTo>
                    <a:lnTo>
                      <a:pt x="16" y="636"/>
                    </a:lnTo>
                    <a:lnTo>
                      <a:pt x="22" y="660"/>
                    </a:lnTo>
                    <a:lnTo>
                      <a:pt x="30" y="683"/>
                    </a:lnTo>
                    <a:lnTo>
                      <a:pt x="40" y="707"/>
                    </a:lnTo>
                    <a:lnTo>
                      <a:pt x="49" y="730"/>
                    </a:lnTo>
                    <a:lnTo>
                      <a:pt x="61" y="751"/>
                    </a:lnTo>
                    <a:lnTo>
                      <a:pt x="73" y="772"/>
                    </a:lnTo>
                    <a:lnTo>
                      <a:pt x="87" y="793"/>
                    </a:lnTo>
                    <a:lnTo>
                      <a:pt x="101" y="813"/>
                    </a:lnTo>
                    <a:lnTo>
                      <a:pt x="116" y="833"/>
                    </a:lnTo>
                    <a:lnTo>
                      <a:pt x="132" y="851"/>
                    </a:lnTo>
                    <a:lnTo>
                      <a:pt x="149" y="868"/>
                    </a:lnTo>
                    <a:lnTo>
                      <a:pt x="166" y="885"/>
                    </a:lnTo>
                    <a:lnTo>
                      <a:pt x="184" y="901"/>
                    </a:lnTo>
                    <a:lnTo>
                      <a:pt x="204" y="916"/>
                    </a:lnTo>
                    <a:lnTo>
                      <a:pt x="224" y="930"/>
                    </a:lnTo>
                    <a:lnTo>
                      <a:pt x="245" y="944"/>
                    </a:lnTo>
                    <a:lnTo>
                      <a:pt x="266" y="956"/>
                    </a:lnTo>
                    <a:lnTo>
                      <a:pt x="287" y="968"/>
                    </a:lnTo>
                    <a:lnTo>
                      <a:pt x="310" y="977"/>
                    </a:lnTo>
                    <a:lnTo>
                      <a:pt x="334" y="987"/>
                    </a:lnTo>
                    <a:lnTo>
                      <a:pt x="357" y="995"/>
                    </a:lnTo>
                    <a:lnTo>
                      <a:pt x="382" y="1002"/>
                    </a:lnTo>
                    <a:lnTo>
                      <a:pt x="405" y="1007"/>
                    </a:lnTo>
                    <a:lnTo>
                      <a:pt x="431" y="1012"/>
                    </a:lnTo>
                    <a:lnTo>
                      <a:pt x="456" y="1015"/>
                    </a:lnTo>
                    <a:lnTo>
                      <a:pt x="483" y="1017"/>
                    </a:lnTo>
                    <a:lnTo>
                      <a:pt x="508" y="1018"/>
                    </a:lnTo>
                    <a:lnTo>
                      <a:pt x="508" y="1018"/>
                    </a:lnTo>
                    <a:lnTo>
                      <a:pt x="534" y="1017"/>
                    </a:lnTo>
                    <a:lnTo>
                      <a:pt x="560" y="1015"/>
                    </a:lnTo>
                    <a:lnTo>
                      <a:pt x="586" y="1012"/>
                    </a:lnTo>
                    <a:lnTo>
                      <a:pt x="610" y="1007"/>
                    </a:lnTo>
                    <a:lnTo>
                      <a:pt x="635" y="1002"/>
                    </a:lnTo>
                    <a:lnTo>
                      <a:pt x="660" y="995"/>
                    </a:lnTo>
                    <a:lnTo>
                      <a:pt x="683" y="987"/>
                    </a:lnTo>
                    <a:lnTo>
                      <a:pt x="706" y="977"/>
                    </a:lnTo>
                    <a:lnTo>
                      <a:pt x="728" y="968"/>
                    </a:lnTo>
                    <a:lnTo>
                      <a:pt x="751" y="956"/>
                    </a:lnTo>
                    <a:lnTo>
                      <a:pt x="772" y="944"/>
                    </a:lnTo>
                    <a:lnTo>
                      <a:pt x="793" y="930"/>
                    </a:lnTo>
                    <a:lnTo>
                      <a:pt x="812" y="916"/>
                    </a:lnTo>
                    <a:lnTo>
                      <a:pt x="831" y="901"/>
                    </a:lnTo>
                    <a:lnTo>
                      <a:pt x="851" y="885"/>
                    </a:lnTo>
                    <a:lnTo>
                      <a:pt x="868" y="868"/>
                    </a:lnTo>
                    <a:lnTo>
                      <a:pt x="885" y="851"/>
                    </a:lnTo>
                    <a:lnTo>
                      <a:pt x="901" y="833"/>
                    </a:lnTo>
                    <a:lnTo>
                      <a:pt x="916" y="813"/>
                    </a:lnTo>
                    <a:lnTo>
                      <a:pt x="930" y="793"/>
                    </a:lnTo>
                    <a:lnTo>
                      <a:pt x="943" y="772"/>
                    </a:lnTo>
                    <a:lnTo>
                      <a:pt x="956" y="751"/>
                    </a:lnTo>
                    <a:lnTo>
                      <a:pt x="967" y="730"/>
                    </a:lnTo>
                    <a:lnTo>
                      <a:pt x="977" y="707"/>
                    </a:lnTo>
                    <a:lnTo>
                      <a:pt x="986" y="683"/>
                    </a:lnTo>
                    <a:lnTo>
                      <a:pt x="995" y="660"/>
                    </a:lnTo>
                    <a:lnTo>
                      <a:pt x="1001" y="636"/>
                    </a:lnTo>
                    <a:lnTo>
                      <a:pt x="1007" y="612"/>
                    </a:lnTo>
                    <a:lnTo>
                      <a:pt x="1012" y="586"/>
                    </a:lnTo>
                    <a:lnTo>
                      <a:pt x="1015" y="561"/>
                    </a:lnTo>
                    <a:lnTo>
                      <a:pt x="1017" y="535"/>
                    </a:lnTo>
                    <a:lnTo>
                      <a:pt x="1017" y="509"/>
                    </a:lnTo>
                    <a:lnTo>
                      <a:pt x="1017" y="509"/>
                    </a:lnTo>
                    <a:lnTo>
                      <a:pt x="1017" y="483"/>
                    </a:lnTo>
                    <a:lnTo>
                      <a:pt x="1015" y="457"/>
                    </a:lnTo>
                    <a:lnTo>
                      <a:pt x="1012" y="431"/>
                    </a:lnTo>
                    <a:lnTo>
                      <a:pt x="1007" y="407"/>
                    </a:lnTo>
                    <a:lnTo>
                      <a:pt x="1001" y="382"/>
                    </a:lnTo>
                    <a:lnTo>
                      <a:pt x="995" y="357"/>
                    </a:lnTo>
                    <a:lnTo>
                      <a:pt x="986" y="334"/>
                    </a:lnTo>
                    <a:lnTo>
                      <a:pt x="977" y="311"/>
                    </a:lnTo>
                    <a:lnTo>
                      <a:pt x="967" y="289"/>
                    </a:lnTo>
                    <a:lnTo>
                      <a:pt x="956" y="266"/>
                    </a:lnTo>
                    <a:lnTo>
                      <a:pt x="943" y="245"/>
                    </a:lnTo>
                    <a:lnTo>
                      <a:pt x="930" y="224"/>
                    </a:lnTo>
                    <a:lnTo>
                      <a:pt x="916" y="205"/>
                    </a:lnTo>
                    <a:lnTo>
                      <a:pt x="901" y="186"/>
                    </a:lnTo>
                    <a:lnTo>
                      <a:pt x="885" y="167"/>
                    </a:lnTo>
                    <a:lnTo>
                      <a:pt x="868" y="149"/>
                    </a:lnTo>
                    <a:lnTo>
                      <a:pt x="851" y="132"/>
                    </a:lnTo>
                    <a:lnTo>
                      <a:pt x="831" y="116"/>
                    </a:lnTo>
                    <a:lnTo>
                      <a:pt x="812" y="101"/>
                    </a:lnTo>
                    <a:lnTo>
                      <a:pt x="793" y="87"/>
                    </a:lnTo>
                    <a:lnTo>
                      <a:pt x="772" y="74"/>
                    </a:lnTo>
                    <a:lnTo>
                      <a:pt x="751" y="61"/>
                    </a:lnTo>
                    <a:lnTo>
                      <a:pt x="728" y="50"/>
                    </a:lnTo>
                    <a:lnTo>
                      <a:pt x="706" y="40"/>
                    </a:lnTo>
                    <a:lnTo>
                      <a:pt x="683" y="31"/>
                    </a:lnTo>
                    <a:lnTo>
                      <a:pt x="660" y="23"/>
                    </a:lnTo>
                    <a:lnTo>
                      <a:pt x="635" y="16"/>
                    </a:lnTo>
                    <a:lnTo>
                      <a:pt x="610" y="11"/>
                    </a:lnTo>
                    <a:lnTo>
                      <a:pt x="586" y="5"/>
                    </a:lnTo>
                    <a:lnTo>
                      <a:pt x="560" y="2"/>
                    </a:lnTo>
                    <a:lnTo>
                      <a:pt x="534" y="1"/>
                    </a:lnTo>
                    <a:lnTo>
                      <a:pt x="508" y="0"/>
                    </a:lnTo>
                    <a:lnTo>
                      <a:pt x="508" y="0"/>
                    </a:lnTo>
                    <a:close/>
                    <a:moveTo>
                      <a:pt x="508" y="954"/>
                    </a:moveTo>
                    <a:lnTo>
                      <a:pt x="508" y="954"/>
                    </a:lnTo>
                    <a:lnTo>
                      <a:pt x="486" y="954"/>
                    </a:lnTo>
                    <a:lnTo>
                      <a:pt x="463" y="952"/>
                    </a:lnTo>
                    <a:lnTo>
                      <a:pt x="441" y="948"/>
                    </a:lnTo>
                    <a:lnTo>
                      <a:pt x="418" y="945"/>
                    </a:lnTo>
                    <a:lnTo>
                      <a:pt x="397" y="940"/>
                    </a:lnTo>
                    <a:lnTo>
                      <a:pt x="376" y="935"/>
                    </a:lnTo>
                    <a:lnTo>
                      <a:pt x="355" y="927"/>
                    </a:lnTo>
                    <a:lnTo>
                      <a:pt x="336" y="919"/>
                    </a:lnTo>
                    <a:lnTo>
                      <a:pt x="315" y="910"/>
                    </a:lnTo>
                    <a:lnTo>
                      <a:pt x="296" y="900"/>
                    </a:lnTo>
                    <a:lnTo>
                      <a:pt x="278" y="889"/>
                    </a:lnTo>
                    <a:lnTo>
                      <a:pt x="260" y="878"/>
                    </a:lnTo>
                    <a:lnTo>
                      <a:pt x="242" y="866"/>
                    </a:lnTo>
                    <a:lnTo>
                      <a:pt x="225" y="852"/>
                    </a:lnTo>
                    <a:lnTo>
                      <a:pt x="209" y="838"/>
                    </a:lnTo>
                    <a:lnTo>
                      <a:pt x="194" y="824"/>
                    </a:lnTo>
                    <a:lnTo>
                      <a:pt x="179" y="808"/>
                    </a:lnTo>
                    <a:lnTo>
                      <a:pt x="165" y="792"/>
                    </a:lnTo>
                    <a:lnTo>
                      <a:pt x="151" y="775"/>
                    </a:lnTo>
                    <a:lnTo>
                      <a:pt x="139" y="757"/>
                    </a:lnTo>
                    <a:lnTo>
                      <a:pt x="128" y="739"/>
                    </a:lnTo>
                    <a:lnTo>
                      <a:pt x="117" y="721"/>
                    </a:lnTo>
                    <a:lnTo>
                      <a:pt x="107" y="702"/>
                    </a:lnTo>
                    <a:lnTo>
                      <a:pt x="99" y="682"/>
                    </a:lnTo>
                    <a:lnTo>
                      <a:pt x="90" y="662"/>
                    </a:lnTo>
                    <a:lnTo>
                      <a:pt x="84" y="642"/>
                    </a:lnTo>
                    <a:lnTo>
                      <a:pt x="77" y="620"/>
                    </a:lnTo>
                    <a:lnTo>
                      <a:pt x="72" y="599"/>
                    </a:lnTo>
                    <a:lnTo>
                      <a:pt x="69" y="576"/>
                    </a:lnTo>
                    <a:lnTo>
                      <a:pt x="65" y="555"/>
                    </a:lnTo>
                    <a:lnTo>
                      <a:pt x="63" y="532"/>
                    </a:lnTo>
                    <a:lnTo>
                      <a:pt x="63" y="509"/>
                    </a:lnTo>
                    <a:lnTo>
                      <a:pt x="63" y="509"/>
                    </a:lnTo>
                    <a:lnTo>
                      <a:pt x="63" y="486"/>
                    </a:lnTo>
                    <a:lnTo>
                      <a:pt x="65" y="463"/>
                    </a:lnTo>
                    <a:lnTo>
                      <a:pt x="69" y="441"/>
                    </a:lnTo>
                    <a:lnTo>
                      <a:pt x="72" y="420"/>
                    </a:lnTo>
                    <a:lnTo>
                      <a:pt x="77" y="398"/>
                    </a:lnTo>
                    <a:lnTo>
                      <a:pt x="84" y="377"/>
                    </a:lnTo>
                    <a:lnTo>
                      <a:pt x="90" y="356"/>
                    </a:lnTo>
                    <a:lnTo>
                      <a:pt x="99" y="336"/>
                    </a:lnTo>
                    <a:lnTo>
                      <a:pt x="107" y="315"/>
                    </a:lnTo>
                    <a:lnTo>
                      <a:pt x="117" y="297"/>
                    </a:lnTo>
                    <a:lnTo>
                      <a:pt x="128" y="278"/>
                    </a:lnTo>
                    <a:lnTo>
                      <a:pt x="139" y="260"/>
                    </a:lnTo>
                    <a:lnTo>
                      <a:pt x="151" y="242"/>
                    </a:lnTo>
                    <a:lnTo>
                      <a:pt x="165" y="225"/>
                    </a:lnTo>
                    <a:lnTo>
                      <a:pt x="179" y="209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25" y="165"/>
                    </a:lnTo>
                    <a:lnTo>
                      <a:pt x="242" y="152"/>
                    </a:lnTo>
                    <a:lnTo>
                      <a:pt x="260" y="139"/>
                    </a:lnTo>
                    <a:lnTo>
                      <a:pt x="278" y="128"/>
                    </a:lnTo>
                    <a:lnTo>
                      <a:pt x="296" y="117"/>
                    </a:lnTo>
                    <a:lnTo>
                      <a:pt x="315" y="107"/>
                    </a:lnTo>
                    <a:lnTo>
                      <a:pt x="336" y="99"/>
                    </a:lnTo>
                    <a:lnTo>
                      <a:pt x="355" y="90"/>
                    </a:lnTo>
                    <a:lnTo>
                      <a:pt x="376" y="84"/>
                    </a:lnTo>
                    <a:lnTo>
                      <a:pt x="397" y="77"/>
                    </a:lnTo>
                    <a:lnTo>
                      <a:pt x="418" y="73"/>
                    </a:lnTo>
                    <a:lnTo>
                      <a:pt x="441" y="69"/>
                    </a:lnTo>
                    <a:lnTo>
                      <a:pt x="463" y="65"/>
                    </a:lnTo>
                    <a:lnTo>
                      <a:pt x="486" y="64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531" y="64"/>
                    </a:lnTo>
                    <a:lnTo>
                      <a:pt x="554" y="65"/>
                    </a:lnTo>
                    <a:lnTo>
                      <a:pt x="576" y="69"/>
                    </a:lnTo>
                    <a:lnTo>
                      <a:pt x="598" y="73"/>
                    </a:lnTo>
                    <a:lnTo>
                      <a:pt x="620" y="77"/>
                    </a:lnTo>
                    <a:lnTo>
                      <a:pt x="640" y="84"/>
                    </a:lnTo>
                    <a:lnTo>
                      <a:pt x="661" y="90"/>
                    </a:lnTo>
                    <a:lnTo>
                      <a:pt x="681" y="99"/>
                    </a:lnTo>
                    <a:lnTo>
                      <a:pt x="702" y="107"/>
                    </a:lnTo>
                    <a:lnTo>
                      <a:pt x="721" y="117"/>
                    </a:lnTo>
                    <a:lnTo>
                      <a:pt x="739" y="128"/>
                    </a:lnTo>
                    <a:lnTo>
                      <a:pt x="757" y="139"/>
                    </a:lnTo>
                    <a:lnTo>
                      <a:pt x="775" y="152"/>
                    </a:lnTo>
                    <a:lnTo>
                      <a:pt x="792" y="165"/>
                    </a:lnTo>
                    <a:lnTo>
                      <a:pt x="808" y="179"/>
                    </a:lnTo>
                    <a:lnTo>
                      <a:pt x="823" y="194"/>
                    </a:lnTo>
                    <a:lnTo>
                      <a:pt x="838" y="209"/>
                    </a:lnTo>
                    <a:lnTo>
                      <a:pt x="852" y="225"/>
                    </a:lnTo>
                    <a:lnTo>
                      <a:pt x="865" y="242"/>
                    </a:lnTo>
                    <a:lnTo>
                      <a:pt x="878" y="260"/>
                    </a:lnTo>
                    <a:lnTo>
                      <a:pt x="889" y="278"/>
                    </a:lnTo>
                    <a:lnTo>
                      <a:pt x="900" y="297"/>
                    </a:lnTo>
                    <a:lnTo>
                      <a:pt x="910" y="315"/>
                    </a:lnTo>
                    <a:lnTo>
                      <a:pt x="918" y="336"/>
                    </a:lnTo>
                    <a:lnTo>
                      <a:pt x="927" y="356"/>
                    </a:lnTo>
                    <a:lnTo>
                      <a:pt x="933" y="377"/>
                    </a:lnTo>
                    <a:lnTo>
                      <a:pt x="940" y="398"/>
                    </a:lnTo>
                    <a:lnTo>
                      <a:pt x="944" y="420"/>
                    </a:lnTo>
                    <a:lnTo>
                      <a:pt x="948" y="441"/>
                    </a:lnTo>
                    <a:lnTo>
                      <a:pt x="952" y="463"/>
                    </a:lnTo>
                    <a:lnTo>
                      <a:pt x="953" y="486"/>
                    </a:lnTo>
                    <a:lnTo>
                      <a:pt x="954" y="509"/>
                    </a:lnTo>
                    <a:lnTo>
                      <a:pt x="954" y="509"/>
                    </a:lnTo>
                    <a:lnTo>
                      <a:pt x="953" y="532"/>
                    </a:lnTo>
                    <a:lnTo>
                      <a:pt x="952" y="555"/>
                    </a:lnTo>
                    <a:lnTo>
                      <a:pt x="948" y="576"/>
                    </a:lnTo>
                    <a:lnTo>
                      <a:pt x="944" y="599"/>
                    </a:lnTo>
                    <a:lnTo>
                      <a:pt x="940" y="620"/>
                    </a:lnTo>
                    <a:lnTo>
                      <a:pt x="933" y="642"/>
                    </a:lnTo>
                    <a:lnTo>
                      <a:pt x="927" y="662"/>
                    </a:lnTo>
                    <a:lnTo>
                      <a:pt x="918" y="682"/>
                    </a:lnTo>
                    <a:lnTo>
                      <a:pt x="910" y="702"/>
                    </a:lnTo>
                    <a:lnTo>
                      <a:pt x="900" y="721"/>
                    </a:lnTo>
                    <a:lnTo>
                      <a:pt x="889" y="739"/>
                    </a:lnTo>
                    <a:lnTo>
                      <a:pt x="878" y="757"/>
                    </a:lnTo>
                    <a:lnTo>
                      <a:pt x="865" y="775"/>
                    </a:lnTo>
                    <a:lnTo>
                      <a:pt x="852" y="792"/>
                    </a:lnTo>
                    <a:lnTo>
                      <a:pt x="838" y="808"/>
                    </a:lnTo>
                    <a:lnTo>
                      <a:pt x="823" y="824"/>
                    </a:lnTo>
                    <a:lnTo>
                      <a:pt x="808" y="838"/>
                    </a:lnTo>
                    <a:lnTo>
                      <a:pt x="792" y="852"/>
                    </a:lnTo>
                    <a:lnTo>
                      <a:pt x="775" y="866"/>
                    </a:lnTo>
                    <a:lnTo>
                      <a:pt x="757" y="878"/>
                    </a:lnTo>
                    <a:lnTo>
                      <a:pt x="739" y="889"/>
                    </a:lnTo>
                    <a:lnTo>
                      <a:pt x="721" y="900"/>
                    </a:lnTo>
                    <a:lnTo>
                      <a:pt x="702" y="910"/>
                    </a:lnTo>
                    <a:lnTo>
                      <a:pt x="681" y="919"/>
                    </a:lnTo>
                    <a:lnTo>
                      <a:pt x="661" y="927"/>
                    </a:lnTo>
                    <a:lnTo>
                      <a:pt x="640" y="935"/>
                    </a:lnTo>
                    <a:lnTo>
                      <a:pt x="620" y="940"/>
                    </a:lnTo>
                    <a:lnTo>
                      <a:pt x="598" y="945"/>
                    </a:lnTo>
                    <a:lnTo>
                      <a:pt x="576" y="948"/>
                    </a:lnTo>
                    <a:lnTo>
                      <a:pt x="554" y="952"/>
                    </a:lnTo>
                    <a:lnTo>
                      <a:pt x="531" y="954"/>
                    </a:lnTo>
                    <a:lnTo>
                      <a:pt x="508" y="954"/>
                    </a:lnTo>
                    <a:lnTo>
                      <a:pt x="508" y="954"/>
                    </a:lnTo>
                    <a:close/>
                    <a:moveTo>
                      <a:pt x="508" y="191"/>
                    </a:moveTo>
                    <a:lnTo>
                      <a:pt x="508" y="191"/>
                    </a:lnTo>
                    <a:lnTo>
                      <a:pt x="515" y="190"/>
                    </a:lnTo>
                    <a:lnTo>
                      <a:pt x="520" y="188"/>
                    </a:lnTo>
                    <a:lnTo>
                      <a:pt x="526" y="186"/>
                    </a:lnTo>
                    <a:lnTo>
                      <a:pt x="531" y="181"/>
                    </a:lnTo>
                    <a:lnTo>
                      <a:pt x="534" y="177"/>
                    </a:lnTo>
                    <a:lnTo>
                      <a:pt x="537" y="172"/>
                    </a:lnTo>
                    <a:lnTo>
                      <a:pt x="540" y="165"/>
                    </a:lnTo>
                    <a:lnTo>
                      <a:pt x="541" y="159"/>
                    </a:lnTo>
                    <a:lnTo>
                      <a:pt x="541" y="159"/>
                    </a:lnTo>
                    <a:lnTo>
                      <a:pt x="540" y="152"/>
                    </a:lnTo>
                    <a:lnTo>
                      <a:pt x="537" y="147"/>
                    </a:lnTo>
                    <a:lnTo>
                      <a:pt x="534" y="142"/>
                    </a:lnTo>
                    <a:lnTo>
                      <a:pt x="531" y="136"/>
                    </a:lnTo>
                    <a:lnTo>
                      <a:pt x="526" y="133"/>
                    </a:lnTo>
                    <a:lnTo>
                      <a:pt x="520" y="130"/>
                    </a:lnTo>
                    <a:lnTo>
                      <a:pt x="515" y="128"/>
                    </a:lnTo>
                    <a:lnTo>
                      <a:pt x="508" y="128"/>
                    </a:lnTo>
                    <a:lnTo>
                      <a:pt x="508" y="128"/>
                    </a:lnTo>
                    <a:lnTo>
                      <a:pt x="502" y="128"/>
                    </a:lnTo>
                    <a:lnTo>
                      <a:pt x="496" y="130"/>
                    </a:lnTo>
                    <a:lnTo>
                      <a:pt x="490" y="133"/>
                    </a:lnTo>
                    <a:lnTo>
                      <a:pt x="486" y="136"/>
                    </a:lnTo>
                    <a:lnTo>
                      <a:pt x="482" y="142"/>
                    </a:lnTo>
                    <a:lnTo>
                      <a:pt x="479" y="147"/>
                    </a:lnTo>
                    <a:lnTo>
                      <a:pt x="477" y="152"/>
                    </a:lnTo>
                    <a:lnTo>
                      <a:pt x="476" y="159"/>
                    </a:lnTo>
                    <a:lnTo>
                      <a:pt x="476" y="159"/>
                    </a:lnTo>
                    <a:lnTo>
                      <a:pt x="477" y="165"/>
                    </a:lnTo>
                    <a:lnTo>
                      <a:pt x="479" y="172"/>
                    </a:lnTo>
                    <a:lnTo>
                      <a:pt x="482" y="177"/>
                    </a:lnTo>
                    <a:lnTo>
                      <a:pt x="486" y="181"/>
                    </a:lnTo>
                    <a:lnTo>
                      <a:pt x="490" y="186"/>
                    </a:lnTo>
                    <a:lnTo>
                      <a:pt x="496" y="188"/>
                    </a:lnTo>
                    <a:lnTo>
                      <a:pt x="502" y="190"/>
                    </a:lnTo>
                    <a:lnTo>
                      <a:pt x="508" y="191"/>
                    </a:lnTo>
                    <a:lnTo>
                      <a:pt x="508" y="191"/>
                    </a:lnTo>
                    <a:close/>
                    <a:moveTo>
                      <a:pt x="508" y="827"/>
                    </a:moveTo>
                    <a:lnTo>
                      <a:pt x="508" y="827"/>
                    </a:lnTo>
                    <a:lnTo>
                      <a:pt x="502" y="827"/>
                    </a:lnTo>
                    <a:lnTo>
                      <a:pt x="496" y="829"/>
                    </a:lnTo>
                    <a:lnTo>
                      <a:pt x="490" y="833"/>
                    </a:lnTo>
                    <a:lnTo>
                      <a:pt x="486" y="836"/>
                    </a:lnTo>
                    <a:lnTo>
                      <a:pt x="482" y="841"/>
                    </a:lnTo>
                    <a:lnTo>
                      <a:pt x="479" y="847"/>
                    </a:lnTo>
                    <a:lnTo>
                      <a:pt x="477" y="852"/>
                    </a:lnTo>
                    <a:lnTo>
                      <a:pt x="476" y="858"/>
                    </a:lnTo>
                    <a:lnTo>
                      <a:pt x="476" y="858"/>
                    </a:lnTo>
                    <a:lnTo>
                      <a:pt x="477" y="865"/>
                    </a:lnTo>
                    <a:lnTo>
                      <a:pt x="479" y="871"/>
                    </a:lnTo>
                    <a:lnTo>
                      <a:pt x="482" y="877"/>
                    </a:lnTo>
                    <a:lnTo>
                      <a:pt x="486" y="881"/>
                    </a:lnTo>
                    <a:lnTo>
                      <a:pt x="490" y="885"/>
                    </a:lnTo>
                    <a:lnTo>
                      <a:pt x="496" y="888"/>
                    </a:lnTo>
                    <a:lnTo>
                      <a:pt x="502" y="889"/>
                    </a:lnTo>
                    <a:lnTo>
                      <a:pt x="508" y="891"/>
                    </a:lnTo>
                    <a:lnTo>
                      <a:pt x="508" y="891"/>
                    </a:lnTo>
                    <a:lnTo>
                      <a:pt x="515" y="889"/>
                    </a:lnTo>
                    <a:lnTo>
                      <a:pt x="520" y="888"/>
                    </a:lnTo>
                    <a:lnTo>
                      <a:pt x="526" y="885"/>
                    </a:lnTo>
                    <a:lnTo>
                      <a:pt x="531" y="881"/>
                    </a:lnTo>
                    <a:lnTo>
                      <a:pt x="534" y="877"/>
                    </a:lnTo>
                    <a:lnTo>
                      <a:pt x="537" y="871"/>
                    </a:lnTo>
                    <a:lnTo>
                      <a:pt x="540" y="865"/>
                    </a:lnTo>
                    <a:lnTo>
                      <a:pt x="541" y="858"/>
                    </a:lnTo>
                    <a:lnTo>
                      <a:pt x="541" y="858"/>
                    </a:lnTo>
                    <a:lnTo>
                      <a:pt x="540" y="852"/>
                    </a:lnTo>
                    <a:lnTo>
                      <a:pt x="537" y="847"/>
                    </a:lnTo>
                    <a:lnTo>
                      <a:pt x="534" y="841"/>
                    </a:lnTo>
                    <a:lnTo>
                      <a:pt x="531" y="836"/>
                    </a:lnTo>
                    <a:lnTo>
                      <a:pt x="526" y="833"/>
                    </a:lnTo>
                    <a:lnTo>
                      <a:pt x="520" y="829"/>
                    </a:lnTo>
                    <a:lnTo>
                      <a:pt x="515" y="827"/>
                    </a:lnTo>
                    <a:lnTo>
                      <a:pt x="508" y="827"/>
                    </a:lnTo>
                    <a:lnTo>
                      <a:pt x="508" y="827"/>
                    </a:lnTo>
                    <a:close/>
                    <a:moveTo>
                      <a:pt x="858" y="477"/>
                    </a:moveTo>
                    <a:lnTo>
                      <a:pt x="858" y="477"/>
                    </a:lnTo>
                    <a:lnTo>
                      <a:pt x="852" y="477"/>
                    </a:lnTo>
                    <a:lnTo>
                      <a:pt x="845" y="480"/>
                    </a:lnTo>
                    <a:lnTo>
                      <a:pt x="840" y="483"/>
                    </a:lnTo>
                    <a:lnTo>
                      <a:pt x="836" y="486"/>
                    </a:lnTo>
                    <a:lnTo>
                      <a:pt x="831" y="491"/>
                    </a:lnTo>
                    <a:lnTo>
                      <a:pt x="829" y="497"/>
                    </a:lnTo>
                    <a:lnTo>
                      <a:pt x="827" y="502"/>
                    </a:lnTo>
                    <a:lnTo>
                      <a:pt x="826" y="509"/>
                    </a:lnTo>
                    <a:lnTo>
                      <a:pt x="826" y="509"/>
                    </a:lnTo>
                    <a:lnTo>
                      <a:pt x="827" y="515"/>
                    </a:lnTo>
                    <a:lnTo>
                      <a:pt x="829" y="521"/>
                    </a:lnTo>
                    <a:lnTo>
                      <a:pt x="831" y="527"/>
                    </a:lnTo>
                    <a:lnTo>
                      <a:pt x="836" y="531"/>
                    </a:lnTo>
                    <a:lnTo>
                      <a:pt x="840" y="535"/>
                    </a:lnTo>
                    <a:lnTo>
                      <a:pt x="845" y="539"/>
                    </a:lnTo>
                    <a:lnTo>
                      <a:pt x="852" y="540"/>
                    </a:lnTo>
                    <a:lnTo>
                      <a:pt x="858" y="541"/>
                    </a:lnTo>
                    <a:lnTo>
                      <a:pt x="858" y="541"/>
                    </a:lnTo>
                    <a:lnTo>
                      <a:pt x="865" y="540"/>
                    </a:lnTo>
                    <a:lnTo>
                      <a:pt x="871" y="539"/>
                    </a:lnTo>
                    <a:lnTo>
                      <a:pt x="876" y="535"/>
                    </a:lnTo>
                    <a:lnTo>
                      <a:pt x="881" y="531"/>
                    </a:lnTo>
                    <a:lnTo>
                      <a:pt x="885" y="527"/>
                    </a:lnTo>
                    <a:lnTo>
                      <a:pt x="887" y="521"/>
                    </a:lnTo>
                    <a:lnTo>
                      <a:pt x="889" y="515"/>
                    </a:lnTo>
                    <a:lnTo>
                      <a:pt x="890" y="509"/>
                    </a:lnTo>
                    <a:lnTo>
                      <a:pt x="890" y="509"/>
                    </a:lnTo>
                    <a:lnTo>
                      <a:pt x="889" y="502"/>
                    </a:lnTo>
                    <a:lnTo>
                      <a:pt x="887" y="497"/>
                    </a:lnTo>
                    <a:lnTo>
                      <a:pt x="885" y="491"/>
                    </a:lnTo>
                    <a:lnTo>
                      <a:pt x="881" y="486"/>
                    </a:lnTo>
                    <a:lnTo>
                      <a:pt x="876" y="483"/>
                    </a:lnTo>
                    <a:lnTo>
                      <a:pt x="871" y="480"/>
                    </a:lnTo>
                    <a:lnTo>
                      <a:pt x="865" y="477"/>
                    </a:lnTo>
                    <a:lnTo>
                      <a:pt x="858" y="477"/>
                    </a:lnTo>
                    <a:lnTo>
                      <a:pt x="858" y="477"/>
                    </a:lnTo>
                    <a:close/>
                    <a:moveTo>
                      <a:pt x="159" y="477"/>
                    </a:moveTo>
                    <a:lnTo>
                      <a:pt x="159" y="477"/>
                    </a:lnTo>
                    <a:lnTo>
                      <a:pt x="152" y="477"/>
                    </a:lnTo>
                    <a:lnTo>
                      <a:pt x="146" y="480"/>
                    </a:lnTo>
                    <a:lnTo>
                      <a:pt x="140" y="483"/>
                    </a:lnTo>
                    <a:lnTo>
                      <a:pt x="136" y="486"/>
                    </a:lnTo>
                    <a:lnTo>
                      <a:pt x="132" y="491"/>
                    </a:lnTo>
                    <a:lnTo>
                      <a:pt x="130" y="497"/>
                    </a:lnTo>
                    <a:lnTo>
                      <a:pt x="128" y="502"/>
                    </a:lnTo>
                    <a:lnTo>
                      <a:pt x="126" y="509"/>
                    </a:lnTo>
                    <a:lnTo>
                      <a:pt x="126" y="509"/>
                    </a:lnTo>
                    <a:lnTo>
                      <a:pt x="128" y="515"/>
                    </a:lnTo>
                    <a:lnTo>
                      <a:pt x="130" y="521"/>
                    </a:lnTo>
                    <a:lnTo>
                      <a:pt x="132" y="527"/>
                    </a:lnTo>
                    <a:lnTo>
                      <a:pt x="136" y="531"/>
                    </a:lnTo>
                    <a:lnTo>
                      <a:pt x="140" y="535"/>
                    </a:lnTo>
                    <a:lnTo>
                      <a:pt x="146" y="539"/>
                    </a:lnTo>
                    <a:lnTo>
                      <a:pt x="152" y="540"/>
                    </a:lnTo>
                    <a:lnTo>
                      <a:pt x="159" y="541"/>
                    </a:lnTo>
                    <a:lnTo>
                      <a:pt x="159" y="541"/>
                    </a:lnTo>
                    <a:lnTo>
                      <a:pt x="165" y="540"/>
                    </a:lnTo>
                    <a:lnTo>
                      <a:pt x="170" y="539"/>
                    </a:lnTo>
                    <a:lnTo>
                      <a:pt x="176" y="535"/>
                    </a:lnTo>
                    <a:lnTo>
                      <a:pt x="181" y="531"/>
                    </a:lnTo>
                    <a:lnTo>
                      <a:pt x="184" y="527"/>
                    </a:lnTo>
                    <a:lnTo>
                      <a:pt x="188" y="521"/>
                    </a:lnTo>
                    <a:lnTo>
                      <a:pt x="190" y="515"/>
                    </a:lnTo>
                    <a:lnTo>
                      <a:pt x="190" y="509"/>
                    </a:lnTo>
                    <a:lnTo>
                      <a:pt x="190" y="509"/>
                    </a:lnTo>
                    <a:lnTo>
                      <a:pt x="190" y="502"/>
                    </a:lnTo>
                    <a:lnTo>
                      <a:pt x="188" y="497"/>
                    </a:lnTo>
                    <a:lnTo>
                      <a:pt x="184" y="491"/>
                    </a:lnTo>
                    <a:lnTo>
                      <a:pt x="181" y="486"/>
                    </a:lnTo>
                    <a:lnTo>
                      <a:pt x="176" y="483"/>
                    </a:lnTo>
                    <a:lnTo>
                      <a:pt x="170" y="480"/>
                    </a:lnTo>
                    <a:lnTo>
                      <a:pt x="165" y="477"/>
                    </a:lnTo>
                    <a:lnTo>
                      <a:pt x="159" y="477"/>
                    </a:lnTo>
                    <a:lnTo>
                      <a:pt x="159" y="477"/>
                    </a:lnTo>
                    <a:close/>
                  </a:path>
                </a:pathLst>
              </a:custGeom>
              <a:solidFill>
                <a:srgbClr val="2C353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7779113" y="3182804"/>
            <a:ext cx="3560888" cy="954107"/>
            <a:chOff x="7779113" y="3182804"/>
            <a:chExt cx="3560888" cy="954107"/>
          </a:xfrm>
        </p:grpSpPr>
        <p:sp>
          <p:nvSpPr>
            <p:cNvPr id="32" name="矩形 31"/>
            <p:cNvSpPr/>
            <p:nvPr/>
          </p:nvSpPr>
          <p:spPr>
            <a:xfrm>
              <a:off x="8817827" y="3182804"/>
              <a:ext cx="252217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企业精神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7779113" y="3299858"/>
              <a:ext cx="720000" cy="720000"/>
              <a:chOff x="7779113" y="3299858"/>
              <a:chExt cx="720000" cy="720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7779113" y="3299858"/>
                <a:ext cx="720000" cy="7200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5" name="Freeform 52"/>
              <p:cNvSpPr>
                <a:spLocks noEditPoints="1"/>
              </p:cNvSpPr>
              <p:nvPr/>
            </p:nvSpPr>
            <p:spPr bwMode="auto">
              <a:xfrm>
                <a:off x="7977188" y="3497932"/>
                <a:ext cx="323850" cy="273050"/>
              </a:xfrm>
              <a:custGeom>
                <a:avLst/>
                <a:gdLst>
                  <a:gd name="T0" fmla="*/ 392 w 1017"/>
                  <a:gd name="T1" fmla="*/ 364 h 858"/>
                  <a:gd name="T2" fmla="*/ 352 w 1017"/>
                  <a:gd name="T3" fmla="*/ 304 h 858"/>
                  <a:gd name="T4" fmla="*/ 336 w 1017"/>
                  <a:gd name="T5" fmla="*/ 259 h 858"/>
                  <a:gd name="T6" fmla="*/ 295 w 1017"/>
                  <a:gd name="T7" fmla="*/ 264 h 858"/>
                  <a:gd name="T8" fmla="*/ 293 w 1017"/>
                  <a:gd name="T9" fmla="*/ 333 h 858"/>
                  <a:gd name="T10" fmla="*/ 369 w 1017"/>
                  <a:gd name="T11" fmla="*/ 426 h 858"/>
                  <a:gd name="T12" fmla="*/ 457 w 1017"/>
                  <a:gd name="T13" fmla="*/ 442 h 858"/>
                  <a:gd name="T14" fmla="*/ 476 w 1017"/>
                  <a:gd name="T15" fmla="*/ 406 h 858"/>
                  <a:gd name="T16" fmla="*/ 445 w 1017"/>
                  <a:gd name="T17" fmla="*/ 380 h 858"/>
                  <a:gd name="T18" fmla="*/ 813 w 1017"/>
                  <a:gd name="T19" fmla="*/ 511 h 858"/>
                  <a:gd name="T20" fmla="*/ 793 w 1017"/>
                  <a:gd name="T21" fmla="*/ 592 h 858"/>
                  <a:gd name="T22" fmla="*/ 710 w 1017"/>
                  <a:gd name="T23" fmla="*/ 660 h 858"/>
                  <a:gd name="T24" fmla="*/ 645 w 1017"/>
                  <a:gd name="T25" fmla="*/ 677 h 858"/>
                  <a:gd name="T26" fmla="*/ 642 w 1017"/>
                  <a:gd name="T27" fmla="*/ 716 h 858"/>
                  <a:gd name="T28" fmla="*/ 709 w 1017"/>
                  <a:gd name="T29" fmla="*/ 727 h 858"/>
                  <a:gd name="T30" fmla="*/ 839 w 1017"/>
                  <a:gd name="T31" fmla="*/ 639 h 858"/>
                  <a:gd name="T32" fmla="*/ 873 w 1017"/>
                  <a:gd name="T33" fmla="*/ 518 h 858"/>
                  <a:gd name="T34" fmla="*/ 842 w 1017"/>
                  <a:gd name="T35" fmla="*/ 492 h 858"/>
                  <a:gd name="T36" fmla="*/ 645 w 1017"/>
                  <a:gd name="T37" fmla="*/ 81 h 858"/>
                  <a:gd name="T38" fmla="*/ 490 w 1017"/>
                  <a:gd name="T39" fmla="*/ 3 h 858"/>
                  <a:gd name="T40" fmla="*/ 373 w 1017"/>
                  <a:gd name="T41" fmla="*/ 8 h 858"/>
                  <a:gd name="T42" fmla="*/ 273 w 1017"/>
                  <a:gd name="T43" fmla="*/ 56 h 858"/>
                  <a:gd name="T44" fmla="*/ 201 w 1017"/>
                  <a:gd name="T45" fmla="*/ 137 h 858"/>
                  <a:gd name="T46" fmla="*/ 162 w 1017"/>
                  <a:gd name="T47" fmla="*/ 242 h 858"/>
                  <a:gd name="T48" fmla="*/ 169 w 1017"/>
                  <a:gd name="T49" fmla="*/ 363 h 858"/>
                  <a:gd name="T50" fmla="*/ 59 w 1017"/>
                  <a:gd name="T51" fmla="*/ 441 h 858"/>
                  <a:gd name="T52" fmla="*/ 0 w 1017"/>
                  <a:gd name="T53" fmla="*/ 583 h 858"/>
                  <a:gd name="T54" fmla="*/ 19 w 1017"/>
                  <a:gd name="T55" fmla="*/ 702 h 858"/>
                  <a:gd name="T56" fmla="*/ 155 w 1017"/>
                  <a:gd name="T57" fmla="*/ 838 h 858"/>
                  <a:gd name="T58" fmla="*/ 699 w 1017"/>
                  <a:gd name="T59" fmla="*/ 858 h 858"/>
                  <a:gd name="T60" fmla="*/ 786 w 1017"/>
                  <a:gd name="T61" fmla="*/ 842 h 858"/>
                  <a:gd name="T62" fmla="*/ 895 w 1017"/>
                  <a:gd name="T63" fmla="*/ 783 h 858"/>
                  <a:gd name="T64" fmla="*/ 973 w 1017"/>
                  <a:gd name="T65" fmla="*/ 689 h 858"/>
                  <a:gd name="T66" fmla="*/ 1014 w 1017"/>
                  <a:gd name="T67" fmla="*/ 573 h 858"/>
                  <a:gd name="T68" fmla="*/ 1012 w 1017"/>
                  <a:gd name="T69" fmla="*/ 460 h 858"/>
                  <a:gd name="T70" fmla="*/ 967 w 1017"/>
                  <a:gd name="T71" fmla="*/ 346 h 858"/>
                  <a:gd name="T72" fmla="*/ 886 w 1017"/>
                  <a:gd name="T73" fmla="*/ 258 h 858"/>
                  <a:gd name="T74" fmla="*/ 777 w 1017"/>
                  <a:gd name="T75" fmla="*/ 203 h 858"/>
                  <a:gd name="T76" fmla="*/ 692 w 1017"/>
                  <a:gd name="T77" fmla="*/ 795 h 858"/>
                  <a:gd name="T78" fmla="*/ 147 w 1017"/>
                  <a:gd name="T79" fmla="*/ 761 h 858"/>
                  <a:gd name="T80" fmla="*/ 67 w 1017"/>
                  <a:gd name="T81" fmla="*/ 642 h 858"/>
                  <a:gd name="T82" fmla="*/ 80 w 1017"/>
                  <a:gd name="T83" fmla="*/ 523 h 858"/>
                  <a:gd name="T84" fmla="*/ 169 w 1017"/>
                  <a:gd name="T85" fmla="*/ 432 h 858"/>
                  <a:gd name="T86" fmla="*/ 239 w 1017"/>
                  <a:gd name="T87" fmla="*/ 400 h 858"/>
                  <a:gd name="T88" fmla="*/ 226 w 1017"/>
                  <a:gd name="T89" fmla="*/ 330 h 858"/>
                  <a:gd name="T90" fmla="*/ 249 w 1017"/>
                  <a:gd name="T91" fmla="*/ 180 h 858"/>
                  <a:gd name="T92" fmla="*/ 379 w 1017"/>
                  <a:gd name="T93" fmla="*/ 73 h 858"/>
                  <a:gd name="T94" fmla="*/ 518 w 1017"/>
                  <a:gd name="T95" fmla="*/ 75 h 858"/>
                  <a:gd name="T96" fmla="*/ 630 w 1017"/>
                  <a:gd name="T97" fmla="*/ 163 h 858"/>
                  <a:gd name="T98" fmla="*/ 667 w 1017"/>
                  <a:gd name="T99" fmla="*/ 244 h 858"/>
                  <a:gd name="T100" fmla="*/ 718 w 1017"/>
                  <a:gd name="T101" fmla="*/ 256 h 858"/>
                  <a:gd name="T102" fmla="*/ 858 w 1017"/>
                  <a:gd name="T103" fmla="*/ 318 h 858"/>
                  <a:gd name="T104" fmla="*/ 948 w 1017"/>
                  <a:gd name="T105" fmla="*/ 471 h 858"/>
                  <a:gd name="T106" fmla="*/ 948 w 1017"/>
                  <a:gd name="T107" fmla="*/ 577 h 858"/>
                  <a:gd name="T108" fmla="*/ 842 w 1017"/>
                  <a:gd name="T109" fmla="*/ 743 h 858"/>
                  <a:gd name="T110" fmla="*/ 697 w 1017"/>
                  <a:gd name="T111" fmla="*/ 794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7" h="858">
                    <a:moveTo>
                      <a:pt x="445" y="380"/>
                    </a:moveTo>
                    <a:lnTo>
                      <a:pt x="445" y="380"/>
                    </a:lnTo>
                    <a:lnTo>
                      <a:pt x="436" y="380"/>
                    </a:lnTo>
                    <a:lnTo>
                      <a:pt x="426" y="379"/>
                    </a:lnTo>
                    <a:lnTo>
                      <a:pt x="416" y="376"/>
                    </a:lnTo>
                    <a:lnTo>
                      <a:pt x="408" y="373"/>
                    </a:lnTo>
                    <a:lnTo>
                      <a:pt x="399" y="370"/>
                    </a:lnTo>
                    <a:lnTo>
                      <a:pt x="392" y="364"/>
                    </a:lnTo>
                    <a:lnTo>
                      <a:pt x="384" y="359"/>
                    </a:lnTo>
                    <a:lnTo>
                      <a:pt x="378" y="353"/>
                    </a:lnTo>
                    <a:lnTo>
                      <a:pt x="371" y="346"/>
                    </a:lnTo>
                    <a:lnTo>
                      <a:pt x="366" y="339"/>
                    </a:lnTo>
                    <a:lnTo>
                      <a:pt x="360" y="331"/>
                    </a:lnTo>
                    <a:lnTo>
                      <a:pt x="357" y="323"/>
                    </a:lnTo>
                    <a:lnTo>
                      <a:pt x="354" y="314"/>
                    </a:lnTo>
                    <a:lnTo>
                      <a:pt x="352" y="304"/>
                    </a:lnTo>
                    <a:lnTo>
                      <a:pt x="350" y="296"/>
                    </a:lnTo>
                    <a:lnTo>
                      <a:pt x="350" y="285"/>
                    </a:lnTo>
                    <a:lnTo>
                      <a:pt x="350" y="285"/>
                    </a:lnTo>
                    <a:lnTo>
                      <a:pt x="349" y="280"/>
                    </a:lnTo>
                    <a:lnTo>
                      <a:pt x="346" y="273"/>
                    </a:lnTo>
                    <a:lnTo>
                      <a:pt x="344" y="268"/>
                    </a:lnTo>
                    <a:lnTo>
                      <a:pt x="340" y="264"/>
                    </a:lnTo>
                    <a:lnTo>
                      <a:pt x="336" y="259"/>
                    </a:lnTo>
                    <a:lnTo>
                      <a:pt x="330" y="256"/>
                    </a:lnTo>
                    <a:lnTo>
                      <a:pt x="324" y="254"/>
                    </a:lnTo>
                    <a:lnTo>
                      <a:pt x="317" y="254"/>
                    </a:lnTo>
                    <a:lnTo>
                      <a:pt x="317" y="254"/>
                    </a:lnTo>
                    <a:lnTo>
                      <a:pt x="311" y="254"/>
                    </a:lnTo>
                    <a:lnTo>
                      <a:pt x="306" y="256"/>
                    </a:lnTo>
                    <a:lnTo>
                      <a:pt x="299" y="259"/>
                    </a:lnTo>
                    <a:lnTo>
                      <a:pt x="295" y="264"/>
                    </a:lnTo>
                    <a:lnTo>
                      <a:pt x="291" y="268"/>
                    </a:lnTo>
                    <a:lnTo>
                      <a:pt x="289" y="273"/>
                    </a:lnTo>
                    <a:lnTo>
                      <a:pt x="286" y="280"/>
                    </a:lnTo>
                    <a:lnTo>
                      <a:pt x="285" y="285"/>
                    </a:lnTo>
                    <a:lnTo>
                      <a:pt x="285" y="285"/>
                    </a:lnTo>
                    <a:lnTo>
                      <a:pt x="286" y="302"/>
                    </a:lnTo>
                    <a:lnTo>
                      <a:pt x="289" y="317"/>
                    </a:lnTo>
                    <a:lnTo>
                      <a:pt x="293" y="333"/>
                    </a:lnTo>
                    <a:lnTo>
                      <a:pt x="298" y="347"/>
                    </a:lnTo>
                    <a:lnTo>
                      <a:pt x="305" y="361"/>
                    </a:lnTo>
                    <a:lnTo>
                      <a:pt x="313" y="374"/>
                    </a:lnTo>
                    <a:lnTo>
                      <a:pt x="322" y="387"/>
                    </a:lnTo>
                    <a:lnTo>
                      <a:pt x="332" y="398"/>
                    </a:lnTo>
                    <a:lnTo>
                      <a:pt x="343" y="408"/>
                    </a:lnTo>
                    <a:lnTo>
                      <a:pt x="356" y="417"/>
                    </a:lnTo>
                    <a:lnTo>
                      <a:pt x="369" y="426"/>
                    </a:lnTo>
                    <a:lnTo>
                      <a:pt x="383" y="432"/>
                    </a:lnTo>
                    <a:lnTo>
                      <a:pt x="398" y="437"/>
                    </a:lnTo>
                    <a:lnTo>
                      <a:pt x="413" y="442"/>
                    </a:lnTo>
                    <a:lnTo>
                      <a:pt x="428" y="444"/>
                    </a:lnTo>
                    <a:lnTo>
                      <a:pt x="445" y="445"/>
                    </a:lnTo>
                    <a:lnTo>
                      <a:pt x="445" y="445"/>
                    </a:lnTo>
                    <a:lnTo>
                      <a:pt x="452" y="444"/>
                    </a:lnTo>
                    <a:lnTo>
                      <a:pt x="457" y="442"/>
                    </a:lnTo>
                    <a:lnTo>
                      <a:pt x="462" y="439"/>
                    </a:lnTo>
                    <a:lnTo>
                      <a:pt x="468" y="435"/>
                    </a:lnTo>
                    <a:lnTo>
                      <a:pt x="471" y="431"/>
                    </a:lnTo>
                    <a:lnTo>
                      <a:pt x="474" y="426"/>
                    </a:lnTo>
                    <a:lnTo>
                      <a:pt x="476" y="419"/>
                    </a:lnTo>
                    <a:lnTo>
                      <a:pt x="476" y="413"/>
                    </a:lnTo>
                    <a:lnTo>
                      <a:pt x="476" y="413"/>
                    </a:lnTo>
                    <a:lnTo>
                      <a:pt x="476" y="406"/>
                    </a:lnTo>
                    <a:lnTo>
                      <a:pt x="474" y="401"/>
                    </a:lnTo>
                    <a:lnTo>
                      <a:pt x="471" y="394"/>
                    </a:lnTo>
                    <a:lnTo>
                      <a:pt x="468" y="390"/>
                    </a:lnTo>
                    <a:lnTo>
                      <a:pt x="462" y="386"/>
                    </a:lnTo>
                    <a:lnTo>
                      <a:pt x="457" y="384"/>
                    </a:lnTo>
                    <a:lnTo>
                      <a:pt x="452" y="382"/>
                    </a:lnTo>
                    <a:lnTo>
                      <a:pt x="445" y="380"/>
                    </a:lnTo>
                    <a:lnTo>
                      <a:pt x="445" y="380"/>
                    </a:lnTo>
                    <a:close/>
                    <a:moveTo>
                      <a:pt x="842" y="492"/>
                    </a:moveTo>
                    <a:lnTo>
                      <a:pt x="842" y="492"/>
                    </a:lnTo>
                    <a:lnTo>
                      <a:pt x="836" y="493"/>
                    </a:lnTo>
                    <a:lnTo>
                      <a:pt x="830" y="494"/>
                    </a:lnTo>
                    <a:lnTo>
                      <a:pt x="825" y="497"/>
                    </a:lnTo>
                    <a:lnTo>
                      <a:pt x="820" y="502"/>
                    </a:lnTo>
                    <a:lnTo>
                      <a:pt x="816" y="506"/>
                    </a:lnTo>
                    <a:lnTo>
                      <a:pt x="813" y="511"/>
                    </a:lnTo>
                    <a:lnTo>
                      <a:pt x="811" y="518"/>
                    </a:lnTo>
                    <a:lnTo>
                      <a:pt x="811" y="524"/>
                    </a:lnTo>
                    <a:lnTo>
                      <a:pt x="811" y="524"/>
                    </a:lnTo>
                    <a:lnTo>
                      <a:pt x="810" y="538"/>
                    </a:lnTo>
                    <a:lnTo>
                      <a:pt x="808" y="553"/>
                    </a:lnTo>
                    <a:lnTo>
                      <a:pt x="805" y="566"/>
                    </a:lnTo>
                    <a:lnTo>
                      <a:pt x="799" y="580"/>
                    </a:lnTo>
                    <a:lnTo>
                      <a:pt x="793" y="592"/>
                    </a:lnTo>
                    <a:lnTo>
                      <a:pt x="786" y="604"/>
                    </a:lnTo>
                    <a:lnTo>
                      <a:pt x="778" y="615"/>
                    </a:lnTo>
                    <a:lnTo>
                      <a:pt x="768" y="625"/>
                    </a:lnTo>
                    <a:lnTo>
                      <a:pt x="758" y="635"/>
                    </a:lnTo>
                    <a:lnTo>
                      <a:pt x="748" y="642"/>
                    </a:lnTo>
                    <a:lnTo>
                      <a:pt x="736" y="650"/>
                    </a:lnTo>
                    <a:lnTo>
                      <a:pt x="723" y="656"/>
                    </a:lnTo>
                    <a:lnTo>
                      <a:pt x="710" y="660"/>
                    </a:lnTo>
                    <a:lnTo>
                      <a:pt x="696" y="664"/>
                    </a:lnTo>
                    <a:lnTo>
                      <a:pt x="682" y="667"/>
                    </a:lnTo>
                    <a:lnTo>
                      <a:pt x="667" y="667"/>
                    </a:lnTo>
                    <a:lnTo>
                      <a:pt x="667" y="667"/>
                    </a:lnTo>
                    <a:lnTo>
                      <a:pt x="661" y="668"/>
                    </a:lnTo>
                    <a:lnTo>
                      <a:pt x="655" y="670"/>
                    </a:lnTo>
                    <a:lnTo>
                      <a:pt x="650" y="672"/>
                    </a:lnTo>
                    <a:lnTo>
                      <a:pt x="645" y="677"/>
                    </a:lnTo>
                    <a:lnTo>
                      <a:pt x="642" y="681"/>
                    </a:lnTo>
                    <a:lnTo>
                      <a:pt x="638" y="686"/>
                    </a:lnTo>
                    <a:lnTo>
                      <a:pt x="636" y="693"/>
                    </a:lnTo>
                    <a:lnTo>
                      <a:pt x="635" y="699"/>
                    </a:lnTo>
                    <a:lnTo>
                      <a:pt x="635" y="699"/>
                    </a:lnTo>
                    <a:lnTo>
                      <a:pt x="636" y="706"/>
                    </a:lnTo>
                    <a:lnTo>
                      <a:pt x="638" y="711"/>
                    </a:lnTo>
                    <a:lnTo>
                      <a:pt x="642" y="716"/>
                    </a:lnTo>
                    <a:lnTo>
                      <a:pt x="645" y="722"/>
                    </a:lnTo>
                    <a:lnTo>
                      <a:pt x="650" y="725"/>
                    </a:lnTo>
                    <a:lnTo>
                      <a:pt x="655" y="728"/>
                    </a:lnTo>
                    <a:lnTo>
                      <a:pt x="661" y="730"/>
                    </a:lnTo>
                    <a:lnTo>
                      <a:pt x="667" y="730"/>
                    </a:lnTo>
                    <a:lnTo>
                      <a:pt x="667" y="730"/>
                    </a:lnTo>
                    <a:lnTo>
                      <a:pt x="689" y="729"/>
                    </a:lnTo>
                    <a:lnTo>
                      <a:pt x="709" y="727"/>
                    </a:lnTo>
                    <a:lnTo>
                      <a:pt x="728" y="722"/>
                    </a:lnTo>
                    <a:lnTo>
                      <a:pt x="748" y="714"/>
                    </a:lnTo>
                    <a:lnTo>
                      <a:pt x="766" y="706"/>
                    </a:lnTo>
                    <a:lnTo>
                      <a:pt x="783" y="696"/>
                    </a:lnTo>
                    <a:lnTo>
                      <a:pt x="799" y="683"/>
                    </a:lnTo>
                    <a:lnTo>
                      <a:pt x="813" y="670"/>
                    </a:lnTo>
                    <a:lnTo>
                      <a:pt x="827" y="655"/>
                    </a:lnTo>
                    <a:lnTo>
                      <a:pt x="839" y="639"/>
                    </a:lnTo>
                    <a:lnTo>
                      <a:pt x="850" y="623"/>
                    </a:lnTo>
                    <a:lnTo>
                      <a:pt x="858" y="605"/>
                    </a:lnTo>
                    <a:lnTo>
                      <a:pt x="865" y="585"/>
                    </a:lnTo>
                    <a:lnTo>
                      <a:pt x="870" y="566"/>
                    </a:lnTo>
                    <a:lnTo>
                      <a:pt x="873" y="545"/>
                    </a:lnTo>
                    <a:lnTo>
                      <a:pt x="874" y="524"/>
                    </a:lnTo>
                    <a:lnTo>
                      <a:pt x="874" y="524"/>
                    </a:lnTo>
                    <a:lnTo>
                      <a:pt x="873" y="518"/>
                    </a:lnTo>
                    <a:lnTo>
                      <a:pt x="871" y="511"/>
                    </a:lnTo>
                    <a:lnTo>
                      <a:pt x="869" y="506"/>
                    </a:lnTo>
                    <a:lnTo>
                      <a:pt x="865" y="502"/>
                    </a:lnTo>
                    <a:lnTo>
                      <a:pt x="860" y="497"/>
                    </a:lnTo>
                    <a:lnTo>
                      <a:pt x="855" y="494"/>
                    </a:lnTo>
                    <a:lnTo>
                      <a:pt x="849" y="493"/>
                    </a:lnTo>
                    <a:lnTo>
                      <a:pt x="842" y="492"/>
                    </a:lnTo>
                    <a:lnTo>
                      <a:pt x="842" y="492"/>
                    </a:lnTo>
                    <a:close/>
                    <a:moveTo>
                      <a:pt x="716" y="192"/>
                    </a:moveTo>
                    <a:lnTo>
                      <a:pt x="716" y="192"/>
                    </a:lnTo>
                    <a:lnTo>
                      <a:pt x="707" y="171"/>
                    </a:lnTo>
                    <a:lnTo>
                      <a:pt x="697" y="151"/>
                    </a:lnTo>
                    <a:lnTo>
                      <a:pt x="686" y="132"/>
                    </a:lnTo>
                    <a:lnTo>
                      <a:pt x="674" y="113"/>
                    </a:lnTo>
                    <a:lnTo>
                      <a:pt x="660" y="96"/>
                    </a:lnTo>
                    <a:lnTo>
                      <a:pt x="645" y="81"/>
                    </a:lnTo>
                    <a:lnTo>
                      <a:pt x="629" y="66"/>
                    </a:lnTo>
                    <a:lnTo>
                      <a:pt x="611" y="52"/>
                    </a:lnTo>
                    <a:lnTo>
                      <a:pt x="593" y="40"/>
                    </a:lnTo>
                    <a:lnTo>
                      <a:pt x="574" y="30"/>
                    </a:lnTo>
                    <a:lnTo>
                      <a:pt x="554" y="21"/>
                    </a:lnTo>
                    <a:lnTo>
                      <a:pt x="533" y="14"/>
                    </a:lnTo>
                    <a:lnTo>
                      <a:pt x="512" y="7"/>
                    </a:lnTo>
                    <a:lnTo>
                      <a:pt x="490" y="3"/>
                    </a:lnTo>
                    <a:lnTo>
                      <a:pt x="468" y="1"/>
                    </a:lnTo>
                    <a:lnTo>
                      <a:pt x="445" y="0"/>
                    </a:lnTo>
                    <a:lnTo>
                      <a:pt x="445" y="0"/>
                    </a:lnTo>
                    <a:lnTo>
                      <a:pt x="430" y="0"/>
                    </a:lnTo>
                    <a:lnTo>
                      <a:pt x="415" y="1"/>
                    </a:lnTo>
                    <a:lnTo>
                      <a:pt x="401" y="3"/>
                    </a:lnTo>
                    <a:lnTo>
                      <a:pt x="387" y="5"/>
                    </a:lnTo>
                    <a:lnTo>
                      <a:pt x="373" y="8"/>
                    </a:lnTo>
                    <a:lnTo>
                      <a:pt x="359" y="12"/>
                    </a:lnTo>
                    <a:lnTo>
                      <a:pt x="346" y="17"/>
                    </a:lnTo>
                    <a:lnTo>
                      <a:pt x="334" y="22"/>
                    </a:lnTo>
                    <a:lnTo>
                      <a:pt x="321" y="27"/>
                    </a:lnTo>
                    <a:lnTo>
                      <a:pt x="309" y="34"/>
                    </a:lnTo>
                    <a:lnTo>
                      <a:pt x="296" y="40"/>
                    </a:lnTo>
                    <a:lnTo>
                      <a:pt x="285" y="48"/>
                    </a:lnTo>
                    <a:lnTo>
                      <a:pt x="273" y="56"/>
                    </a:lnTo>
                    <a:lnTo>
                      <a:pt x="263" y="65"/>
                    </a:lnTo>
                    <a:lnTo>
                      <a:pt x="252" y="74"/>
                    </a:lnTo>
                    <a:lnTo>
                      <a:pt x="242" y="83"/>
                    </a:lnTo>
                    <a:lnTo>
                      <a:pt x="233" y="93"/>
                    </a:lnTo>
                    <a:lnTo>
                      <a:pt x="224" y="104"/>
                    </a:lnTo>
                    <a:lnTo>
                      <a:pt x="216" y="114"/>
                    </a:lnTo>
                    <a:lnTo>
                      <a:pt x="207" y="125"/>
                    </a:lnTo>
                    <a:lnTo>
                      <a:pt x="201" y="137"/>
                    </a:lnTo>
                    <a:lnTo>
                      <a:pt x="193" y="149"/>
                    </a:lnTo>
                    <a:lnTo>
                      <a:pt x="187" y="162"/>
                    </a:lnTo>
                    <a:lnTo>
                      <a:pt x="181" y="174"/>
                    </a:lnTo>
                    <a:lnTo>
                      <a:pt x="176" y="187"/>
                    </a:lnTo>
                    <a:lnTo>
                      <a:pt x="172" y="200"/>
                    </a:lnTo>
                    <a:lnTo>
                      <a:pt x="167" y="214"/>
                    </a:lnTo>
                    <a:lnTo>
                      <a:pt x="164" y="228"/>
                    </a:lnTo>
                    <a:lnTo>
                      <a:pt x="162" y="242"/>
                    </a:lnTo>
                    <a:lnTo>
                      <a:pt x="160" y="256"/>
                    </a:lnTo>
                    <a:lnTo>
                      <a:pt x="159" y="271"/>
                    </a:lnTo>
                    <a:lnTo>
                      <a:pt x="159" y="285"/>
                    </a:lnTo>
                    <a:lnTo>
                      <a:pt x="159" y="285"/>
                    </a:lnTo>
                    <a:lnTo>
                      <a:pt x="159" y="305"/>
                    </a:lnTo>
                    <a:lnTo>
                      <a:pt x="161" y="325"/>
                    </a:lnTo>
                    <a:lnTo>
                      <a:pt x="165" y="344"/>
                    </a:lnTo>
                    <a:lnTo>
                      <a:pt x="169" y="363"/>
                    </a:lnTo>
                    <a:lnTo>
                      <a:pt x="169" y="363"/>
                    </a:lnTo>
                    <a:lnTo>
                      <a:pt x="151" y="371"/>
                    </a:lnTo>
                    <a:lnTo>
                      <a:pt x="133" y="379"/>
                    </a:lnTo>
                    <a:lnTo>
                      <a:pt x="117" y="389"/>
                    </a:lnTo>
                    <a:lnTo>
                      <a:pt x="101" y="401"/>
                    </a:lnTo>
                    <a:lnTo>
                      <a:pt x="86" y="413"/>
                    </a:lnTo>
                    <a:lnTo>
                      <a:pt x="72" y="427"/>
                    </a:lnTo>
                    <a:lnTo>
                      <a:pt x="59" y="441"/>
                    </a:lnTo>
                    <a:lnTo>
                      <a:pt x="47" y="456"/>
                    </a:lnTo>
                    <a:lnTo>
                      <a:pt x="36" y="472"/>
                    </a:lnTo>
                    <a:lnTo>
                      <a:pt x="27" y="489"/>
                    </a:lnTo>
                    <a:lnTo>
                      <a:pt x="19" y="507"/>
                    </a:lnTo>
                    <a:lnTo>
                      <a:pt x="12" y="525"/>
                    </a:lnTo>
                    <a:lnTo>
                      <a:pt x="6" y="544"/>
                    </a:lnTo>
                    <a:lnTo>
                      <a:pt x="3" y="564"/>
                    </a:lnTo>
                    <a:lnTo>
                      <a:pt x="0" y="583"/>
                    </a:lnTo>
                    <a:lnTo>
                      <a:pt x="0" y="604"/>
                    </a:lnTo>
                    <a:lnTo>
                      <a:pt x="0" y="604"/>
                    </a:lnTo>
                    <a:lnTo>
                      <a:pt x="0" y="617"/>
                    </a:lnTo>
                    <a:lnTo>
                      <a:pt x="1" y="629"/>
                    </a:lnTo>
                    <a:lnTo>
                      <a:pt x="2" y="642"/>
                    </a:lnTo>
                    <a:lnTo>
                      <a:pt x="4" y="655"/>
                    </a:lnTo>
                    <a:lnTo>
                      <a:pt x="11" y="679"/>
                    </a:lnTo>
                    <a:lnTo>
                      <a:pt x="19" y="702"/>
                    </a:lnTo>
                    <a:lnTo>
                      <a:pt x="30" y="725"/>
                    </a:lnTo>
                    <a:lnTo>
                      <a:pt x="43" y="745"/>
                    </a:lnTo>
                    <a:lnTo>
                      <a:pt x="58" y="766"/>
                    </a:lnTo>
                    <a:lnTo>
                      <a:pt x="74" y="784"/>
                    </a:lnTo>
                    <a:lnTo>
                      <a:pt x="92" y="800"/>
                    </a:lnTo>
                    <a:lnTo>
                      <a:pt x="111" y="815"/>
                    </a:lnTo>
                    <a:lnTo>
                      <a:pt x="133" y="827"/>
                    </a:lnTo>
                    <a:lnTo>
                      <a:pt x="155" y="838"/>
                    </a:lnTo>
                    <a:lnTo>
                      <a:pt x="178" y="846"/>
                    </a:lnTo>
                    <a:lnTo>
                      <a:pt x="203" y="853"/>
                    </a:lnTo>
                    <a:lnTo>
                      <a:pt x="216" y="855"/>
                    </a:lnTo>
                    <a:lnTo>
                      <a:pt x="228" y="857"/>
                    </a:lnTo>
                    <a:lnTo>
                      <a:pt x="241" y="858"/>
                    </a:lnTo>
                    <a:lnTo>
                      <a:pt x="254" y="858"/>
                    </a:lnTo>
                    <a:lnTo>
                      <a:pt x="699" y="858"/>
                    </a:lnTo>
                    <a:lnTo>
                      <a:pt x="699" y="858"/>
                    </a:lnTo>
                    <a:lnTo>
                      <a:pt x="704" y="858"/>
                    </a:lnTo>
                    <a:lnTo>
                      <a:pt x="708" y="857"/>
                    </a:lnTo>
                    <a:lnTo>
                      <a:pt x="708" y="857"/>
                    </a:lnTo>
                    <a:lnTo>
                      <a:pt x="724" y="855"/>
                    </a:lnTo>
                    <a:lnTo>
                      <a:pt x="740" y="853"/>
                    </a:lnTo>
                    <a:lnTo>
                      <a:pt x="756" y="849"/>
                    </a:lnTo>
                    <a:lnTo>
                      <a:pt x="771" y="846"/>
                    </a:lnTo>
                    <a:lnTo>
                      <a:pt x="786" y="842"/>
                    </a:lnTo>
                    <a:lnTo>
                      <a:pt x="801" y="836"/>
                    </a:lnTo>
                    <a:lnTo>
                      <a:pt x="815" y="830"/>
                    </a:lnTo>
                    <a:lnTo>
                      <a:pt x="829" y="824"/>
                    </a:lnTo>
                    <a:lnTo>
                      <a:pt x="843" y="817"/>
                    </a:lnTo>
                    <a:lnTo>
                      <a:pt x="857" y="810"/>
                    </a:lnTo>
                    <a:lnTo>
                      <a:pt x="870" y="801"/>
                    </a:lnTo>
                    <a:lnTo>
                      <a:pt x="882" y="792"/>
                    </a:lnTo>
                    <a:lnTo>
                      <a:pt x="895" y="783"/>
                    </a:lnTo>
                    <a:lnTo>
                      <a:pt x="907" y="773"/>
                    </a:lnTo>
                    <a:lnTo>
                      <a:pt x="917" y="762"/>
                    </a:lnTo>
                    <a:lnTo>
                      <a:pt x="928" y="752"/>
                    </a:lnTo>
                    <a:lnTo>
                      <a:pt x="938" y="740"/>
                    </a:lnTo>
                    <a:lnTo>
                      <a:pt x="947" y="728"/>
                    </a:lnTo>
                    <a:lnTo>
                      <a:pt x="957" y="715"/>
                    </a:lnTo>
                    <a:lnTo>
                      <a:pt x="966" y="702"/>
                    </a:lnTo>
                    <a:lnTo>
                      <a:pt x="973" y="689"/>
                    </a:lnTo>
                    <a:lnTo>
                      <a:pt x="981" y="677"/>
                    </a:lnTo>
                    <a:lnTo>
                      <a:pt x="987" y="663"/>
                    </a:lnTo>
                    <a:lnTo>
                      <a:pt x="993" y="648"/>
                    </a:lnTo>
                    <a:lnTo>
                      <a:pt x="999" y="634"/>
                    </a:lnTo>
                    <a:lnTo>
                      <a:pt x="1003" y="619"/>
                    </a:lnTo>
                    <a:lnTo>
                      <a:pt x="1007" y="604"/>
                    </a:lnTo>
                    <a:lnTo>
                      <a:pt x="1011" y="589"/>
                    </a:lnTo>
                    <a:lnTo>
                      <a:pt x="1014" y="573"/>
                    </a:lnTo>
                    <a:lnTo>
                      <a:pt x="1016" y="556"/>
                    </a:lnTo>
                    <a:lnTo>
                      <a:pt x="1017" y="540"/>
                    </a:lnTo>
                    <a:lnTo>
                      <a:pt x="1017" y="524"/>
                    </a:lnTo>
                    <a:lnTo>
                      <a:pt x="1017" y="524"/>
                    </a:lnTo>
                    <a:lnTo>
                      <a:pt x="1017" y="508"/>
                    </a:lnTo>
                    <a:lnTo>
                      <a:pt x="1016" y="492"/>
                    </a:lnTo>
                    <a:lnTo>
                      <a:pt x="1014" y="476"/>
                    </a:lnTo>
                    <a:lnTo>
                      <a:pt x="1012" y="460"/>
                    </a:lnTo>
                    <a:lnTo>
                      <a:pt x="1008" y="445"/>
                    </a:lnTo>
                    <a:lnTo>
                      <a:pt x="1004" y="430"/>
                    </a:lnTo>
                    <a:lnTo>
                      <a:pt x="1000" y="415"/>
                    </a:lnTo>
                    <a:lnTo>
                      <a:pt x="995" y="401"/>
                    </a:lnTo>
                    <a:lnTo>
                      <a:pt x="988" y="387"/>
                    </a:lnTo>
                    <a:lnTo>
                      <a:pt x="982" y="373"/>
                    </a:lnTo>
                    <a:lnTo>
                      <a:pt x="974" y="359"/>
                    </a:lnTo>
                    <a:lnTo>
                      <a:pt x="967" y="346"/>
                    </a:lnTo>
                    <a:lnTo>
                      <a:pt x="958" y="333"/>
                    </a:lnTo>
                    <a:lnTo>
                      <a:pt x="949" y="321"/>
                    </a:lnTo>
                    <a:lnTo>
                      <a:pt x="940" y="310"/>
                    </a:lnTo>
                    <a:lnTo>
                      <a:pt x="930" y="299"/>
                    </a:lnTo>
                    <a:lnTo>
                      <a:pt x="920" y="287"/>
                    </a:lnTo>
                    <a:lnTo>
                      <a:pt x="909" y="277"/>
                    </a:lnTo>
                    <a:lnTo>
                      <a:pt x="898" y="267"/>
                    </a:lnTo>
                    <a:lnTo>
                      <a:pt x="886" y="258"/>
                    </a:lnTo>
                    <a:lnTo>
                      <a:pt x="873" y="250"/>
                    </a:lnTo>
                    <a:lnTo>
                      <a:pt x="861" y="241"/>
                    </a:lnTo>
                    <a:lnTo>
                      <a:pt x="848" y="233"/>
                    </a:lnTo>
                    <a:lnTo>
                      <a:pt x="835" y="226"/>
                    </a:lnTo>
                    <a:lnTo>
                      <a:pt x="821" y="220"/>
                    </a:lnTo>
                    <a:lnTo>
                      <a:pt x="807" y="213"/>
                    </a:lnTo>
                    <a:lnTo>
                      <a:pt x="792" y="208"/>
                    </a:lnTo>
                    <a:lnTo>
                      <a:pt x="777" y="203"/>
                    </a:lnTo>
                    <a:lnTo>
                      <a:pt x="762" y="199"/>
                    </a:lnTo>
                    <a:lnTo>
                      <a:pt x="747" y="196"/>
                    </a:lnTo>
                    <a:lnTo>
                      <a:pt x="731" y="194"/>
                    </a:lnTo>
                    <a:lnTo>
                      <a:pt x="716" y="192"/>
                    </a:lnTo>
                    <a:lnTo>
                      <a:pt x="716" y="192"/>
                    </a:lnTo>
                    <a:close/>
                    <a:moveTo>
                      <a:pt x="697" y="794"/>
                    </a:moveTo>
                    <a:lnTo>
                      <a:pt x="697" y="794"/>
                    </a:lnTo>
                    <a:lnTo>
                      <a:pt x="692" y="795"/>
                    </a:lnTo>
                    <a:lnTo>
                      <a:pt x="254" y="795"/>
                    </a:lnTo>
                    <a:lnTo>
                      <a:pt x="254" y="795"/>
                    </a:lnTo>
                    <a:lnTo>
                      <a:pt x="235" y="794"/>
                    </a:lnTo>
                    <a:lnTo>
                      <a:pt x="216" y="790"/>
                    </a:lnTo>
                    <a:lnTo>
                      <a:pt x="197" y="786"/>
                    </a:lnTo>
                    <a:lnTo>
                      <a:pt x="180" y="780"/>
                    </a:lnTo>
                    <a:lnTo>
                      <a:pt x="163" y="771"/>
                    </a:lnTo>
                    <a:lnTo>
                      <a:pt x="147" y="761"/>
                    </a:lnTo>
                    <a:lnTo>
                      <a:pt x="133" y="751"/>
                    </a:lnTo>
                    <a:lnTo>
                      <a:pt x="119" y="739"/>
                    </a:lnTo>
                    <a:lnTo>
                      <a:pt x="107" y="725"/>
                    </a:lnTo>
                    <a:lnTo>
                      <a:pt x="95" y="710"/>
                    </a:lnTo>
                    <a:lnTo>
                      <a:pt x="86" y="695"/>
                    </a:lnTo>
                    <a:lnTo>
                      <a:pt x="78" y="678"/>
                    </a:lnTo>
                    <a:lnTo>
                      <a:pt x="72" y="660"/>
                    </a:lnTo>
                    <a:lnTo>
                      <a:pt x="67" y="642"/>
                    </a:lnTo>
                    <a:lnTo>
                      <a:pt x="64" y="623"/>
                    </a:lnTo>
                    <a:lnTo>
                      <a:pt x="63" y="604"/>
                    </a:lnTo>
                    <a:lnTo>
                      <a:pt x="63" y="604"/>
                    </a:lnTo>
                    <a:lnTo>
                      <a:pt x="64" y="586"/>
                    </a:lnTo>
                    <a:lnTo>
                      <a:pt x="66" y="570"/>
                    </a:lnTo>
                    <a:lnTo>
                      <a:pt x="70" y="554"/>
                    </a:lnTo>
                    <a:lnTo>
                      <a:pt x="75" y="538"/>
                    </a:lnTo>
                    <a:lnTo>
                      <a:pt x="80" y="523"/>
                    </a:lnTo>
                    <a:lnTo>
                      <a:pt x="88" y="509"/>
                    </a:lnTo>
                    <a:lnTo>
                      <a:pt x="96" y="495"/>
                    </a:lnTo>
                    <a:lnTo>
                      <a:pt x="106" y="482"/>
                    </a:lnTo>
                    <a:lnTo>
                      <a:pt x="117" y="471"/>
                    </a:lnTo>
                    <a:lnTo>
                      <a:pt x="129" y="460"/>
                    </a:lnTo>
                    <a:lnTo>
                      <a:pt x="142" y="449"/>
                    </a:lnTo>
                    <a:lnTo>
                      <a:pt x="155" y="441"/>
                    </a:lnTo>
                    <a:lnTo>
                      <a:pt x="169" y="432"/>
                    </a:lnTo>
                    <a:lnTo>
                      <a:pt x="184" y="426"/>
                    </a:lnTo>
                    <a:lnTo>
                      <a:pt x="201" y="420"/>
                    </a:lnTo>
                    <a:lnTo>
                      <a:pt x="217" y="416"/>
                    </a:lnTo>
                    <a:lnTo>
                      <a:pt x="217" y="416"/>
                    </a:lnTo>
                    <a:lnTo>
                      <a:pt x="223" y="414"/>
                    </a:lnTo>
                    <a:lnTo>
                      <a:pt x="229" y="411"/>
                    </a:lnTo>
                    <a:lnTo>
                      <a:pt x="235" y="406"/>
                    </a:lnTo>
                    <a:lnTo>
                      <a:pt x="239" y="400"/>
                    </a:lnTo>
                    <a:lnTo>
                      <a:pt x="239" y="400"/>
                    </a:lnTo>
                    <a:lnTo>
                      <a:pt x="241" y="393"/>
                    </a:lnTo>
                    <a:lnTo>
                      <a:pt x="242" y="387"/>
                    </a:lnTo>
                    <a:lnTo>
                      <a:pt x="242" y="379"/>
                    </a:lnTo>
                    <a:lnTo>
                      <a:pt x="240" y="373"/>
                    </a:lnTo>
                    <a:lnTo>
                      <a:pt x="240" y="373"/>
                    </a:lnTo>
                    <a:lnTo>
                      <a:pt x="232" y="351"/>
                    </a:lnTo>
                    <a:lnTo>
                      <a:pt x="226" y="330"/>
                    </a:lnTo>
                    <a:lnTo>
                      <a:pt x="223" y="308"/>
                    </a:lnTo>
                    <a:lnTo>
                      <a:pt x="222" y="285"/>
                    </a:lnTo>
                    <a:lnTo>
                      <a:pt x="222" y="285"/>
                    </a:lnTo>
                    <a:lnTo>
                      <a:pt x="223" y="262"/>
                    </a:lnTo>
                    <a:lnTo>
                      <a:pt x="226" y="241"/>
                    </a:lnTo>
                    <a:lnTo>
                      <a:pt x="232" y="220"/>
                    </a:lnTo>
                    <a:lnTo>
                      <a:pt x="239" y="199"/>
                    </a:lnTo>
                    <a:lnTo>
                      <a:pt x="249" y="180"/>
                    </a:lnTo>
                    <a:lnTo>
                      <a:pt x="261" y="162"/>
                    </a:lnTo>
                    <a:lnTo>
                      <a:pt x="273" y="144"/>
                    </a:lnTo>
                    <a:lnTo>
                      <a:pt x="287" y="128"/>
                    </a:lnTo>
                    <a:lnTo>
                      <a:pt x="304" y="113"/>
                    </a:lnTo>
                    <a:lnTo>
                      <a:pt x="321" y="100"/>
                    </a:lnTo>
                    <a:lnTo>
                      <a:pt x="339" y="90"/>
                    </a:lnTo>
                    <a:lnTo>
                      <a:pt x="358" y="80"/>
                    </a:lnTo>
                    <a:lnTo>
                      <a:pt x="379" y="73"/>
                    </a:lnTo>
                    <a:lnTo>
                      <a:pt x="400" y="67"/>
                    </a:lnTo>
                    <a:lnTo>
                      <a:pt x="422" y="64"/>
                    </a:lnTo>
                    <a:lnTo>
                      <a:pt x="445" y="63"/>
                    </a:lnTo>
                    <a:lnTo>
                      <a:pt x="445" y="63"/>
                    </a:lnTo>
                    <a:lnTo>
                      <a:pt x="463" y="64"/>
                    </a:lnTo>
                    <a:lnTo>
                      <a:pt x="482" y="66"/>
                    </a:lnTo>
                    <a:lnTo>
                      <a:pt x="500" y="70"/>
                    </a:lnTo>
                    <a:lnTo>
                      <a:pt x="518" y="75"/>
                    </a:lnTo>
                    <a:lnTo>
                      <a:pt x="534" y="82"/>
                    </a:lnTo>
                    <a:lnTo>
                      <a:pt x="551" y="90"/>
                    </a:lnTo>
                    <a:lnTo>
                      <a:pt x="566" y="99"/>
                    </a:lnTo>
                    <a:lnTo>
                      <a:pt x="581" y="110"/>
                    </a:lnTo>
                    <a:lnTo>
                      <a:pt x="595" y="121"/>
                    </a:lnTo>
                    <a:lnTo>
                      <a:pt x="607" y="134"/>
                    </a:lnTo>
                    <a:lnTo>
                      <a:pt x="619" y="148"/>
                    </a:lnTo>
                    <a:lnTo>
                      <a:pt x="630" y="163"/>
                    </a:lnTo>
                    <a:lnTo>
                      <a:pt x="639" y="178"/>
                    </a:lnTo>
                    <a:lnTo>
                      <a:pt x="648" y="195"/>
                    </a:lnTo>
                    <a:lnTo>
                      <a:pt x="654" y="212"/>
                    </a:lnTo>
                    <a:lnTo>
                      <a:pt x="660" y="230"/>
                    </a:lnTo>
                    <a:lnTo>
                      <a:pt x="660" y="230"/>
                    </a:lnTo>
                    <a:lnTo>
                      <a:pt x="662" y="236"/>
                    </a:lnTo>
                    <a:lnTo>
                      <a:pt x="664" y="240"/>
                    </a:lnTo>
                    <a:lnTo>
                      <a:pt x="667" y="244"/>
                    </a:lnTo>
                    <a:lnTo>
                      <a:pt x="672" y="247"/>
                    </a:lnTo>
                    <a:lnTo>
                      <a:pt x="676" y="250"/>
                    </a:lnTo>
                    <a:lnTo>
                      <a:pt x="680" y="252"/>
                    </a:lnTo>
                    <a:lnTo>
                      <a:pt x="684" y="254"/>
                    </a:lnTo>
                    <a:lnTo>
                      <a:pt x="690" y="254"/>
                    </a:lnTo>
                    <a:lnTo>
                      <a:pt x="690" y="254"/>
                    </a:lnTo>
                    <a:lnTo>
                      <a:pt x="704" y="255"/>
                    </a:lnTo>
                    <a:lnTo>
                      <a:pt x="718" y="256"/>
                    </a:lnTo>
                    <a:lnTo>
                      <a:pt x="731" y="258"/>
                    </a:lnTo>
                    <a:lnTo>
                      <a:pt x="743" y="260"/>
                    </a:lnTo>
                    <a:lnTo>
                      <a:pt x="756" y="264"/>
                    </a:lnTo>
                    <a:lnTo>
                      <a:pt x="769" y="268"/>
                    </a:lnTo>
                    <a:lnTo>
                      <a:pt x="794" y="277"/>
                    </a:lnTo>
                    <a:lnTo>
                      <a:pt x="816" y="288"/>
                    </a:lnTo>
                    <a:lnTo>
                      <a:pt x="839" y="302"/>
                    </a:lnTo>
                    <a:lnTo>
                      <a:pt x="858" y="318"/>
                    </a:lnTo>
                    <a:lnTo>
                      <a:pt x="878" y="335"/>
                    </a:lnTo>
                    <a:lnTo>
                      <a:pt x="895" y="354"/>
                    </a:lnTo>
                    <a:lnTo>
                      <a:pt x="910" y="375"/>
                    </a:lnTo>
                    <a:lnTo>
                      <a:pt x="923" y="397"/>
                    </a:lnTo>
                    <a:lnTo>
                      <a:pt x="933" y="420"/>
                    </a:lnTo>
                    <a:lnTo>
                      <a:pt x="942" y="445"/>
                    </a:lnTo>
                    <a:lnTo>
                      <a:pt x="945" y="458"/>
                    </a:lnTo>
                    <a:lnTo>
                      <a:pt x="948" y="471"/>
                    </a:lnTo>
                    <a:lnTo>
                      <a:pt x="951" y="483"/>
                    </a:lnTo>
                    <a:lnTo>
                      <a:pt x="953" y="496"/>
                    </a:lnTo>
                    <a:lnTo>
                      <a:pt x="954" y="510"/>
                    </a:lnTo>
                    <a:lnTo>
                      <a:pt x="954" y="524"/>
                    </a:lnTo>
                    <a:lnTo>
                      <a:pt x="954" y="524"/>
                    </a:lnTo>
                    <a:lnTo>
                      <a:pt x="954" y="537"/>
                    </a:lnTo>
                    <a:lnTo>
                      <a:pt x="953" y="551"/>
                    </a:lnTo>
                    <a:lnTo>
                      <a:pt x="948" y="577"/>
                    </a:lnTo>
                    <a:lnTo>
                      <a:pt x="942" y="601"/>
                    </a:lnTo>
                    <a:lnTo>
                      <a:pt x="933" y="626"/>
                    </a:lnTo>
                    <a:lnTo>
                      <a:pt x="924" y="649"/>
                    </a:lnTo>
                    <a:lnTo>
                      <a:pt x="911" y="670"/>
                    </a:lnTo>
                    <a:lnTo>
                      <a:pt x="896" y="691"/>
                    </a:lnTo>
                    <a:lnTo>
                      <a:pt x="880" y="710"/>
                    </a:lnTo>
                    <a:lnTo>
                      <a:pt x="861" y="727"/>
                    </a:lnTo>
                    <a:lnTo>
                      <a:pt x="842" y="743"/>
                    </a:lnTo>
                    <a:lnTo>
                      <a:pt x="821" y="757"/>
                    </a:lnTo>
                    <a:lnTo>
                      <a:pt x="798" y="769"/>
                    </a:lnTo>
                    <a:lnTo>
                      <a:pt x="775" y="779"/>
                    </a:lnTo>
                    <a:lnTo>
                      <a:pt x="750" y="786"/>
                    </a:lnTo>
                    <a:lnTo>
                      <a:pt x="724" y="791"/>
                    </a:lnTo>
                    <a:lnTo>
                      <a:pt x="711" y="792"/>
                    </a:lnTo>
                    <a:lnTo>
                      <a:pt x="697" y="794"/>
                    </a:lnTo>
                    <a:lnTo>
                      <a:pt x="697" y="794"/>
                    </a:lnTo>
                    <a:close/>
                  </a:path>
                </a:pathLst>
              </a:custGeom>
              <a:solidFill>
                <a:srgbClr val="2C353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52000" y="4465095"/>
            <a:ext cx="3560888" cy="954107"/>
            <a:chOff x="852000" y="4465095"/>
            <a:chExt cx="3560888" cy="954107"/>
          </a:xfrm>
        </p:grpSpPr>
        <p:sp>
          <p:nvSpPr>
            <p:cNvPr id="37" name="矩形 36"/>
            <p:cNvSpPr/>
            <p:nvPr/>
          </p:nvSpPr>
          <p:spPr>
            <a:xfrm>
              <a:off x="852000" y="4465095"/>
              <a:ext cx="252217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企业宗旨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algn="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3692888" y="4582149"/>
              <a:ext cx="720000" cy="720000"/>
              <a:chOff x="3692888" y="4582149"/>
              <a:chExt cx="720000" cy="720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3692888" y="4582149"/>
                <a:ext cx="720000" cy="7200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0" name="Freeform 80"/>
              <p:cNvSpPr>
                <a:spLocks noEditPoints="1"/>
              </p:cNvSpPr>
              <p:nvPr/>
            </p:nvSpPr>
            <p:spPr bwMode="auto">
              <a:xfrm>
                <a:off x="3891757" y="4780223"/>
                <a:ext cx="322263" cy="323850"/>
              </a:xfrm>
              <a:custGeom>
                <a:avLst/>
                <a:gdLst>
                  <a:gd name="T0" fmla="*/ 1017 w 1017"/>
                  <a:gd name="T1" fmla="*/ 28 h 1017"/>
                  <a:gd name="T2" fmla="*/ 1017 w 1017"/>
                  <a:gd name="T3" fmla="*/ 25 h 1017"/>
                  <a:gd name="T4" fmla="*/ 1015 w 1017"/>
                  <a:gd name="T5" fmla="*/ 19 h 1017"/>
                  <a:gd name="T6" fmla="*/ 1014 w 1017"/>
                  <a:gd name="T7" fmla="*/ 17 h 1017"/>
                  <a:gd name="T8" fmla="*/ 1011 w 1017"/>
                  <a:gd name="T9" fmla="*/ 12 h 1017"/>
                  <a:gd name="T10" fmla="*/ 1008 w 1017"/>
                  <a:gd name="T11" fmla="*/ 9 h 1017"/>
                  <a:gd name="T12" fmla="*/ 1005 w 1017"/>
                  <a:gd name="T13" fmla="*/ 6 h 1017"/>
                  <a:gd name="T14" fmla="*/ 1003 w 1017"/>
                  <a:gd name="T15" fmla="*/ 5 h 1017"/>
                  <a:gd name="T16" fmla="*/ 1002 w 1017"/>
                  <a:gd name="T17" fmla="*/ 4 h 1017"/>
                  <a:gd name="T18" fmla="*/ 1002 w 1017"/>
                  <a:gd name="T19" fmla="*/ 4 h 1017"/>
                  <a:gd name="T20" fmla="*/ 995 w 1017"/>
                  <a:gd name="T21" fmla="*/ 1 h 1017"/>
                  <a:gd name="T22" fmla="*/ 991 w 1017"/>
                  <a:gd name="T23" fmla="*/ 0 h 1017"/>
                  <a:gd name="T24" fmla="*/ 984 w 1017"/>
                  <a:gd name="T25" fmla="*/ 0 h 1017"/>
                  <a:gd name="T26" fmla="*/ 983 w 1017"/>
                  <a:gd name="T27" fmla="*/ 0 h 1017"/>
                  <a:gd name="T28" fmla="*/ 977 w 1017"/>
                  <a:gd name="T29" fmla="*/ 1 h 1017"/>
                  <a:gd name="T30" fmla="*/ 973 w 1017"/>
                  <a:gd name="T31" fmla="*/ 2 h 1017"/>
                  <a:gd name="T32" fmla="*/ 968 w 1017"/>
                  <a:gd name="T33" fmla="*/ 5 h 1017"/>
                  <a:gd name="T34" fmla="*/ 968 w 1017"/>
                  <a:gd name="T35" fmla="*/ 5 h 1017"/>
                  <a:gd name="T36" fmla="*/ 10 w 1017"/>
                  <a:gd name="T37" fmla="*/ 676 h 1017"/>
                  <a:gd name="T38" fmla="*/ 1 w 1017"/>
                  <a:gd name="T39" fmla="*/ 689 h 1017"/>
                  <a:gd name="T40" fmla="*/ 0 w 1017"/>
                  <a:gd name="T41" fmla="*/ 704 h 1017"/>
                  <a:gd name="T42" fmla="*/ 3 w 1017"/>
                  <a:gd name="T43" fmla="*/ 713 h 1017"/>
                  <a:gd name="T44" fmla="*/ 13 w 1017"/>
                  <a:gd name="T45" fmla="*/ 724 h 1017"/>
                  <a:gd name="T46" fmla="*/ 27 w 1017"/>
                  <a:gd name="T47" fmla="*/ 731 h 1017"/>
                  <a:gd name="T48" fmla="*/ 350 w 1017"/>
                  <a:gd name="T49" fmla="*/ 985 h 1017"/>
                  <a:gd name="T50" fmla="*/ 351 w 1017"/>
                  <a:gd name="T51" fmla="*/ 988 h 1017"/>
                  <a:gd name="T52" fmla="*/ 354 w 1017"/>
                  <a:gd name="T53" fmla="*/ 1000 h 1017"/>
                  <a:gd name="T54" fmla="*/ 357 w 1017"/>
                  <a:gd name="T55" fmla="*/ 1005 h 1017"/>
                  <a:gd name="T56" fmla="*/ 365 w 1017"/>
                  <a:gd name="T57" fmla="*/ 1012 h 1017"/>
                  <a:gd name="T58" fmla="*/ 368 w 1017"/>
                  <a:gd name="T59" fmla="*/ 1014 h 1017"/>
                  <a:gd name="T60" fmla="*/ 376 w 1017"/>
                  <a:gd name="T61" fmla="*/ 1016 h 1017"/>
                  <a:gd name="T62" fmla="*/ 382 w 1017"/>
                  <a:gd name="T63" fmla="*/ 1017 h 1017"/>
                  <a:gd name="T64" fmla="*/ 393 w 1017"/>
                  <a:gd name="T65" fmla="*/ 1015 h 1017"/>
                  <a:gd name="T66" fmla="*/ 399 w 1017"/>
                  <a:gd name="T67" fmla="*/ 1012 h 1017"/>
                  <a:gd name="T68" fmla="*/ 405 w 1017"/>
                  <a:gd name="T69" fmla="*/ 1006 h 1017"/>
                  <a:gd name="T70" fmla="*/ 524 w 1017"/>
                  <a:gd name="T71" fmla="*/ 821 h 1017"/>
                  <a:gd name="T72" fmla="*/ 876 w 1017"/>
                  <a:gd name="T73" fmla="*/ 1013 h 1017"/>
                  <a:gd name="T74" fmla="*/ 891 w 1017"/>
                  <a:gd name="T75" fmla="*/ 1017 h 1017"/>
                  <a:gd name="T76" fmla="*/ 906 w 1017"/>
                  <a:gd name="T77" fmla="*/ 1013 h 1017"/>
                  <a:gd name="T78" fmla="*/ 921 w 1017"/>
                  <a:gd name="T79" fmla="*/ 996 h 1017"/>
                  <a:gd name="T80" fmla="*/ 1017 w 1017"/>
                  <a:gd name="T81" fmla="*/ 34 h 1017"/>
                  <a:gd name="T82" fmla="*/ 367 w 1017"/>
                  <a:gd name="T83" fmla="*/ 667 h 1017"/>
                  <a:gd name="T84" fmla="*/ 367 w 1017"/>
                  <a:gd name="T85" fmla="*/ 667 h 1017"/>
                  <a:gd name="T86" fmla="*/ 760 w 1017"/>
                  <a:gd name="T87" fmla="*/ 328 h 1017"/>
                  <a:gd name="T88" fmla="*/ 557 w 1017"/>
                  <a:gd name="T89" fmla="*/ 767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7" h="1017">
                    <a:moveTo>
                      <a:pt x="1017" y="31"/>
                    </a:moveTo>
                    <a:lnTo>
                      <a:pt x="1017" y="31"/>
                    </a:lnTo>
                    <a:lnTo>
                      <a:pt x="1017" y="28"/>
                    </a:lnTo>
                    <a:lnTo>
                      <a:pt x="1017" y="28"/>
                    </a:lnTo>
                    <a:lnTo>
                      <a:pt x="1017" y="25"/>
                    </a:lnTo>
                    <a:lnTo>
                      <a:pt x="1017" y="25"/>
                    </a:lnTo>
                    <a:lnTo>
                      <a:pt x="1016" y="23"/>
                    </a:lnTo>
                    <a:lnTo>
                      <a:pt x="1016" y="23"/>
                    </a:lnTo>
                    <a:lnTo>
                      <a:pt x="1015" y="19"/>
                    </a:lnTo>
                    <a:lnTo>
                      <a:pt x="1015" y="19"/>
                    </a:lnTo>
                    <a:lnTo>
                      <a:pt x="1014" y="17"/>
                    </a:lnTo>
                    <a:lnTo>
                      <a:pt x="1014" y="17"/>
                    </a:lnTo>
                    <a:lnTo>
                      <a:pt x="1013" y="15"/>
                    </a:lnTo>
                    <a:lnTo>
                      <a:pt x="1013" y="15"/>
                    </a:lnTo>
                    <a:lnTo>
                      <a:pt x="1011" y="12"/>
                    </a:lnTo>
                    <a:lnTo>
                      <a:pt x="1011" y="12"/>
                    </a:lnTo>
                    <a:lnTo>
                      <a:pt x="1008" y="9"/>
                    </a:lnTo>
                    <a:lnTo>
                      <a:pt x="1008" y="9"/>
                    </a:lnTo>
                    <a:lnTo>
                      <a:pt x="1006" y="7"/>
                    </a:lnTo>
                    <a:lnTo>
                      <a:pt x="1006" y="7"/>
                    </a:lnTo>
                    <a:lnTo>
                      <a:pt x="1005" y="6"/>
                    </a:lnTo>
                    <a:lnTo>
                      <a:pt x="1005" y="6"/>
                    </a:lnTo>
                    <a:lnTo>
                      <a:pt x="1003" y="5"/>
                    </a:lnTo>
                    <a:lnTo>
                      <a:pt x="1003" y="5"/>
                    </a:lnTo>
                    <a:lnTo>
                      <a:pt x="1002" y="4"/>
                    </a:lnTo>
                    <a:lnTo>
                      <a:pt x="1002" y="4"/>
                    </a:lnTo>
                    <a:lnTo>
                      <a:pt x="1002" y="4"/>
                    </a:lnTo>
                    <a:lnTo>
                      <a:pt x="1002" y="4"/>
                    </a:lnTo>
                    <a:lnTo>
                      <a:pt x="1002" y="4"/>
                    </a:lnTo>
                    <a:lnTo>
                      <a:pt x="1002" y="4"/>
                    </a:lnTo>
                    <a:lnTo>
                      <a:pt x="998" y="2"/>
                    </a:lnTo>
                    <a:lnTo>
                      <a:pt x="998" y="2"/>
                    </a:lnTo>
                    <a:lnTo>
                      <a:pt x="995" y="1"/>
                    </a:lnTo>
                    <a:lnTo>
                      <a:pt x="995" y="1"/>
                    </a:lnTo>
                    <a:lnTo>
                      <a:pt x="991" y="0"/>
                    </a:lnTo>
                    <a:lnTo>
                      <a:pt x="991" y="0"/>
                    </a:lnTo>
                    <a:lnTo>
                      <a:pt x="988" y="0"/>
                    </a:lnTo>
                    <a:lnTo>
                      <a:pt x="988" y="0"/>
                    </a:lnTo>
                    <a:lnTo>
                      <a:pt x="984" y="0"/>
                    </a:lnTo>
                    <a:lnTo>
                      <a:pt x="984" y="0"/>
                    </a:lnTo>
                    <a:lnTo>
                      <a:pt x="983" y="0"/>
                    </a:lnTo>
                    <a:lnTo>
                      <a:pt x="983" y="0"/>
                    </a:lnTo>
                    <a:lnTo>
                      <a:pt x="981" y="0"/>
                    </a:lnTo>
                    <a:lnTo>
                      <a:pt x="981" y="0"/>
                    </a:lnTo>
                    <a:lnTo>
                      <a:pt x="977" y="1"/>
                    </a:lnTo>
                    <a:lnTo>
                      <a:pt x="977" y="1"/>
                    </a:lnTo>
                    <a:lnTo>
                      <a:pt x="973" y="2"/>
                    </a:lnTo>
                    <a:lnTo>
                      <a:pt x="973" y="2"/>
                    </a:lnTo>
                    <a:lnTo>
                      <a:pt x="971" y="3"/>
                    </a:lnTo>
                    <a:lnTo>
                      <a:pt x="971" y="3"/>
                    </a:lnTo>
                    <a:lnTo>
                      <a:pt x="968" y="5"/>
                    </a:lnTo>
                    <a:lnTo>
                      <a:pt x="968" y="5"/>
                    </a:lnTo>
                    <a:lnTo>
                      <a:pt x="968" y="5"/>
                    </a:lnTo>
                    <a:lnTo>
                      <a:pt x="968" y="5"/>
                    </a:lnTo>
                    <a:lnTo>
                      <a:pt x="14" y="673"/>
                    </a:lnTo>
                    <a:lnTo>
                      <a:pt x="14" y="673"/>
                    </a:lnTo>
                    <a:lnTo>
                      <a:pt x="10" y="676"/>
                    </a:lnTo>
                    <a:lnTo>
                      <a:pt x="6" y="680"/>
                    </a:lnTo>
                    <a:lnTo>
                      <a:pt x="3" y="684"/>
                    </a:lnTo>
                    <a:lnTo>
                      <a:pt x="1" y="689"/>
                    </a:lnTo>
                    <a:lnTo>
                      <a:pt x="0" y="693"/>
                    </a:lnTo>
                    <a:lnTo>
                      <a:pt x="0" y="698"/>
                    </a:lnTo>
                    <a:lnTo>
                      <a:pt x="0" y="704"/>
                    </a:lnTo>
                    <a:lnTo>
                      <a:pt x="1" y="708"/>
                    </a:lnTo>
                    <a:lnTo>
                      <a:pt x="1" y="708"/>
                    </a:lnTo>
                    <a:lnTo>
                      <a:pt x="3" y="713"/>
                    </a:lnTo>
                    <a:lnTo>
                      <a:pt x="6" y="718"/>
                    </a:lnTo>
                    <a:lnTo>
                      <a:pt x="10" y="721"/>
                    </a:lnTo>
                    <a:lnTo>
                      <a:pt x="13" y="724"/>
                    </a:lnTo>
                    <a:lnTo>
                      <a:pt x="17" y="727"/>
                    </a:lnTo>
                    <a:lnTo>
                      <a:pt x="21" y="730"/>
                    </a:lnTo>
                    <a:lnTo>
                      <a:pt x="27" y="731"/>
                    </a:lnTo>
                    <a:lnTo>
                      <a:pt x="32" y="731"/>
                    </a:lnTo>
                    <a:lnTo>
                      <a:pt x="350" y="731"/>
                    </a:lnTo>
                    <a:lnTo>
                      <a:pt x="350" y="985"/>
                    </a:lnTo>
                    <a:lnTo>
                      <a:pt x="350" y="985"/>
                    </a:lnTo>
                    <a:lnTo>
                      <a:pt x="351" y="988"/>
                    </a:lnTo>
                    <a:lnTo>
                      <a:pt x="351" y="988"/>
                    </a:lnTo>
                    <a:lnTo>
                      <a:pt x="352" y="995"/>
                    </a:lnTo>
                    <a:lnTo>
                      <a:pt x="352" y="995"/>
                    </a:lnTo>
                    <a:lnTo>
                      <a:pt x="354" y="1000"/>
                    </a:lnTo>
                    <a:lnTo>
                      <a:pt x="354" y="1000"/>
                    </a:lnTo>
                    <a:lnTo>
                      <a:pt x="357" y="1005"/>
                    </a:lnTo>
                    <a:lnTo>
                      <a:pt x="357" y="1005"/>
                    </a:lnTo>
                    <a:lnTo>
                      <a:pt x="362" y="1010"/>
                    </a:lnTo>
                    <a:lnTo>
                      <a:pt x="362" y="1010"/>
                    </a:lnTo>
                    <a:lnTo>
                      <a:pt x="365" y="1012"/>
                    </a:lnTo>
                    <a:lnTo>
                      <a:pt x="365" y="1012"/>
                    </a:lnTo>
                    <a:lnTo>
                      <a:pt x="368" y="1014"/>
                    </a:lnTo>
                    <a:lnTo>
                      <a:pt x="368" y="1014"/>
                    </a:lnTo>
                    <a:lnTo>
                      <a:pt x="370" y="1015"/>
                    </a:lnTo>
                    <a:lnTo>
                      <a:pt x="370" y="1015"/>
                    </a:lnTo>
                    <a:lnTo>
                      <a:pt x="376" y="1016"/>
                    </a:lnTo>
                    <a:lnTo>
                      <a:pt x="382" y="1017"/>
                    </a:lnTo>
                    <a:lnTo>
                      <a:pt x="382" y="1017"/>
                    </a:lnTo>
                    <a:lnTo>
                      <a:pt x="382" y="1017"/>
                    </a:lnTo>
                    <a:lnTo>
                      <a:pt x="387" y="1016"/>
                    </a:lnTo>
                    <a:lnTo>
                      <a:pt x="393" y="1015"/>
                    </a:lnTo>
                    <a:lnTo>
                      <a:pt x="393" y="1015"/>
                    </a:lnTo>
                    <a:lnTo>
                      <a:pt x="395" y="1014"/>
                    </a:lnTo>
                    <a:lnTo>
                      <a:pt x="395" y="1014"/>
                    </a:lnTo>
                    <a:lnTo>
                      <a:pt x="399" y="1012"/>
                    </a:lnTo>
                    <a:lnTo>
                      <a:pt x="403" y="1007"/>
                    </a:lnTo>
                    <a:lnTo>
                      <a:pt x="403" y="1007"/>
                    </a:lnTo>
                    <a:lnTo>
                      <a:pt x="405" y="1006"/>
                    </a:lnTo>
                    <a:lnTo>
                      <a:pt x="405" y="1006"/>
                    </a:lnTo>
                    <a:lnTo>
                      <a:pt x="409" y="1002"/>
                    </a:lnTo>
                    <a:lnTo>
                      <a:pt x="524" y="821"/>
                    </a:lnTo>
                    <a:lnTo>
                      <a:pt x="524" y="821"/>
                    </a:lnTo>
                    <a:lnTo>
                      <a:pt x="526" y="822"/>
                    </a:lnTo>
                    <a:lnTo>
                      <a:pt x="876" y="1013"/>
                    </a:lnTo>
                    <a:lnTo>
                      <a:pt x="876" y="1013"/>
                    </a:lnTo>
                    <a:lnTo>
                      <a:pt x="883" y="1016"/>
                    </a:lnTo>
                    <a:lnTo>
                      <a:pt x="891" y="1017"/>
                    </a:lnTo>
                    <a:lnTo>
                      <a:pt x="898" y="1016"/>
                    </a:lnTo>
                    <a:lnTo>
                      <a:pt x="906" y="1013"/>
                    </a:lnTo>
                    <a:lnTo>
                      <a:pt x="906" y="1013"/>
                    </a:lnTo>
                    <a:lnTo>
                      <a:pt x="912" y="1009"/>
                    </a:lnTo>
                    <a:lnTo>
                      <a:pt x="917" y="1003"/>
                    </a:lnTo>
                    <a:lnTo>
                      <a:pt x="921" y="996"/>
                    </a:lnTo>
                    <a:lnTo>
                      <a:pt x="922" y="988"/>
                    </a:lnTo>
                    <a:lnTo>
                      <a:pt x="1017" y="34"/>
                    </a:lnTo>
                    <a:lnTo>
                      <a:pt x="1017" y="34"/>
                    </a:lnTo>
                    <a:lnTo>
                      <a:pt x="1017" y="31"/>
                    </a:lnTo>
                    <a:lnTo>
                      <a:pt x="1017" y="31"/>
                    </a:lnTo>
                    <a:close/>
                    <a:moveTo>
                      <a:pt x="367" y="667"/>
                    </a:moveTo>
                    <a:lnTo>
                      <a:pt x="133" y="667"/>
                    </a:lnTo>
                    <a:lnTo>
                      <a:pt x="773" y="219"/>
                    </a:lnTo>
                    <a:lnTo>
                      <a:pt x="367" y="667"/>
                    </a:lnTo>
                    <a:close/>
                    <a:moveTo>
                      <a:pt x="413" y="875"/>
                    </a:moveTo>
                    <a:lnTo>
                      <a:pt x="413" y="711"/>
                    </a:lnTo>
                    <a:lnTo>
                      <a:pt x="760" y="328"/>
                    </a:lnTo>
                    <a:lnTo>
                      <a:pt x="413" y="875"/>
                    </a:lnTo>
                    <a:close/>
                    <a:moveTo>
                      <a:pt x="864" y="934"/>
                    </a:moveTo>
                    <a:lnTo>
                      <a:pt x="557" y="767"/>
                    </a:lnTo>
                    <a:lnTo>
                      <a:pt x="941" y="162"/>
                    </a:lnTo>
                    <a:lnTo>
                      <a:pt x="864" y="934"/>
                    </a:lnTo>
                    <a:close/>
                  </a:path>
                </a:pathLst>
              </a:custGeom>
              <a:solidFill>
                <a:srgbClr val="2C353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7779113" y="4465095"/>
            <a:ext cx="3560888" cy="954107"/>
            <a:chOff x="7779113" y="4465095"/>
            <a:chExt cx="3560888" cy="954107"/>
          </a:xfrm>
        </p:grpSpPr>
        <p:sp>
          <p:nvSpPr>
            <p:cNvPr id="42" name="矩形 41"/>
            <p:cNvSpPr/>
            <p:nvPr/>
          </p:nvSpPr>
          <p:spPr>
            <a:xfrm>
              <a:off x="8817827" y="4465095"/>
              <a:ext cx="252217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企业使命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7779113" y="4582149"/>
              <a:ext cx="720000" cy="720000"/>
              <a:chOff x="7779113" y="4582149"/>
              <a:chExt cx="720000" cy="72000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7779113" y="4582149"/>
                <a:ext cx="720000" cy="7200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5" name="Freeform 98"/>
              <p:cNvSpPr>
                <a:spLocks noEditPoints="1"/>
              </p:cNvSpPr>
              <p:nvPr/>
            </p:nvSpPr>
            <p:spPr bwMode="auto">
              <a:xfrm>
                <a:off x="7977982" y="4780223"/>
                <a:ext cx="322263" cy="323850"/>
              </a:xfrm>
              <a:custGeom>
                <a:avLst/>
                <a:gdLst>
                  <a:gd name="T0" fmla="*/ 580 w 1017"/>
                  <a:gd name="T1" fmla="*/ 688 h 1018"/>
                  <a:gd name="T2" fmla="*/ 668 w 1017"/>
                  <a:gd name="T3" fmla="*/ 640 h 1018"/>
                  <a:gd name="T4" fmla="*/ 738 w 1017"/>
                  <a:gd name="T5" fmla="*/ 559 h 1018"/>
                  <a:gd name="T6" fmla="*/ 782 w 1017"/>
                  <a:gd name="T7" fmla="*/ 453 h 1018"/>
                  <a:gd name="T8" fmla="*/ 795 w 1017"/>
                  <a:gd name="T9" fmla="*/ 349 h 1018"/>
                  <a:gd name="T10" fmla="*/ 778 w 1017"/>
                  <a:gd name="T11" fmla="*/ 229 h 1018"/>
                  <a:gd name="T12" fmla="*/ 730 w 1017"/>
                  <a:gd name="T13" fmla="*/ 127 h 1018"/>
                  <a:gd name="T14" fmla="*/ 657 w 1017"/>
                  <a:gd name="T15" fmla="*/ 51 h 1018"/>
                  <a:gd name="T16" fmla="*/ 567 w 1017"/>
                  <a:gd name="T17" fmla="*/ 7 h 1018"/>
                  <a:gd name="T18" fmla="*/ 480 w 1017"/>
                  <a:gd name="T19" fmla="*/ 2 h 1018"/>
                  <a:gd name="T20" fmla="*/ 384 w 1017"/>
                  <a:gd name="T21" fmla="*/ 34 h 1018"/>
                  <a:gd name="T22" fmla="*/ 304 w 1017"/>
                  <a:gd name="T23" fmla="*/ 105 h 1018"/>
                  <a:gd name="T24" fmla="*/ 255 w 1017"/>
                  <a:gd name="T25" fmla="*/ 187 h 1018"/>
                  <a:gd name="T26" fmla="*/ 225 w 1017"/>
                  <a:gd name="T27" fmla="*/ 299 h 1018"/>
                  <a:gd name="T28" fmla="*/ 225 w 1017"/>
                  <a:gd name="T29" fmla="*/ 403 h 1018"/>
                  <a:gd name="T30" fmla="*/ 256 w 1017"/>
                  <a:gd name="T31" fmla="*/ 517 h 1018"/>
                  <a:gd name="T32" fmla="*/ 317 w 1017"/>
                  <a:gd name="T33" fmla="*/ 609 h 1018"/>
                  <a:gd name="T34" fmla="*/ 397 w 1017"/>
                  <a:gd name="T35" fmla="*/ 672 h 1018"/>
                  <a:gd name="T36" fmla="*/ 494 w 1017"/>
                  <a:gd name="T37" fmla="*/ 699 h 1018"/>
                  <a:gd name="T38" fmla="*/ 543 w 1017"/>
                  <a:gd name="T39" fmla="*/ 67 h 1018"/>
                  <a:gd name="T40" fmla="*/ 633 w 1017"/>
                  <a:gd name="T41" fmla="*/ 112 h 1018"/>
                  <a:gd name="T42" fmla="*/ 721 w 1017"/>
                  <a:gd name="T43" fmla="*/ 265 h 1018"/>
                  <a:gd name="T44" fmla="*/ 721 w 1017"/>
                  <a:gd name="T45" fmla="*/ 435 h 1018"/>
                  <a:gd name="T46" fmla="*/ 633 w 1017"/>
                  <a:gd name="T47" fmla="*/ 588 h 1018"/>
                  <a:gd name="T48" fmla="*/ 543 w 1017"/>
                  <a:gd name="T49" fmla="*/ 633 h 1018"/>
                  <a:gd name="T50" fmla="*/ 474 w 1017"/>
                  <a:gd name="T51" fmla="*/ 633 h 1018"/>
                  <a:gd name="T52" fmla="*/ 384 w 1017"/>
                  <a:gd name="T53" fmla="*/ 588 h 1018"/>
                  <a:gd name="T54" fmla="*/ 296 w 1017"/>
                  <a:gd name="T55" fmla="*/ 435 h 1018"/>
                  <a:gd name="T56" fmla="*/ 296 w 1017"/>
                  <a:gd name="T57" fmla="*/ 265 h 1018"/>
                  <a:gd name="T58" fmla="*/ 384 w 1017"/>
                  <a:gd name="T59" fmla="*/ 112 h 1018"/>
                  <a:gd name="T60" fmla="*/ 474 w 1017"/>
                  <a:gd name="T61" fmla="*/ 67 h 1018"/>
                  <a:gd name="T62" fmla="*/ 725 w 1017"/>
                  <a:gd name="T63" fmla="*/ 637 h 1018"/>
                  <a:gd name="T64" fmla="*/ 700 w 1017"/>
                  <a:gd name="T65" fmla="*/ 668 h 1018"/>
                  <a:gd name="T66" fmla="*/ 719 w 1017"/>
                  <a:gd name="T67" fmla="*/ 697 h 1018"/>
                  <a:gd name="T68" fmla="*/ 818 w 1017"/>
                  <a:gd name="T69" fmla="*/ 717 h 1018"/>
                  <a:gd name="T70" fmla="*/ 927 w 1017"/>
                  <a:gd name="T71" fmla="*/ 816 h 1018"/>
                  <a:gd name="T72" fmla="*/ 953 w 1017"/>
                  <a:gd name="T73" fmla="*/ 929 h 1018"/>
                  <a:gd name="T74" fmla="*/ 922 w 1017"/>
                  <a:gd name="T75" fmla="*/ 954 h 1018"/>
                  <a:gd name="T76" fmla="*/ 69 w 1017"/>
                  <a:gd name="T77" fmla="*/ 941 h 1018"/>
                  <a:gd name="T78" fmla="*/ 73 w 1017"/>
                  <a:gd name="T79" fmla="*/ 856 h 1018"/>
                  <a:gd name="T80" fmla="*/ 162 w 1017"/>
                  <a:gd name="T81" fmla="*/ 738 h 1018"/>
                  <a:gd name="T82" fmla="*/ 285 w 1017"/>
                  <a:gd name="T83" fmla="*/ 700 h 1018"/>
                  <a:gd name="T84" fmla="*/ 318 w 1017"/>
                  <a:gd name="T85" fmla="*/ 674 h 1018"/>
                  <a:gd name="T86" fmla="*/ 304 w 1017"/>
                  <a:gd name="T87" fmla="*/ 641 h 1018"/>
                  <a:gd name="T88" fmla="*/ 243 w 1017"/>
                  <a:gd name="T89" fmla="*/ 639 h 1018"/>
                  <a:gd name="T90" fmla="*/ 149 w 1017"/>
                  <a:gd name="T91" fmla="*/ 670 h 1018"/>
                  <a:gd name="T92" fmla="*/ 74 w 1017"/>
                  <a:gd name="T93" fmla="*/ 730 h 1018"/>
                  <a:gd name="T94" fmla="*/ 23 w 1017"/>
                  <a:gd name="T95" fmla="*/ 811 h 1018"/>
                  <a:gd name="T96" fmla="*/ 0 w 1017"/>
                  <a:gd name="T97" fmla="*/ 907 h 1018"/>
                  <a:gd name="T98" fmla="*/ 11 w 1017"/>
                  <a:gd name="T99" fmla="*/ 967 h 1018"/>
                  <a:gd name="T100" fmla="*/ 58 w 1017"/>
                  <a:gd name="T101" fmla="*/ 1010 h 1018"/>
                  <a:gd name="T102" fmla="*/ 931 w 1017"/>
                  <a:gd name="T103" fmla="*/ 1017 h 1018"/>
                  <a:gd name="T104" fmla="*/ 989 w 1017"/>
                  <a:gd name="T105" fmla="*/ 990 h 1018"/>
                  <a:gd name="T106" fmla="*/ 1017 w 1017"/>
                  <a:gd name="T107" fmla="*/ 932 h 1018"/>
                  <a:gd name="T108" fmla="*/ 1009 w 1017"/>
                  <a:gd name="T109" fmla="*/ 850 h 1018"/>
                  <a:gd name="T110" fmla="*/ 969 w 1017"/>
                  <a:gd name="T111" fmla="*/ 762 h 1018"/>
                  <a:gd name="T112" fmla="*/ 902 w 1017"/>
                  <a:gd name="T113" fmla="*/ 693 h 1018"/>
                  <a:gd name="T114" fmla="*/ 817 w 1017"/>
                  <a:gd name="T115" fmla="*/ 649 h 1018"/>
                  <a:gd name="T116" fmla="*/ 731 w 1017"/>
                  <a:gd name="T117" fmla="*/ 636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7" h="1018">
                    <a:moveTo>
                      <a:pt x="509" y="700"/>
                    </a:moveTo>
                    <a:lnTo>
                      <a:pt x="509" y="700"/>
                    </a:lnTo>
                    <a:lnTo>
                      <a:pt x="524" y="699"/>
                    </a:lnTo>
                    <a:lnTo>
                      <a:pt x="538" y="698"/>
                    </a:lnTo>
                    <a:lnTo>
                      <a:pt x="553" y="696"/>
                    </a:lnTo>
                    <a:lnTo>
                      <a:pt x="567" y="693"/>
                    </a:lnTo>
                    <a:lnTo>
                      <a:pt x="580" y="688"/>
                    </a:lnTo>
                    <a:lnTo>
                      <a:pt x="593" y="684"/>
                    </a:lnTo>
                    <a:lnTo>
                      <a:pt x="607" y="679"/>
                    </a:lnTo>
                    <a:lnTo>
                      <a:pt x="620" y="672"/>
                    </a:lnTo>
                    <a:lnTo>
                      <a:pt x="633" y="665"/>
                    </a:lnTo>
                    <a:lnTo>
                      <a:pt x="645" y="657"/>
                    </a:lnTo>
                    <a:lnTo>
                      <a:pt x="657" y="649"/>
                    </a:lnTo>
                    <a:lnTo>
                      <a:pt x="668" y="640"/>
                    </a:lnTo>
                    <a:lnTo>
                      <a:pt x="680" y="630"/>
                    </a:lnTo>
                    <a:lnTo>
                      <a:pt x="691" y="620"/>
                    </a:lnTo>
                    <a:lnTo>
                      <a:pt x="701" y="609"/>
                    </a:lnTo>
                    <a:lnTo>
                      <a:pt x="711" y="597"/>
                    </a:lnTo>
                    <a:lnTo>
                      <a:pt x="720" y="585"/>
                    </a:lnTo>
                    <a:lnTo>
                      <a:pt x="730" y="573"/>
                    </a:lnTo>
                    <a:lnTo>
                      <a:pt x="738" y="559"/>
                    </a:lnTo>
                    <a:lnTo>
                      <a:pt x="746" y="546"/>
                    </a:lnTo>
                    <a:lnTo>
                      <a:pt x="753" y="531"/>
                    </a:lnTo>
                    <a:lnTo>
                      <a:pt x="761" y="517"/>
                    </a:lnTo>
                    <a:lnTo>
                      <a:pt x="766" y="502"/>
                    </a:lnTo>
                    <a:lnTo>
                      <a:pt x="773" y="486"/>
                    </a:lnTo>
                    <a:lnTo>
                      <a:pt x="778" y="470"/>
                    </a:lnTo>
                    <a:lnTo>
                      <a:pt x="782" y="453"/>
                    </a:lnTo>
                    <a:lnTo>
                      <a:pt x="785" y="437"/>
                    </a:lnTo>
                    <a:lnTo>
                      <a:pt x="789" y="420"/>
                    </a:lnTo>
                    <a:lnTo>
                      <a:pt x="792" y="403"/>
                    </a:lnTo>
                    <a:lnTo>
                      <a:pt x="793" y="386"/>
                    </a:lnTo>
                    <a:lnTo>
                      <a:pt x="794" y="368"/>
                    </a:lnTo>
                    <a:lnTo>
                      <a:pt x="795" y="349"/>
                    </a:lnTo>
                    <a:lnTo>
                      <a:pt x="795" y="349"/>
                    </a:lnTo>
                    <a:lnTo>
                      <a:pt x="794" y="332"/>
                    </a:lnTo>
                    <a:lnTo>
                      <a:pt x="793" y="314"/>
                    </a:lnTo>
                    <a:lnTo>
                      <a:pt x="792" y="297"/>
                    </a:lnTo>
                    <a:lnTo>
                      <a:pt x="789" y="280"/>
                    </a:lnTo>
                    <a:lnTo>
                      <a:pt x="785" y="262"/>
                    </a:lnTo>
                    <a:lnTo>
                      <a:pt x="782" y="246"/>
                    </a:lnTo>
                    <a:lnTo>
                      <a:pt x="778" y="229"/>
                    </a:lnTo>
                    <a:lnTo>
                      <a:pt x="773" y="214"/>
                    </a:lnTo>
                    <a:lnTo>
                      <a:pt x="766" y="198"/>
                    </a:lnTo>
                    <a:lnTo>
                      <a:pt x="761" y="183"/>
                    </a:lnTo>
                    <a:lnTo>
                      <a:pt x="753" y="168"/>
                    </a:lnTo>
                    <a:lnTo>
                      <a:pt x="746" y="154"/>
                    </a:lnTo>
                    <a:lnTo>
                      <a:pt x="738" y="140"/>
                    </a:lnTo>
                    <a:lnTo>
                      <a:pt x="730" y="127"/>
                    </a:lnTo>
                    <a:lnTo>
                      <a:pt x="720" y="114"/>
                    </a:lnTo>
                    <a:lnTo>
                      <a:pt x="711" y="103"/>
                    </a:lnTo>
                    <a:lnTo>
                      <a:pt x="701" y="91"/>
                    </a:lnTo>
                    <a:lnTo>
                      <a:pt x="691" y="80"/>
                    </a:lnTo>
                    <a:lnTo>
                      <a:pt x="679" y="69"/>
                    </a:lnTo>
                    <a:lnTo>
                      <a:pt x="668" y="60"/>
                    </a:lnTo>
                    <a:lnTo>
                      <a:pt x="657" y="51"/>
                    </a:lnTo>
                    <a:lnTo>
                      <a:pt x="645" y="43"/>
                    </a:lnTo>
                    <a:lnTo>
                      <a:pt x="633" y="35"/>
                    </a:lnTo>
                    <a:lnTo>
                      <a:pt x="620" y="27"/>
                    </a:lnTo>
                    <a:lnTo>
                      <a:pt x="607" y="21"/>
                    </a:lnTo>
                    <a:lnTo>
                      <a:pt x="593" y="16"/>
                    </a:lnTo>
                    <a:lnTo>
                      <a:pt x="580" y="11"/>
                    </a:lnTo>
                    <a:lnTo>
                      <a:pt x="567" y="7"/>
                    </a:lnTo>
                    <a:lnTo>
                      <a:pt x="553" y="4"/>
                    </a:lnTo>
                    <a:lnTo>
                      <a:pt x="538" y="2"/>
                    </a:lnTo>
                    <a:lnTo>
                      <a:pt x="524" y="1"/>
                    </a:lnTo>
                    <a:lnTo>
                      <a:pt x="509" y="0"/>
                    </a:lnTo>
                    <a:lnTo>
                      <a:pt x="509" y="0"/>
                    </a:lnTo>
                    <a:lnTo>
                      <a:pt x="494" y="1"/>
                    </a:lnTo>
                    <a:lnTo>
                      <a:pt x="480" y="2"/>
                    </a:lnTo>
                    <a:lnTo>
                      <a:pt x="466" y="4"/>
                    </a:lnTo>
                    <a:lnTo>
                      <a:pt x="452" y="7"/>
                    </a:lnTo>
                    <a:lnTo>
                      <a:pt x="438" y="10"/>
                    </a:lnTo>
                    <a:lnTo>
                      <a:pt x="424" y="16"/>
                    </a:lnTo>
                    <a:lnTo>
                      <a:pt x="411" y="21"/>
                    </a:lnTo>
                    <a:lnTo>
                      <a:pt x="397" y="27"/>
                    </a:lnTo>
                    <a:lnTo>
                      <a:pt x="384" y="34"/>
                    </a:lnTo>
                    <a:lnTo>
                      <a:pt x="372" y="43"/>
                    </a:lnTo>
                    <a:lnTo>
                      <a:pt x="359" y="51"/>
                    </a:lnTo>
                    <a:lnTo>
                      <a:pt x="348" y="60"/>
                    </a:lnTo>
                    <a:lnTo>
                      <a:pt x="336" y="70"/>
                    </a:lnTo>
                    <a:lnTo>
                      <a:pt x="325" y="81"/>
                    </a:lnTo>
                    <a:lnTo>
                      <a:pt x="314" y="93"/>
                    </a:lnTo>
                    <a:lnTo>
                      <a:pt x="304" y="105"/>
                    </a:lnTo>
                    <a:lnTo>
                      <a:pt x="304" y="105"/>
                    </a:lnTo>
                    <a:lnTo>
                      <a:pt x="294" y="118"/>
                    </a:lnTo>
                    <a:lnTo>
                      <a:pt x="285" y="130"/>
                    </a:lnTo>
                    <a:lnTo>
                      <a:pt x="277" y="144"/>
                    </a:lnTo>
                    <a:lnTo>
                      <a:pt x="269" y="158"/>
                    </a:lnTo>
                    <a:lnTo>
                      <a:pt x="262" y="172"/>
                    </a:lnTo>
                    <a:lnTo>
                      <a:pt x="255" y="187"/>
                    </a:lnTo>
                    <a:lnTo>
                      <a:pt x="249" y="202"/>
                    </a:lnTo>
                    <a:lnTo>
                      <a:pt x="244" y="217"/>
                    </a:lnTo>
                    <a:lnTo>
                      <a:pt x="238" y="233"/>
                    </a:lnTo>
                    <a:lnTo>
                      <a:pt x="234" y="250"/>
                    </a:lnTo>
                    <a:lnTo>
                      <a:pt x="231" y="266"/>
                    </a:lnTo>
                    <a:lnTo>
                      <a:pt x="227" y="282"/>
                    </a:lnTo>
                    <a:lnTo>
                      <a:pt x="225" y="299"/>
                    </a:lnTo>
                    <a:lnTo>
                      <a:pt x="223" y="315"/>
                    </a:lnTo>
                    <a:lnTo>
                      <a:pt x="223" y="332"/>
                    </a:lnTo>
                    <a:lnTo>
                      <a:pt x="222" y="349"/>
                    </a:lnTo>
                    <a:lnTo>
                      <a:pt x="222" y="349"/>
                    </a:lnTo>
                    <a:lnTo>
                      <a:pt x="223" y="368"/>
                    </a:lnTo>
                    <a:lnTo>
                      <a:pt x="224" y="386"/>
                    </a:lnTo>
                    <a:lnTo>
                      <a:pt x="225" y="403"/>
                    </a:lnTo>
                    <a:lnTo>
                      <a:pt x="229" y="420"/>
                    </a:lnTo>
                    <a:lnTo>
                      <a:pt x="232" y="437"/>
                    </a:lnTo>
                    <a:lnTo>
                      <a:pt x="235" y="453"/>
                    </a:lnTo>
                    <a:lnTo>
                      <a:pt x="239" y="470"/>
                    </a:lnTo>
                    <a:lnTo>
                      <a:pt x="245" y="486"/>
                    </a:lnTo>
                    <a:lnTo>
                      <a:pt x="251" y="502"/>
                    </a:lnTo>
                    <a:lnTo>
                      <a:pt x="256" y="517"/>
                    </a:lnTo>
                    <a:lnTo>
                      <a:pt x="264" y="531"/>
                    </a:lnTo>
                    <a:lnTo>
                      <a:pt x="271" y="546"/>
                    </a:lnTo>
                    <a:lnTo>
                      <a:pt x="279" y="559"/>
                    </a:lnTo>
                    <a:lnTo>
                      <a:pt x="288" y="573"/>
                    </a:lnTo>
                    <a:lnTo>
                      <a:pt x="297" y="585"/>
                    </a:lnTo>
                    <a:lnTo>
                      <a:pt x="306" y="597"/>
                    </a:lnTo>
                    <a:lnTo>
                      <a:pt x="317" y="609"/>
                    </a:lnTo>
                    <a:lnTo>
                      <a:pt x="326" y="620"/>
                    </a:lnTo>
                    <a:lnTo>
                      <a:pt x="337" y="630"/>
                    </a:lnTo>
                    <a:lnTo>
                      <a:pt x="349" y="640"/>
                    </a:lnTo>
                    <a:lnTo>
                      <a:pt x="361" y="649"/>
                    </a:lnTo>
                    <a:lnTo>
                      <a:pt x="372" y="657"/>
                    </a:lnTo>
                    <a:lnTo>
                      <a:pt x="384" y="665"/>
                    </a:lnTo>
                    <a:lnTo>
                      <a:pt x="397" y="672"/>
                    </a:lnTo>
                    <a:lnTo>
                      <a:pt x="410" y="679"/>
                    </a:lnTo>
                    <a:lnTo>
                      <a:pt x="424" y="684"/>
                    </a:lnTo>
                    <a:lnTo>
                      <a:pt x="437" y="688"/>
                    </a:lnTo>
                    <a:lnTo>
                      <a:pt x="451" y="693"/>
                    </a:lnTo>
                    <a:lnTo>
                      <a:pt x="465" y="696"/>
                    </a:lnTo>
                    <a:lnTo>
                      <a:pt x="480" y="698"/>
                    </a:lnTo>
                    <a:lnTo>
                      <a:pt x="494" y="699"/>
                    </a:lnTo>
                    <a:lnTo>
                      <a:pt x="509" y="700"/>
                    </a:lnTo>
                    <a:lnTo>
                      <a:pt x="509" y="700"/>
                    </a:lnTo>
                    <a:close/>
                    <a:moveTo>
                      <a:pt x="509" y="64"/>
                    </a:moveTo>
                    <a:lnTo>
                      <a:pt x="509" y="64"/>
                    </a:lnTo>
                    <a:lnTo>
                      <a:pt x="520" y="64"/>
                    </a:lnTo>
                    <a:lnTo>
                      <a:pt x="531" y="65"/>
                    </a:lnTo>
                    <a:lnTo>
                      <a:pt x="543" y="67"/>
                    </a:lnTo>
                    <a:lnTo>
                      <a:pt x="554" y="69"/>
                    </a:lnTo>
                    <a:lnTo>
                      <a:pt x="564" y="73"/>
                    </a:lnTo>
                    <a:lnTo>
                      <a:pt x="575" y="77"/>
                    </a:lnTo>
                    <a:lnTo>
                      <a:pt x="585" y="81"/>
                    </a:lnTo>
                    <a:lnTo>
                      <a:pt x="596" y="87"/>
                    </a:lnTo>
                    <a:lnTo>
                      <a:pt x="615" y="98"/>
                    </a:lnTo>
                    <a:lnTo>
                      <a:pt x="633" y="112"/>
                    </a:lnTo>
                    <a:lnTo>
                      <a:pt x="650" y="129"/>
                    </a:lnTo>
                    <a:lnTo>
                      <a:pt x="666" y="148"/>
                    </a:lnTo>
                    <a:lnTo>
                      <a:pt x="680" y="168"/>
                    </a:lnTo>
                    <a:lnTo>
                      <a:pt x="693" y="190"/>
                    </a:lnTo>
                    <a:lnTo>
                      <a:pt x="704" y="213"/>
                    </a:lnTo>
                    <a:lnTo>
                      <a:pt x="714" y="239"/>
                    </a:lnTo>
                    <a:lnTo>
                      <a:pt x="721" y="265"/>
                    </a:lnTo>
                    <a:lnTo>
                      <a:pt x="726" y="293"/>
                    </a:lnTo>
                    <a:lnTo>
                      <a:pt x="730" y="320"/>
                    </a:lnTo>
                    <a:lnTo>
                      <a:pt x="731" y="349"/>
                    </a:lnTo>
                    <a:lnTo>
                      <a:pt x="731" y="349"/>
                    </a:lnTo>
                    <a:lnTo>
                      <a:pt x="730" y="379"/>
                    </a:lnTo>
                    <a:lnTo>
                      <a:pt x="726" y="407"/>
                    </a:lnTo>
                    <a:lnTo>
                      <a:pt x="721" y="435"/>
                    </a:lnTo>
                    <a:lnTo>
                      <a:pt x="714" y="461"/>
                    </a:lnTo>
                    <a:lnTo>
                      <a:pt x="704" y="486"/>
                    </a:lnTo>
                    <a:lnTo>
                      <a:pt x="693" y="509"/>
                    </a:lnTo>
                    <a:lnTo>
                      <a:pt x="680" y="532"/>
                    </a:lnTo>
                    <a:lnTo>
                      <a:pt x="666" y="552"/>
                    </a:lnTo>
                    <a:lnTo>
                      <a:pt x="650" y="570"/>
                    </a:lnTo>
                    <a:lnTo>
                      <a:pt x="633" y="588"/>
                    </a:lnTo>
                    <a:lnTo>
                      <a:pt x="615" y="602"/>
                    </a:lnTo>
                    <a:lnTo>
                      <a:pt x="596" y="613"/>
                    </a:lnTo>
                    <a:lnTo>
                      <a:pt x="585" y="619"/>
                    </a:lnTo>
                    <a:lnTo>
                      <a:pt x="575" y="623"/>
                    </a:lnTo>
                    <a:lnTo>
                      <a:pt x="564" y="627"/>
                    </a:lnTo>
                    <a:lnTo>
                      <a:pt x="554" y="630"/>
                    </a:lnTo>
                    <a:lnTo>
                      <a:pt x="543" y="633"/>
                    </a:lnTo>
                    <a:lnTo>
                      <a:pt x="531" y="635"/>
                    </a:lnTo>
                    <a:lnTo>
                      <a:pt x="520" y="636"/>
                    </a:lnTo>
                    <a:lnTo>
                      <a:pt x="509" y="636"/>
                    </a:lnTo>
                    <a:lnTo>
                      <a:pt x="509" y="636"/>
                    </a:lnTo>
                    <a:lnTo>
                      <a:pt x="497" y="636"/>
                    </a:lnTo>
                    <a:lnTo>
                      <a:pt x="486" y="635"/>
                    </a:lnTo>
                    <a:lnTo>
                      <a:pt x="474" y="633"/>
                    </a:lnTo>
                    <a:lnTo>
                      <a:pt x="464" y="630"/>
                    </a:lnTo>
                    <a:lnTo>
                      <a:pt x="453" y="627"/>
                    </a:lnTo>
                    <a:lnTo>
                      <a:pt x="442" y="623"/>
                    </a:lnTo>
                    <a:lnTo>
                      <a:pt x="432" y="619"/>
                    </a:lnTo>
                    <a:lnTo>
                      <a:pt x="422" y="613"/>
                    </a:lnTo>
                    <a:lnTo>
                      <a:pt x="402" y="602"/>
                    </a:lnTo>
                    <a:lnTo>
                      <a:pt x="384" y="588"/>
                    </a:lnTo>
                    <a:lnTo>
                      <a:pt x="367" y="570"/>
                    </a:lnTo>
                    <a:lnTo>
                      <a:pt x="351" y="552"/>
                    </a:lnTo>
                    <a:lnTo>
                      <a:pt x="337" y="532"/>
                    </a:lnTo>
                    <a:lnTo>
                      <a:pt x="324" y="509"/>
                    </a:lnTo>
                    <a:lnTo>
                      <a:pt x="313" y="486"/>
                    </a:lnTo>
                    <a:lnTo>
                      <a:pt x="304" y="461"/>
                    </a:lnTo>
                    <a:lnTo>
                      <a:pt x="296" y="435"/>
                    </a:lnTo>
                    <a:lnTo>
                      <a:pt x="291" y="407"/>
                    </a:lnTo>
                    <a:lnTo>
                      <a:pt x="288" y="379"/>
                    </a:lnTo>
                    <a:lnTo>
                      <a:pt x="285" y="349"/>
                    </a:lnTo>
                    <a:lnTo>
                      <a:pt x="285" y="349"/>
                    </a:lnTo>
                    <a:lnTo>
                      <a:pt x="288" y="320"/>
                    </a:lnTo>
                    <a:lnTo>
                      <a:pt x="291" y="293"/>
                    </a:lnTo>
                    <a:lnTo>
                      <a:pt x="296" y="265"/>
                    </a:lnTo>
                    <a:lnTo>
                      <a:pt x="304" y="239"/>
                    </a:lnTo>
                    <a:lnTo>
                      <a:pt x="313" y="213"/>
                    </a:lnTo>
                    <a:lnTo>
                      <a:pt x="324" y="190"/>
                    </a:lnTo>
                    <a:lnTo>
                      <a:pt x="337" y="168"/>
                    </a:lnTo>
                    <a:lnTo>
                      <a:pt x="351" y="148"/>
                    </a:lnTo>
                    <a:lnTo>
                      <a:pt x="367" y="129"/>
                    </a:lnTo>
                    <a:lnTo>
                      <a:pt x="384" y="112"/>
                    </a:lnTo>
                    <a:lnTo>
                      <a:pt x="402" y="98"/>
                    </a:lnTo>
                    <a:lnTo>
                      <a:pt x="422" y="87"/>
                    </a:lnTo>
                    <a:lnTo>
                      <a:pt x="432" y="81"/>
                    </a:lnTo>
                    <a:lnTo>
                      <a:pt x="442" y="77"/>
                    </a:lnTo>
                    <a:lnTo>
                      <a:pt x="453" y="73"/>
                    </a:lnTo>
                    <a:lnTo>
                      <a:pt x="464" y="69"/>
                    </a:lnTo>
                    <a:lnTo>
                      <a:pt x="474" y="67"/>
                    </a:lnTo>
                    <a:lnTo>
                      <a:pt x="486" y="65"/>
                    </a:lnTo>
                    <a:lnTo>
                      <a:pt x="497" y="64"/>
                    </a:lnTo>
                    <a:lnTo>
                      <a:pt x="509" y="64"/>
                    </a:lnTo>
                    <a:lnTo>
                      <a:pt x="509" y="64"/>
                    </a:lnTo>
                    <a:close/>
                    <a:moveTo>
                      <a:pt x="731" y="636"/>
                    </a:moveTo>
                    <a:lnTo>
                      <a:pt x="731" y="636"/>
                    </a:lnTo>
                    <a:lnTo>
                      <a:pt x="725" y="637"/>
                    </a:lnTo>
                    <a:lnTo>
                      <a:pt x="719" y="639"/>
                    </a:lnTo>
                    <a:lnTo>
                      <a:pt x="714" y="641"/>
                    </a:lnTo>
                    <a:lnTo>
                      <a:pt x="709" y="645"/>
                    </a:lnTo>
                    <a:lnTo>
                      <a:pt x="705" y="650"/>
                    </a:lnTo>
                    <a:lnTo>
                      <a:pt x="702" y="655"/>
                    </a:lnTo>
                    <a:lnTo>
                      <a:pt x="700" y="662"/>
                    </a:lnTo>
                    <a:lnTo>
                      <a:pt x="700" y="668"/>
                    </a:lnTo>
                    <a:lnTo>
                      <a:pt x="700" y="668"/>
                    </a:lnTo>
                    <a:lnTo>
                      <a:pt x="700" y="674"/>
                    </a:lnTo>
                    <a:lnTo>
                      <a:pt x="702" y="680"/>
                    </a:lnTo>
                    <a:lnTo>
                      <a:pt x="705" y="685"/>
                    </a:lnTo>
                    <a:lnTo>
                      <a:pt x="709" y="691"/>
                    </a:lnTo>
                    <a:lnTo>
                      <a:pt x="714" y="694"/>
                    </a:lnTo>
                    <a:lnTo>
                      <a:pt x="719" y="697"/>
                    </a:lnTo>
                    <a:lnTo>
                      <a:pt x="725" y="699"/>
                    </a:lnTo>
                    <a:lnTo>
                      <a:pt x="731" y="700"/>
                    </a:lnTo>
                    <a:lnTo>
                      <a:pt x="731" y="700"/>
                    </a:lnTo>
                    <a:lnTo>
                      <a:pt x="754" y="701"/>
                    </a:lnTo>
                    <a:lnTo>
                      <a:pt x="776" y="705"/>
                    </a:lnTo>
                    <a:lnTo>
                      <a:pt x="797" y="710"/>
                    </a:lnTo>
                    <a:lnTo>
                      <a:pt x="818" y="717"/>
                    </a:lnTo>
                    <a:lnTo>
                      <a:pt x="837" y="727"/>
                    </a:lnTo>
                    <a:lnTo>
                      <a:pt x="855" y="738"/>
                    </a:lnTo>
                    <a:lnTo>
                      <a:pt x="872" y="751"/>
                    </a:lnTo>
                    <a:lnTo>
                      <a:pt x="888" y="765"/>
                    </a:lnTo>
                    <a:lnTo>
                      <a:pt x="903" y="781"/>
                    </a:lnTo>
                    <a:lnTo>
                      <a:pt x="915" y="798"/>
                    </a:lnTo>
                    <a:lnTo>
                      <a:pt x="927" y="816"/>
                    </a:lnTo>
                    <a:lnTo>
                      <a:pt x="937" y="835"/>
                    </a:lnTo>
                    <a:lnTo>
                      <a:pt x="944" y="856"/>
                    </a:lnTo>
                    <a:lnTo>
                      <a:pt x="950" y="877"/>
                    </a:lnTo>
                    <a:lnTo>
                      <a:pt x="953" y="900"/>
                    </a:lnTo>
                    <a:lnTo>
                      <a:pt x="954" y="922"/>
                    </a:lnTo>
                    <a:lnTo>
                      <a:pt x="954" y="922"/>
                    </a:lnTo>
                    <a:lnTo>
                      <a:pt x="953" y="929"/>
                    </a:lnTo>
                    <a:lnTo>
                      <a:pt x="952" y="935"/>
                    </a:lnTo>
                    <a:lnTo>
                      <a:pt x="949" y="941"/>
                    </a:lnTo>
                    <a:lnTo>
                      <a:pt x="944" y="945"/>
                    </a:lnTo>
                    <a:lnTo>
                      <a:pt x="940" y="949"/>
                    </a:lnTo>
                    <a:lnTo>
                      <a:pt x="935" y="951"/>
                    </a:lnTo>
                    <a:lnTo>
                      <a:pt x="928" y="953"/>
                    </a:lnTo>
                    <a:lnTo>
                      <a:pt x="922" y="954"/>
                    </a:lnTo>
                    <a:lnTo>
                      <a:pt x="96" y="954"/>
                    </a:lnTo>
                    <a:lnTo>
                      <a:pt x="96" y="954"/>
                    </a:lnTo>
                    <a:lnTo>
                      <a:pt x="89" y="953"/>
                    </a:lnTo>
                    <a:lnTo>
                      <a:pt x="83" y="951"/>
                    </a:lnTo>
                    <a:lnTo>
                      <a:pt x="77" y="949"/>
                    </a:lnTo>
                    <a:lnTo>
                      <a:pt x="73" y="945"/>
                    </a:lnTo>
                    <a:lnTo>
                      <a:pt x="69" y="941"/>
                    </a:lnTo>
                    <a:lnTo>
                      <a:pt x="65" y="935"/>
                    </a:lnTo>
                    <a:lnTo>
                      <a:pt x="64" y="929"/>
                    </a:lnTo>
                    <a:lnTo>
                      <a:pt x="63" y="922"/>
                    </a:lnTo>
                    <a:lnTo>
                      <a:pt x="63" y="922"/>
                    </a:lnTo>
                    <a:lnTo>
                      <a:pt x="64" y="900"/>
                    </a:lnTo>
                    <a:lnTo>
                      <a:pt x="68" y="877"/>
                    </a:lnTo>
                    <a:lnTo>
                      <a:pt x="73" y="856"/>
                    </a:lnTo>
                    <a:lnTo>
                      <a:pt x="81" y="835"/>
                    </a:lnTo>
                    <a:lnTo>
                      <a:pt x="90" y="816"/>
                    </a:lnTo>
                    <a:lnTo>
                      <a:pt x="101" y="798"/>
                    </a:lnTo>
                    <a:lnTo>
                      <a:pt x="114" y="781"/>
                    </a:lnTo>
                    <a:lnTo>
                      <a:pt x="129" y="765"/>
                    </a:lnTo>
                    <a:lnTo>
                      <a:pt x="145" y="751"/>
                    </a:lnTo>
                    <a:lnTo>
                      <a:pt x="162" y="738"/>
                    </a:lnTo>
                    <a:lnTo>
                      <a:pt x="180" y="727"/>
                    </a:lnTo>
                    <a:lnTo>
                      <a:pt x="200" y="717"/>
                    </a:lnTo>
                    <a:lnTo>
                      <a:pt x="220" y="710"/>
                    </a:lnTo>
                    <a:lnTo>
                      <a:pt x="241" y="705"/>
                    </a:lnTo>
                    <a:lnTo>
                      <a:pt x="263" y="701"/>
                    </a:lnTo>
                    <a:lnTo>
                      <a:pt x="285" y="700"/>
                    </a:lnTo>
                    <a:lnTo>
                      <a:pt x="285" y="700"/>
                    </a:lnTo>
                    <a:lnTo>
                      <a:pt x="292" y="699"/>
                    </a:lnTo>
                    <a:lnTo>
                      <a:pt x="298" y="697"/>
                    </a:lnTo>
                    <a:lnTo>
                      <a:pt x="304" y="694"/>
                    </a:lnTo>
                    <a:lnTo>
                      <a:pt x="308" y="691"/>
                    </a:lnTo>
                    <a:lnTo>
                      <a:pt x="312" y="685"/>
                    </a:lnTo>
                    <a:lnTo>
                      <a:pt x="315" y="680"/>
                    </a:lnTo>
                    <a:lnTo>
                      <a:pt x="318" y="674"/>
                    </a:lnTo>
                    <a:lnTo>
                      <a:pt x="318" y="668"/>
                    </a:lnTo>
                    <a:lnTo>
                      <a:pt x="318" y="668"/>
                    </a:lnTo>
                    <a:lnTo>
                      <a:pt x="318" y="662"/>
                    </a:lnTo>
                    <a:lnTo>
                      <a:pt x="315" y="655"/>
                    </a:lnTo>
                    <a:lnTo>
                      <a:pt x="312" y="650"/>
                    </a:lnTo>
                    <a:lnTo>
                      <a:pt x="308" y="645"/>
                    </a:lnTo>
                    <a:lnTo>
                      <a:pt x="304" y="641"/>
                    </a:lnTo>
                    <a:lnTo>
                      <a:pt x="298" y="639"/>
                    </a:lnTo>
                    <a:lnTo>
                      <a:pt x="292" y="637"/>
                    </a:lnTo>
                    <a:lnTo>
                      <a:pt x="285" y="636"/>
                    </a:lnTo>
                    <a:lnTo>
                      <a:pt x="285" y="636"/>
                    </a:lnTo>
                    <a:lnTo>
                      <a:pt x="271" y="637"/>
                    </a:lnTo>
                    <a:lnTo>
                      <a:pt x="256" y="638"/>
                    </a:lnTo>
                    <a:lnTo>
                      <a:pt x="243" y="639"/>
                    </a:lnTo>
                    <a:lnTo>
                      <a:pt x="229" y="642"/>
                    </a:lnTo>
                    <a:lnTo>
                      <a:pt x="215" y="645"/>
                    </a:lnTo>
                    <a:lnTo>
                      <a:pt x="201" y="649"/>
                    </a:lnTo>
                    <a:lnTo>
                      <a:pt x="188" y="653"/>
                    </a:lnTo>
                    <a:lnTo>
                      <a:pt x="175" y="658"/>
                    </a:lnTo>
                    <a:lnTo>
                      <a:pt x="162" y="665"/>
                    </a:lnTo>
                    <a:lnTo>
                      <a:pt x="149" y="670"/>
                    </a:lnTo>
                    <a:lnTo>
                      <a:pt x="137" y="678"/>
                    </a:lnTo>
                    <a:lnTo>
                      <a:pt x="126" y="685"/>
                    </a:lnTo>
                    <a:lnTo>
                      <a:pt x="115" y="693"/>
                    </a:lnTo>
                    <a:lnTo>
                      <a:pt x="104" y="701"/>
                    </a:lnTo>
                    <a:lnTo>
                      <a:pt x="93" y="711"/>
                    </a:lnTo>
                    <a:lnTo>
                      <a:pt x="84" y="720"/>
                    </a:lnTo>
                    <a:lnTo>
                      <a:pt x="74" y="730"/>
                    </a:lnTo>
                    <a:lnTo>
                      <a:pt x="65" y="740"/>
                    </a:lnTo>
                    <a:lnTo>
                      <a:pt x="57" y="751"/>
                    </a:lnTo>
                    <a:lnTo>
                      <a:pt x="48" y="762"/>
                    </a:lnTo>
                    <a:lnTo>
                      <a:pt x="41" y="774"/>
                    </a:lnTo>
                    <a:lnTo>
                      <a:pt x="34" y="786"/>
                    </a:lnTo>
                    <a:lnTo>
                      <a:pt x="28" y="798"/>
                    </a:lnTo>
                    <a:lnTo>
                      <a:pt x="23" y="811"/>
                    </a:lnTo>
                    <a:lnTo>
                      <a:pt x="17" y="824"/>
                    </a:lnTo>
                    <a:lnTo>
                      <a:pt x="13" y="838"/>
                    </a:lnTo>
                    <a:lnTo>
                      <a:pt x="9" y="850"/>
                    </a:lnTo>
                    <a:lnTo>
                      <a:pt x="5" y="864"/>
                    </a:lnTo>
                    <a:lnTo>
                      <a:pt x="3" y="878"/>
                    </a:lnTo>
                    <a:lnTo>
                      <a:pt x="1" y="893"/>
                    </a:lnTo>
                    <a:lnTo>
                      <a:pt x="0" y="907"/>
                    </a:lnTo>
                    <a:lnTo>
                      <a:pt x="0" y="922"/>
                    </a:lnTo>
                    <a:lnTo>
                      <a:pt x="0" y="922"/>
                    </a:lnTo>
                    <a:lnTo>
                      <a:pt x="0" y="932"/>
                    </a:lnTo>
                    <a:lnTo>
                      <a:pt x="2" y="942"/>
                    </a:lnTo>
                    <a:lnTo>
                      <a:pt x="4" y="950"/>
                    </a:lnTo>
                    <a:lnTo>
                      <a:pt x="8" y="960"/>
                    </a:lnTo>
                    <a:lnTo>
                      <a:pt x="11" y="967"/>
                    </a:lnTo>
                    <a:lnTo>
                      <a:pt x="16" y="976"/>
                    </a:lnTo>
                    <a:lnTo>
                      <a:pt x="21" y="983"/>
                    </a:lnTo>
                    <a:lnTo>
                      <a:pt x="28" y="990"/>
                    </a:lnTo>
                    <a:lnTo>
                      <a:pt x="34" y="996"/>
                    </a:lnTo>
                    <a:lnTo>
                      <a:pt x="42" y="1002"/>
                    </a:lnTo>
                    <a:lnTo>
                      <a:pt x="49" y="1006"/>
                    </a:lnTo>
                    <a:lnTo>
                      <a:pt x="58" y="1010"/>
                    </a:lnTo>
                    <a:lnTo>
                      <a:pt x="67" y="1014"/>
                    </a:lnTo>
                    <a:lnTo>
                      <a:pt x="76" y="1016"/>
                    </a:lnTo>
                    <a:lnTo>
                      <a:pt x="86" y="1017"/>
                    </a:lnTo>
                    <a:lnTo>
                      <a:pt x="96" y="1018"/>
                    </a:lnTo>
                    <a:lnTo>
                      <a:pt x="922" y="1018"/>
                    </a:lnTo>
                    <a:lnTo>
                      <a:pt x="922" y="1018"/>
                    </a:lnTo>
                    <a:lnTo>
                      <a:pt x="931" y="1017"/>
                    </a:lnTo>
                    <a:lnTo>
                      <a:pt x="941" y="1016"/>
                    </a:lnTo>
                    <a:lnTo>
                      <a:pt x="951" y="1014"/>
                    </a:lnTo>
                    <a:lnTo>
                      <a:pt x="959" y="1010"/>
                    </a:lnTo>
                    <a:lnTo>
                      <a:pt x="968" y="1006"/>
                    </a:lnTo>
                    <a:lnTo>
                      <a:pt x="975" y="1002"/>
                    </a:lnTo>
                    <a:lnTo>
                      <a:pt x="983" y="996"/>
                    </a:lnTo>
                    <a:lnTo>
                      <a:pt x="989" y="990"/>
                    </a:lnTo>
                    <a:lnTo>
                      <a:pt x="996" y="983"/>
                    </a:lnTo>
                    <a:lnTo>
                      <a:pt x="1001" y="976"/>
                    </a:lnTo>
                    <a:lnTo>
                      <a:pt x="1006" y="967"/>
                    </a:lnTo>
                    <a:lnTo>
                      <a:pt x="1010" y="960"/>
                    </a:lnTo>
                    <a:lnTo>
                      <a:pt x="1013" y="950"/>
                    </a:lnTo>
                    <a:lnTo>
                      <a:pt x="1015" y="942"/>
                    </a:lnTo>
                    <a:lnTo>
                      <a:pt x="1017" y="932"/>
                    </a:lnTo>
                    <a:lnTo>
                      <a:pt x="1017" y="922"/>
                    </a:lnTo>
                    <a:lnTo>
                      <a:pt x="1017" y="922"/>
                    </a:lnTo>
                    <a:lnTo>
                      <a:pt x="1017" y="907"/>
                    </a:lnTo>
                    <a:lnTo>
                      <a:pt x="1016" y="893"/>
                    </a:lnTo>
                    <a:lnTo>
                      <a:pt x="1014" y="878"/>
                    </a:lnTo>
                    <a:lnTo>
                      <a:pt x="1012" y="864"/>
                    </a:lnTo>
                    <a:lnTo>
                      <a:pt x="1009" y="850"/>
                    </a:lnTo>
                    <a:lnTo>
                      <a:pt x="1004" y="838"/>
                    </a:lnTo>
                    <a:lnTo>
                      <a:pt x="1000" y="824"/>
                    </a:lnTo>
                    <a:lnTo>
                      <a:pt x="995" y="811"/>
                    </a:lnTo>
                    <a:lnTo>
                      <a:pt x="989" y="798"/>
                    </a:lnTo>
                    <a:lnTo>
                      <a:pt x="983" y="786"/>
                    </a:lnTo>
                    <a:lnTo>
                      <a:pt x="976" y="774"/>
                    </a:lnTo>
                    <a:lnTo>
                      <a:pt x="969" y="762"/>
                    </a:lnTo>
                    <a:lnTo>
                      <a:pt x="960" y="751"/>
                    </a:lnTo>
                    <a:lnTo>
                      <a:pt x="952" y="740"/>
                    </a:lnTo>
                    <a:lnTo>
                      <a:pt x="943" y="730"/>
                    </a:lnTo>
                    <a:lnTo>
                      <a:pt x="933" y="720"/>
                    </a:lnTo>
                    <a:lnTo>
                      <a:pt x="924" y="711"/>
                    </a:lnTo>
                    <a:lnTo>
                      <a:pt x="913" y="701"/>
                    </a:lnTo>
                    <a:lnTo>
                      <a:pt x="902" y="693"/>
                    </a:lnTo>
                    <a:lnTo>
                      <a:pt x="892" y="685"/>
                    </a:lnTo>
                    <a:lnTo>
                      <a:pt x="880" y="678"/>
                    </a:lnTo>
                    <a:lnTo>
                      <a:pt x="868" y="670"/>
                    </a:lnTo>
                    <a:lnTo>
                      <a:pt x="855" y="665"/>
                    </a:lnTo>
                    <a:lnTo>
                      <a:pt x="842" y="658"/>
                    </a:lnTo>
                    <a:lnTo>
                      <a:pt x="829" y="653"/>
                    </a:lnTo>
                    <a:lnTo>
                      <a:pt x="817" y="649"/>
                    </a:lnTo>
                    <a:lnTo>
                      <a:pt x="803" y="645"/>
                    </a:lnTo>
                    <a:lnTo>
                      <a:pt x="789" y="642"/>
                    </a:lnTo>
                    <a:lnTo>
                      <a:pt x="775" y="639"/>
                    </a:lnTo>
                    <a:lnTo>
                      <a:pt x="761" y="638"/>
                    </a:lnTo>
                    <a:lnTo>
                      <a:pt x="746" y="637"/>
                    </a:lnTo>
                    <a:lnTo>
                      <a:pt x="731" y="636"/>
                    </a:lnTo>
                    <a:lnTo>
                      <a:pt x="731" y="636"/>
                    </a:lnTo>
                    <a:close/>
                  </a:path>
                </a:pathLst>
              </a:custGeom>
              <a:solidFill>
                <a:srgbClr val="2C353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852000" y="3182804"/>
            <a:ext cx="3560888" cy="954107"/>
            <a:chOff x="852000" y="3182804"/>
            <a:chExt cx="3560888" cy="954107"/>
          </a:xfrm>
        </p:grpSpPr>
        <p:sp>
          <p:nvSpPr>
            <p:cNvPr id="47" name="矩形 46"/>
            <p:cNvSpPr/>
            <p:nvPr/>
          </p:nvSpPr>
          <p:spPr>
            <a:xfrm>
              <a:off x="852000" y="3182804"/>
              <a:ext cx="252217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企业文化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algn="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3692888" y="3299858"/>
              <a:ext cx="720000" cy="720000"/>
              <a:chOff x="3692888" y="3299858"/>
              <a:chExt cx="720000" cy="72000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692888" y="3299858"/>
                <a:ext cx="720000" cy="7200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0" name="Freeform 104"/>
              <p:cNvSpPr>
                <a:spLocks noEditPoints="1"/>
              </p:cNvSpPr>
              <p:nvPr/>
            </p:nvSpPr>
            <p:spPr bwMode="auto">
              <a:xfrm>
                <a:off x="3890963" y="3497932"/>
                <a:ext cx="323850" cy="323850"/>
              </a:xfrm>
              <a:custGeom>
                <a:avLst/>
                <a:gdLst>
                  <a:gd name="T0" fmla="*/ 562 w 1019"/>
                  <a:gd name="T1" fmla="*/ 11 h 1017"/>
                  <a:gd name="T2" fmla="*/ 449 w 1019"/>
                  <a:gd name="T3" fmla="*/ 63 h 1017"/>
                  <a:gd name="T4" fmla="*/ 360 w 1019"/>
                  <a:gd name="T5" fmla="*/ 147 h 1017"/>
                  <a:gd name="T6" fmla="*/ 303 w 1019"/>
                  <a:gd name="T7" fmla="*/ 257 h 1017"/>
                  <a:gd name="T8" fmla="*/ 287 w 1019"/>
                  <a:gd name="T9" fmla="*/ 366 h 1017"/>
                  <a:gd name="T10" fmla="*/ 324 w 1019"/>
                  <a:gd name="T11" fmla="*/ 527 h 1017"/>
                  <a:gd name="T12" fmla="*/ 7 w 1019"/>
                  <a:gd name="T13" fmla="*/ 887 h 1017"/>
                  <a:gd name="T14" fmla="*/ 5 w 1019"/>
                  <a:gd name="T15" fmla="*/ 950 h 1017"/>
                  <a:gd name="T16" fmla="*/ 36 w 1019"/>
                  <a:gd name="T17" fmla="*/ 996 h 1017"/>
                  <a:gd name="T18" fmla="*/ 96 w 1019"/>
                  <a:gd name="T19" fmla="*/ 1017 h 1017"/>
                  <a:gd name="T20" fmla="*/ 148 w 1019"/>
                  <a:gd name="T21" fmla="*/ 1002 h 1017"/>
                  <a:gd name="T22" fmla="*/ 535 w 1019"/>
                  <a:gd name="T23" fmla="*/ 712 h 1017"/>
                  <a:gd name="T24" fmla="*/ 672 w 1019"/>
                  <a:gd name="T25" fmla="*/ 731 h 1017"/>
                  <a:gd name="T26" fmla="*/ 795 w 1019"/>
                  <a:gd name="T27" fmla="*/ 703 h 1017"/>
                  <a:gd name="T28" fmla="*/ 898 w 1019"/>
                  <a:gd name="T29" fmla="*/ 637 h 1017"/>
                  <a:gd name="T30" fmla="*/ 975 w 1019"/>
                  <a:gd name="T31" fmla="*/ 540 h 1017"/>
                  <a:gd name="T32" fmla="*/ 1014 w 1019"/>
                  <a:gd name="T33" fmla="*/ 421 h 1017"/>
                  <a:gd name="T34" fmla="*/ 1014 w 1019"/>
                  <a:gd name="T35" fmla="*/ 310 h 1017"/>
                  <a:gd name="T36" fmla="*/ 975 w 1019"/>
                  <a:gd name="T37" fmla="*/ 191 h 1017"/>
                  <a:gd name="T38" fmla="*/ 898 w 1019"/>
                  <a:gd name="T39" fmla="*/ 95 h 1017"/>
                  <a:gd name="T40" fmla="*/ 795 w 1019"/>
                  <a:gd name="T41" fmla="*/ 28 h 1017"/>
                  <a:gd name="T42" fmla="*/ 672 w 1019"/>
                  <a:gd name="T43" fmla="*/ 0 h 1017"/>
                  <a:gd name="T44" fmla="*/ 100 w 1019"/>
                  <a:gd name="T45" fmla="*/ 954 h 1017"/>
                  <a:gd name="T46" fmla="*/ 73 w 1019"/>
                  <a:gd name="T47" fmla="*/ 944 h 1017"/>
                  <a:gd name="T48" fmla="*/ 66 w 1019"/>
                  <a:gd name="T49" fmla="*/ 912 h 1017"/>
                  <a:gd name="T50" fmla="*/ 406 w 1019"/>
                  <a:gd name="T51" fmla="*/ 635 h 1017"/>
                  <a:gd name="T52" fmla="*/ 607 w 1019"/>
                  <a:gd name="T53" fmla="*/ 664 h 1017"/>
                  <a:gd name="T54" fmla="*/ 509 w 1019"/>
                  <a:gd name="T55" fmla="*/ 631 h 1017"/>
                  <a:gd name="T56" fmla="*/ 430 w 1019"/>
                  <a:gd name="T57" fmla="*/ 569 h 1017"/>
                  <a:gd name="T58" fmla="*/ 374 w 1019"/>
                  <a:gd name="T59" fmla="*/ 483 h 1017"/>
                  <a:gd name="T60" fmla="*/ 351 w 1019"/>
                  <a:gd name="T61" fmla="*/ 381 h 1017"/>
                  <a:gd name="T62" fmla="*/ 360 w 1019"/>
                  <a:gd name="T63" fmla="*/ 290 h 1017"/>
                  <a:gd name="T64" fmla="*/ 402 w 1019"/>
                  <a:gd name="T65" fmla="*/ 197 h 1017"/>
                  <a:gd name="T66" fmla="*/ 472 w 1019"/>
                  <a:gd name="T67" fmla="*/ 124 h 1017"/>
                  <a:gd name="T68" fmla="*/ 563 w 1019"/>
                  <a:gd name="T69" fmla="*/ 78 h 1017"/>
                  <a:gd name="T70" fmla="*/ 653 w 1019"/>
                  <a:gd name="T71" fmla="*/ 64 h 1017"/>
                  <a:gd name="T72" fmla="*/ 757 w 1019"/>
                  <a:gd name="T73" fmla="*/ 82 h 1017"/>
                  <a:gd name="T74" fmla="*/ 845 w 1019"/>
                  <a:gd name="T75" fmla="*/ 132 h 1017"/>
                  <a:gd name="T76" fmla="*/ 911 w 1019"/>
                  <a:gd name="T77" fmla="*/ 209 h 1017"/>
                  <a:gd name="T78" fmla="*/ 949 w 1019"/>
                  <a:gd name="T79" fmla="*/ 305 h 1017"/>
                  <a:gd name="T80" fmla="*/ 954 w 1019"/>
                  <a:gd name="T81" fmla="*/ 396 h 1017"/>
                  <a:gd name="T82" fmla="*/ 925 w 1019"/>
                  <a:gd name="T83" fmla="*/ 496 h 1017"/>
                  <a:gd name="T84" fmla="*/ 866 w 1019"/>
                  <a:gd name="T85" fmla="*/ 580 h 1017"/>
                  <a:gd name="T86" fmla="*/ 784 w 1019"/>
                  <a:gd name="T87" fmla="*/ 638 h 1017"/>
                  <a:gd name="T88" fmla="*/ 684 w 1019"/>
                  <a:gd name="T89" fmla="*/ 667 h 1017"/>
                  <a:gd name="T90" fmla="*/ 810 w 1019"/>
                  <a:gd name="T91" fmla="*/ 187 h 1017"/>
                  <a:gd name="T92" fmla="*/ 775 w 1019"/>
                  <a:gd name="T93" fmla="*/ 193 h 1017"/>
                  <a:gd name="T94" fmla="*/ 772 w 1019"/>
                  <a:gd name="T95" fmla="*/ 234 h 1017"/>
                  <a:gd name="T96" fmla="*/ 820 w 1019"/>
                  <a:gd name="T97" fmla="*/ 315 h 1017"/>
                  <a:gd name="T98" fmla="*/ 815 w 1019"/>
                  <a:gd name="T99" fmla="*/ 433 h 1017"/>
                  <a:gd name="T100" fmla="*/ 769 w 1019"/>
                  <a:gd name="T101" fmla="*/ 502 h 1017"/>
                  <a:gd name="T102" fmla="*/ 775 w 1019"/>
                  <a:gd name="T103" fmla="*/ 538 h 1017"/>
                  <a:gd name="T104" fmla="*/ 810 w 1019"/>
                  <a:gd name="T105" fmla="*/ 544 h 1017"/>
                  <a:gd name="T106" fmla="*/ 874 w 1019"/>
                  <a:gd name="T107" fmla="*/ 457 h 1017"/>
                  <a:gd name="T108" fmla="*/ 881 w 1019"/>
                  <a:gd name="T109" fmla="*/ 296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19" h="1017">
                    <a:moveTo>
                      <a:pt x="653" y="0"/>
                    </a:moveTo>
                    <a:lnTo>
                      <a:pt x="653" y="0"/>
                    </a:lnTo>
                    <a:lnTo>
                      <a:pt x="634" y="0"/>
                    </a:lnTo>
                    <a:lnTo>
                      <a:pt x="615" y="1"/>
                    </a:lnTo>
                    <a:lnTo>
                      <a:pt x="597" y="5"/>
                    </a:lnTo>
                    <a:lnTo>
                      <a:pt x="579" y="8"/>
                    </a:lnTo>
                    <a:lnTo>
                      <a:pt x="562" y="11"/>
                    </a:lnTo>
                    <a:lnTo>
                      <a:pt x="544" y="16"/>
                    </a:lnTo>
                    <a:lnTo>
                      <a:pt x="527" y="22"/>
                    </a:lnTo>
                    <a:lnTo>
                      <a:pt x="510" y="28"/>
                    </a:lnTo>
                    <a:lnTo>
                      <a:pt x="494" y="36"/>
                    </a:lnTo>
                    <a:lnTo>
                      <a:pt x="479" y="44"/>
                    </a:lnTo>
                    <a:lnTo>
                      <a:pt x="463" y="53"/>
                    </a:lnTo>
                    <a:lnTo>
                      <a:pt x="449" y="63"/>
                    </a:lnTo>
                    <a:lnTo>
                      <a:pt x="434" y="72"/>
                    </a:lnTo>
                    <a:lnTo>
                      <a:pt x="420" y="84"/>
                    </a:lnTo>
                    <a:lnTo>
                      <a:pt x="407" y="95"/>
                    </a:lnTo>
                    <a:lnTo>
                      <a:pt x="394" y="108"/>
                    </a:lnTo>
                    <a:lnTo>
                      <a:pt x="382" y="119"/>
                    </a:lnTo>
                    <a:lnTo>
                      <a:pt x="371" y="133"/>
                    </a:lnTo>
                    <a:lnTo>
                      <a:pt x="360" y="147"/>
                    </a:lnTo>
                    <a:lnTo>
                      <a:pt x="349" y="161"/>
                    </a:lnTo>
                    <a:lnTo>
                      <a:pt x="339" y="176"/>
                    </a:lnTo>
                    <a:lnTo>
                      <a:pt x="331" y="191"/>
                    </a:lnTo>
                    <a:lnTo>
                      <a:pt x="323" y="207"/>
                    </a:lnTo>
                    <a:lnTo>
                      <a:pt x="316" y="223"/>
                    </a:lnTo>
                    <a:lnTo>
                      <a:pt x="309" y="240"/>
                    </a:lnTo>
                    <a:lnTo>
                      <a:pt x="303" y="257"/>
                    </a:lnTo>
                    <a:lnTo>
                      <a:pt x="299" y="274"/>
                    </a:lnTo>
                    <a:lnTo>
                      <a:pt x="294" y="292"/>
                    </a:lnTo>
                    <a:lnTo>
                      <a:pt x="291" y="310"/>
                    </a:lnTo>
                    <a:lnTo>
                      <a:pt x="289" y="329"/>
                    </a:lnTo>
                    <a:lnTo>
                      <a:pt x="287" y="347"/>
                    </a:lnTo>
                    <a:lnTo>
                      <a:pt x="287" y="366"/>
                    </a:lnTo>
                    <a:lnTo>
                      <a:pt x="287" y="366"/>
                    </a:lnTo>
                    <a:lnTo>
                      <a:pt x="288" y="390"/>
                    </a:lnTo>
                    <a:lnTo>
                      <a:pt x="290" y="414"/>
                    </a:lnTo>
                    <a:lnTo>
                      <a:pt x="294" y="438"/>
                    </a:lnTo>
                    <a:lnTo>
                      <a:pt x="300" y="462"/>
                    </a:lnTo>
                    <a:lnTo>
                      <a:pt x="306" y="484"/>
                    </a:lnTo>
                    <a:lnTo>
                      <a:pt x="315" y="506"/>
                    </a:lnTo>
                    <a:lnTo>
                      <a:pt x="324" y="527"/>
                    </a:lnTo>
                    <a:lnTo>
                      <a:pt x="336" y="547"/>
                    </a:lnTo>
                    <a:lnTo>
                      <a:pt x="28" y="854"/>
                    </a:lnTo>
                    <a:lnTo>
                      <a:pt x="28" y="854"/>
                    </a:lnTo>
                    <a:lnTo>
                      <a:pt x="22" y="862"/>
                    </a:lnTo>
                    <a:lnTo>
                      <a:pt x="16" y="869"/>
                    </a:lnTo>
                    <a:lnTo>
                      <a:pt x="11" y="878"/>
                    </a:lnTo>
                    <a:lnTo>
                      <a:pt x="7" y="887"/>
                    </a:lnTo>
                    <a:lnTo>
                      <a:pt x="5" y="895"/>
                    </a:lnTo>
                    <a:lnTo>
                      <a:pt x="2" y="904"/>
                    </a:lnTo>
                    <a:lnTo>
                      <a:pt x="0" y="913"/>
                    </a:lnTo>
                    <a:lnTo>
                      <a:pt x="0" y="922"/>
                    </a:lnTo>
                    <a:lnTo>
                      <a:pt x="0" y="932"/>
                    </a:lnTo>
                    <a:lnTo>
                      <a:pt x="2" y="940"/>
                    </a:lnTo>
                    <a:lnTo>
                      <a:pt x="5" y="950"/>
                    </a:lnTo>
                    <a:lnTo>
                      <a:pt x="7" y="958"/>
                    </a:lnTo>
                    <a:lnTo>
                      <a:pt x="11" y="967"/>
                    </a:lnTo>
                    <a:lnTo>
                      <a:pt x="16" y="974"/>
                    </a:lnTo>
                    <a:lnTo>
                      <a:pt x="22" y="982"/>
                    </a:lnTo>
                    <a:lnTo>
                      <a:pt x="28" y="990"/>
                    </a:lnTo>
                    <a:lnTo>
                      <a:pt x="28" y="990"/>
                    </a:lnTo>
                    <a:lnTo>
                      <a:pt x="36" y="996"/>
                    </a:lnTo>
                    <a:lnTo>
                      <a:pt x="43" y="1002"/>
                    </a:lnTo>
                    <a:lnTo>
                      <a:pt x="52" y="1007"/>
                    </a:lnTo>
                    <a:lnTo>
                      <a:pt x="59" y="1011"/>
                    </a:lnTo>
                    <a:lnTo>
                      <a:pt x="69" y="1014"/>
                    </a:lnTo>
                    <a:lnTo>
                      <a:pt x="78" y="1016"/>
                    </a:lnTo>
                    <a:lnTo>
                      <a:pt x="86" y="1017"/>
                    </a:lnTo>
                    <a:lnTo>
                      <a:pt x="96" y="1017"/>
                    </a:lnTo>
                    <a:lnTo>
                      <a:pt x="96" y="1017"/>
                    </a:lnTo>
                    <a:lnTo>
                      <a:pt x="104" y="1017"/>
                    </a:lnTo>
                    <a:lnTo>
                      <a:pt x="114" y="1016"/>
                    </a:lnTo>
                    <a:lnTo>
                      <a:pt x="123" y="1014"/>
                    </a:lnTo>
                    <a:lnTo>
                      <a:pt x="131" y="1011"/>
                    </a:lnTo>
                    <a:lnTo>
                      <a:pt x="140" y="1007"/>
                    </a:lnTo>
                    <a:lnTo>
                      <a:pt x="148" y="1002"/>
                    </a:lnTo>
                    <a:lnTo>
                      <a:pt x="156" y="996"/>
                    </a:lnTo>
                    <a:lnTo>
                      <a:pt x="163" y="990"/>
                    </a:lnTo>
                    <a:lnTo>
                      <a:pt x="470" y="683"/>
                    </a:lnTo>
                    <a:lnTo>
                      <a:pt x="470" y="683"/>
                    </a:lnTo>
                    <a:lnTo>
                      <a:pt x="492" y="693"/>
                    </a:lnTo>
                    <a:lnTo>
                      <a:pt x="512" y="703"/>
                    </a:lnTo>
                    <a:lnTo>
                      <a:pt x="535" y="712"/>
                    </a:lnTo>
                    <a:lnTo>
                      <a:pt x="557" y="718"/>
                    </a:lnTo>
                    <a:lnTo>
                      <a:pt x="580" y="724"/>
                    </a:lnTo>
                    <a:lnTo>
                      <a:pt x="604" y="728"/>
                    </a:lnTo>
                    <a:lnTo>
                      <a:pt x="628" y="731"/>
                    </a:lnTo>
                    <a:lnTo>
                      <a:pt x="653" y="731"/>
                    </a:lnTo>
                    <a:lnTo>
                      <a:pt x="653" y="731"/>
                    </a:lnTo>
                    <a:lnTo>
                      <a:pt x="672" y="731"/>
                    </a:lnTo>
                    <a:lnTo>
                      <a:pt x="690" y="730"/>
                    </a:lnTo>
                    <a:lnTo>
                      <a:pt x="708" y="727"/>
                    </a:lnTo>
                    <a:lnTo>
                      <a:pt x="727" y="723"/>
                    </a:lnTo>
                    <a:lnTo>
                      <a:pt x="744" y="720"/>
                    </a:lnTo>
                    <a:lnTo>
                      <a:pt x="762" y="715"/>
                    </a:lnTo>
                    <a:lnTo>
                      <a:pt x="778" y="709"/>
                    </a:lnTo>
                    <a:lnTo>
                      <a:pt x="795" y="703"/>
                    </a:lnTo>
                    <a:lnTo>
                      <a:pt x="811" y="696"/>
                    </a:lnTo>
                    <a:lnTo>
                      <a:pt x="828" y="687"/>
                    </a:lnTo>
                    <a:lnTo>
                      <a:pt x="843" y="678"/>
                    </a:lnTo>
                    <a:lnTo>
                      <a:pt x="858" y="669"/>
                    </a:lnTo>
                    <a:lnTo>
                      <a:pt x="872" y="659"/>
                    </a:lnTo>
                    <a:lnTo>
                      <a:pt x="886" y="647"/>
                    </a:lnTo>
                    <a:lnTo>
                      <a:pt x="898" y="637"/>
                    </a:lnTo>
                    <a:lnTo>
                      <a:pt x="911" y="624"/>
                    </a:lnTo>
                    <a:lnTo>
                      <a:pt x="924" y="612"/>
                    </a:lnTo>
                    <a:lnTo>
                      <a:pt x="935" y="598"/>
                    </a:lnTo>
                    <a:lnTo>
                      <a:pt x="947" y="584"/>
                    </a:lnTo>
                    <a:lnTo>
                      <a:pt x="956" y="570"/>
                    </a:lnTo>
                    <a:lnTo>
                      <a:pt x="966" y="555"/>
                    </a:lnTo>
                    <a:lnTo>
                      <a:pt x="975" y="540"/>
                    </a:lnTo>
                    <a:lnTo>
                      <a:pt x="983" y="524"/>
                    </a:lnTo>
                    <a:lnTo>
                      <a:pt x="991" y="508"/>
                    </a:lnTo>
                    <a:lnTo>
                      <a:pt x="997" y="492"/>
                    </a:lnTo>
                    <a:lnTo>
                      <a:pt x="1002" y="475"/>
                    </a:lnTo>
                    <a:lnTo>
                      <a:pt x="1008" y="457"/>
                    </a:lnTo>
                    <a:lnTo>
                      <a:pt x="1011" y="439"/>
                    </a:lnTo>
                    <a:lnTo>
                      <a:pt x="1014" y="421"/>
                    </a:lnTo>
                    <a:lnTo>
                      <a:pt x="1018" y="403"/>
                    </a:lnTo>
                    <a:lnTo>
                      <a:pt x="1019" y="384"/>
                    </a:lnTo>
                    <a:lnTo>
                      <a:pt x="1019" y="366"/>
                    </a:lnTo>
                    <a:lnTo>
                      <a:pt x="1019" y="366"/>
                    </a:lnTo>
                    <a:lnTo>
                      <a:pt x="1019" y="347"/>
                    </a:lnTo>
                    <a:lnTo>
                      <a:pt x="1018" y="329"/>
                    </a:lnTo>
                    <a:lnTo>
                      <a:pt x="1014" y="310"/>
                    </a:lnTo>
                    <a:lnTo>
                      <a:pt x="1011" y="292"/>
                    </a:lnTo>
                    <a:lnTo>
                      <a:pt x="1008" y="274"/>
                    </a:lnTo>
                    <a:lnTo>
                      <a:pt x="1002" y="257"/>
                    </a:lnTo>
                    <a:lnTo>
                      <a:pt x="997" y="240"/>
                    </a:lnTo>
                    <a:lnTo>
                      <a:pt x="991" y="223"/>
                    </a:lnTo>
                    <a:lnTo>
                      <a:pt x="983" y="207"/>
                    </a:lnTo>
                    <a:lnTo>
                      <a:pt x="975" y="191"/>
                    </a:lnTo>
                    <a:lnTo>
                      <a:pt x="966" y="176"/>
                    </a:lnTo>
                    <a:lnTo>
                      <a:pt x="956" y="161"/>
                    </a:lnTo>
                    <a:lnTo>
                      <a:pt x="947" y="147"/>
                    </a:lnTo>
                    <a:lnTo>
                      <a:pt x="935" y="133"/>
                    </a:lnTo>
                    <a:lnTo>
                      <a:pt x="924" y="119"/>
                    </a:lnTo>
                    <a:lnTo>
                      <a:pt x="911" y="108"/>
                    </a:lnTo>
                    <a:lnTo>
                      <a:pt x="898" y="95"/>
                    </a:lnTo>
                    <a:lnTo>
                      <a:pt x="886" y="84"/>
                    </a:lnTo>
                    <a:lnTo>
                      <a:pt x="872" y="72"/>
                    </a:lnTo>
                    <a:lnTo>
                      <a:pt x="858" y="63"/>
                    </a:lnTo>
                    <a:lnTo>
                      <a:pt x="843" y="53"/>
                    </a:lnTo>
                    <a:lnTo>
                      <a:pt x="828" y="44"/>
                    </a:lnTo>
                    <a:lnTo>
                      <a:pt x="811" y="36"/>
                    </a:lnTo>
                    <a:lnTo>
                      <a:pt x="795" y="28"/>
                    </a:lnTo>
                    <a:lnTo>
                      <a:pt x="778" y="22"/>
                    </a:lnTo>
                    <a:lnTo>
                      <a:pt x="762" y="16"/>
                    </a:lnTo>
                    <a:lnTo>
                      <a:pt x="744" y="11"/>
                    </a:lnTo>
                    <a:lnTo>
                      <a:pt x="727" y="8"/>
                    </a:lnTo>
                    <a:lnTo>
                      <a:pt x="708" y="5"/>
                    </a:lnTo>
                    <a:lnTo>
                      <a:pt x="690" y="1"/>
                    </a:lnTo>
                    <a:lnTo>
                      <a:pt x="672" y="0"/>
                    </a:lnTo>
                    <a:lnTo>
                      <a:pt x="653" y="0"/>
                    </a:lnTo>
                    <a:lnTo>
                      <a:pt x="653" y="0"/>
                    </a:lnTo>
                    <a:close/>
                    <a:moveTo>
                      <a:pt x="118" y="944"/>
                    </a:moveTo>
                    <a:lnTo>
                      <a:pt x="118" y="944"/>
                    </a:lnTo>
                    <a:lnTo>
                      <a:pt x="112" y="950"/>
                    </a:lnTo>
                    <a:lnTo>
                      <a:pt x="105" y="952"/>
                    </a:lnTo>
                    <a:lnTo>
                      <a:pt x="100" y="954"/>
                    </a:lnTo>
                    <a:lnTo>
                      <a:pt x="96" y="954"/>
                    </a:lnTo>
                    <a:lnTo>
                      <a:pt x="96" y="954"/>
                    </a:lnTo>
                    <a:lnTo>
                      <a:pt x="92" y="954"/>
                    </a:lnTo>
                    <a:lnTo>
                      <a:pt x="86" y="952"/>
                    </a:lnTo>
                    <a:lnTo>
                      <a:pt x="80" y="950"/>
                    </a:lnTo>
                    <a:lnTo>
                      <a:pt x="73" y="944"/>
                    </a:lnTo>
                    <a:lnTo>
                      <a:pt x="73" y="944"/>
                    </a:lnTo>
                    <a:lnTo>
                      <a:pt x="68" y="938"/>
                    </a:lnTo>
                    <a:lnTo>
                      <a:pt x="66" y="933"/>
                    </a:lnTo>
                    <a:lnTo>
                      <a:pt x="65" y="926"/>
                    </a:lnTo>
                    <a:lnTo>
                      <a:pt x="64" y="922"/>
                    </a:lnTo>
                    <a:lnTo>
                      <a:pt x="64" y="922"/>
                    </a:lnTo>
                    <a:lnTo>
                      <a:pt x="65" y="918"/>
                    </a:lnTo>
                    <a:lnTo>
                      <a:pt x="66" y="912"/>
                    </a:lnTo>
                    <a:lnTo>
                      <a:pt x="68" y="906"/>
                    </a:lnTo>
                    <a:lnTo>
                      <a:pt x="73" y="899"/>
                    </a:lnTo>
                    <a:lnTo>
                      <a:pt x="373" y="600"/>
                    </a:lnTo>
                    <a:lnTo>
                      <a:pt x="373" y="600"/>
                    </a:lnTo>
                    <a:lnTo>
                      <a:pt x="383" y="613"/>
                    </a:lnTo>
                    <a:lnTo>
                      <a:pt x="394" y="624"/>
                    </a:lnTo>
                    <a:lnTo>
                      <a:pt x="406" y="635"/>
                    </a:lnTo>
                    <a:lnTo>
                      <a:pt x="418" y="645"/>
                    </a:lnTo>
                    <a:lnTo>
                      <a:pt x="118" y="944"/>
                    </a:lnTo>
                    <a:close/>
                    <a:moveTo>
                      <a:pt x="653" y="668"/>
                    </a:moveTo>
                    <a:lnTo>
                      <a:pt x="653" y="668"/>
                    </a:lnTo>
                    <a:lnTo>
                      <a:pt x="638" y="668"/>
                    </a:lnTo>
                    <a:lnTo>
                      <a:pt x="622" y="667"/>
                    </a:lnTo>
                    <a:lnTo>
                      <a:pt x="607" y="664"/>
                    </a:lnTo>
                    <a:lnTo>
                      <a:pt x="592" y="661"/>
                    </a:lnTo>
                    <a:lnTo>
                      <a:pt x="578" y="658"/>
                    </a:lnTo>
                    <a:lnTo>
                      <a:pt x="563" y="654"/>
                    </a:lnTo>
                    <a:lnTo>
                      <a:pt x="549" y="649"/>
                    </a:lnTo>
                    <a:lnTo>
                      <a:pt x="536" y="644"/>
                    </a:lnTo>
                    <a:lnTo>
                      <a:pt x="522" y="638"/>
                    </a:lnTo>
                    <a:lnTo>
                      <a:pt x="509" y="631"/>
                    </a:lnTo>
                    <a:lnTo>
                      <a:pt x="496" y="624"/>
                    </a:lnTo>
                    <a:lnTo>
                      <a:pt x="484" y="616"/>
                    </a:lnTo>
                    <a:lnTo>
                      <a:pt x="472" y="608"/>
                    </a:lnTo>
                    <a:lnTo>
                      <a:pt x="461" y="599"/>
                    </a:lnTo>
                    <a:lnTo>
                      <a:pt x="450" y="589"/>
                    </a:lnTo>
                    <a:lnTo>
                      <a:pt x="439" y="580"/>
                    </a:lnTo>
                    <a:lnTo>
                      <a:pt x="430" y="569"/>
                    </a:lnTo>
                    <a:lnTo>
                      <a:pt x="420" y="558"/>
                    </a:lnTo>
                    <a:lnTo>
                      <a:pt x="410" y="546"/>
                    </a:lnTo>
                    <a:lnTo>
                      <a:pt x="402" y="535"/>
                    </a:lnTo>
                    <a:lnTo>
                      <a:pt x="394" y="522"/>
                    </a:lnTo>
                    <a:lnTo>
                      <a:pt x="387" y="510"/>
                    </a:lnTo>
                    <a:lnTo>
                      <a:pt x="380" y="496"/>
                    </a:lnTo>
                    <a:lnTo>
                      <a:pt x="374" y="483"/>
                    </a:lnTo>
                    <a:lnTo>
                      <a:pt x="368" y="469"/>
                    </a:lnTo>
                    <a:lnTo>
                      <a:pt x="364" y="455"/>
                    </a:lnTo>
                    <a:lnTo>
                      <a:pt x="360" y="441"/>
                    </a:lnTo>
                    <a:lnTo>
                      <a:pt x="357" y="426"/>
                    </a:lnTo>
                    <a:lnTo>
                      <a:pt x="354" y="411"/>
                    </a:lnTo>
                    <a:lnTo>
                      <a:pt x="352" y="396"/>
                    </a:lnTo>
                    <a:lnTo>
                      <a:pt x="351" y="381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1" y="350"/>
                    </a:lnTo>
                    <a:lnTo>
                      <a:pt x="352" y="335"/>
                    </a:lnTo>
                    <a:lnTo>
                      <a:pt x="354" y="320"/>
                    </a:lnTo>
                    <a:lnTo>
                      <a:pt x="357" y="305"/>
                    </a:lnTo>
                    <a:lnTo>
                      <a:pt x="360" y="290"/>
                    </a:lnTo>
                    <a:lnTo>
                      <a:pt x="364" y="276"/>
                    </a:lnTo>
                    <a:lnTo>
                      <a:pt x="368" y="262"/>
                    </a:lnTo>
                    <a:lnTo>
                      <a:pt x="374" y="248"/>
                    </a:lnTo>
                    <a:lnTo>
                      <a:pt x="380" y="235"/>
                    </a:lnTo>
                    <a:lnTo>
                      <a:pt x="387" y="221"/>
                    </a:lnTo>
                    <a:lnTo>
                      <a:pt x="394" y="209"/>
                    </a:lnTo>
                    <a:lnTo>
                      <a:pt x="402" y="197"/>
                    </a:lnTo>
                    <a:lnTo>
                      <a:pt x="410" y="185"/>
                    </a:lnTo>
                    <a:lnTo>
                      <a:pt x="420" y="173"/>
                    </a:lnTo>
                    <a:lnTo>
                      <a:pt x="430" y="162"/>
                    </a:lnTo>
                    <a:lnTo>
                      <a:pt x="439" y="152"/>
                    </a:lnTo>
                    <a:lnTo>
                      <a:pt x="450" y="142"/>
                    </a:lnTo>
                    <a:lnTo>
                      <a:pt x="461" y="132"/>
                    </a:lnTo>
                    <a:lnTo>
                      <a:pt x="472" y="124"/>
                    </a:lnTo>
                    <a:lnTo>
                      <a:pt x="484" y="115"/>
                    </a:lnTo>
                    <a:lnTo>
                      <a:pt x="496" y="108"/>
                    </a:lnTo>
                    <a:lnTo>
                      <a:pt x="509" y="100"/>
                    </a:lnTo>
                    <a:lnTo>
                      <a:pt x="522" y="94"/>
                    </a:lnTo>
                    <a:lnTo>
                      <a:pt x="536" y="87"/>
                    </a:lnTo>
                    <a:lnTo>
                      <a:pt x="549" y="82"/>
                    </a:lnTo>
                    <a:lnTo>
                      <a:pt x="563" y="78"/>
                    </a:lnTo>
                    <a:lnTo>
                      <a:pt x="578" y="73"/>
                    </a:lnTo>
                    <a:lnTo>
                      <a:pt x="592" y="70"/>
                    </a:lnTo>
                    <a:lnTo>
                      <a:pt x="607" y="67"/>
                    </a:lnTo>
                    <a:lnTo>
                      <a:pt x="622" y="65"/>
                    </a:lnTo>
                    <a:lnTo>
                      <a:pt x="638" y="64"/>
                    </a:lnTo>
                    <a:lnTo>
                      <a:pt x="653" y="64"/>
                    </a:lnTo>
                    <a:lnTo>
                      <a:pt x="653" y="64"/>
                    </a:lnTo>
                    <a:lnTo>
                      <a:pt x="669" y="64"/>
                    </a:lnTo>
                    <a:lnTo>
                      <a:pt x="684" y="65"/>
                    </a:lnTo>
                    <a:lnTo>
                      <a:pt x="699" y="67"/>
                    </a:lnTo>
                    <a:lnTo>
                      <a:pt x="714" y="70"/>
                    </a:lnTo>
                    <a:lnTo>
                      <a:pt x="729" y="73"/>
                    </a:lnTo>
                    <a:lnTo>
                      <a:pt x="743" y="78"/>
                    </a:lnTo>
                    <a:lnTo>
                      <a:pt x="757" y="82"/>
                    </a:lnTo>
                    <a:lnTo>
                      <a:pt x="771" y="87"/>
                    </a:lnTo>
                    <a:lnTo>
                      <a:pt x="784" y="94"/>
                    </a:lnTo>
                    <a:lnTo>
                      <a:pt x="796" y="100"/>
                    </a:lnTo>
                    <a:lnTo>
                      <a:pt x="809" y="108"/>
                    </a:lnTo>
                    <a:lnTo>
                      <a:pt x="822" y="115"/>
                    </a:lnTo>
                    <a:lnTo>
                      <a:pt x="834" y="124"/>
                    </a:lnTo>
                    <a:lnTo>
                      <a:pt x="845" y="132"/>
                    </a:lnTo>
                    <a:lnTo>
                      <a:pt x="857" y="142"/>
                    </a:lnTo>
                    <a:lnTo>
                      <a:pt x="866" y="152"/>
                    </a:lnTo>
                    <a:lnTo>
                      <a:pt x="877" y="162"/>
                    </a:lnTo>
                    <a:lnTo>
                      <a:pt x="887" y="173"/>
                    </a:lnTo>
                    <a:lnTo>
                      <a:pt x="895" y="185"/>
                    </a:lnTo>
                    <a:lnTo>
                      <a:pt x="904" y="197"/>
                    </a:lnTo>
                    <a:lnTo>
                      <a:pt x="911" y="209"/>
                    </a:lnTo>
                    <a:lnTo>
                      <a:pt x="919" y="221"/>
                    </a:lnTo>
                    <a:lnTo>
                      <a:pt x="925" y="235"/>
                    </a:lnTo>
                    <a:lnTo>
                      <a:pt x="932" y="248"/>
                    </a:lnTo>
                    <a:lnTo>
                      <a:pt x="937" y="262"/>
                    </a:lnTo>
                    <a:lnTo>
                      <a:pt x="941" y="276"/>
                    </a:lnTo>
                    <a:lnTo>
                      <a:pt x="946" y="290"/>
                    </a:lnTo>
                    <a:lnTo>
                      <a:pt x="949" y="305"/>
                    </a:lnTo>
                    <a:lnTo>
                      <a:pt x="952" y="320"/>
                    </a:lnTo>
                    <a:lnTo>
                      <a:pt x="954" y="335"/>
                    </a:lnTo>
                    <a:lnTo>
                      <a:pt x="955" y="350"/>
                    </a:lnTo>
                    <a:lnTo>
                      <a:pt x="955" y="366"/>
                    </a:lnTo>
                    <a:lnTo>
                      <a:pt x="955" y="366"/>
                    </a:lnTo>
                    <a:lnTo>
                      <a:pt x="955" y="381"/>
                    </a:lnTo>
                    <a:lnTo>
                      <a:pt x="954" y="396"/>
                    </a:lnTo>
                    <a:lnTo>
                      <a:pt x="952" y="411"/>
                    </a:lnTo>
                    <a:lnTo>
                      <a:pt x="949" y="426"/>
                    </a:lnTo>
                    <a:lnTo>
                      <a:pt x="946" y="441"/>
                    </a:lnTo>
                    <a:lnTo>
                      <a:pt x="941" y="455"/>
                    </a:lnTo>
                    <a:lnTo>
                      <a:pt x="937" y="469"/>
                    </a:lnTo>
                    <a:lnTo>
                      <a:pt x="932" y="483"/>
                    </a:lnTo>
                    <a:lnTo>
                      <a:pt x="925" y="496"/>
                    </a:lnTo>
                    <a:lnTo>
                      <a:pt x="919" y="510"/>
                    </a:lnTo>
                    <a:lnTo>
                      <a:pt x="911" y="522"/>
                    </a:lnTo>
                    <a:lnTo>
                      <a:pt x="904" y="535"/>
                    </a:lnTo>
                    <a:lnTo>
                      <a:pt x="895" y="546"/>
                    </a:lnTo>
                    <a:lnTo>
                      <a:pt x="887" y="558"/>
                    </a:lnTo>
                    <a:lnTo>
                      <a:pt x="877" y="569"/>
                    </a:lnTo>
                    <a:lnTo>
                      <a:pt x="866" y="580"/>
                    </a:lnTo>
                    <a:lnTo>
                      <a:pt x="857" y="589"/>
                    </a:lnTo>
                    <a:lnTo>
                      <a:pt x="845" y="599"/>
                    </a:lnTo>
                    <a:lnTo>
                      <a:pt x="834" y="608"/>
                    </a:lnTo>
                    <a:lnTo>
                      <a:pt x="822" y="616"/>
                    </a:lnTo>
                    <a:lnTo>
                      <a:pt x="809" y="624"/>
                    </a:lnTo>
                    <a:lnTo>
                      <a:pt x="796" y="631"/>
                    </a:lnTo>
                    <a:lnTo>
                      <a:pt x="784" y="638"/>
                    </a:lnTo>
                    <a:lnTo>
                      <a:pt x="771" y="644"/>
                    </a:lnTo>
                    <a:lnTo>
                      <a:pt x="757" y="649"/>
                    </a:lnTo>
                    <a:lnTo>
                      <a:pt x="743" y="654"/>
                    </a:lnTo>
                    <a:lnTo>
                      <a:pt x="729" y="658"/>
                    </a:lnTo>
                    <a:lnTo>
                      <a:pt x="714" y="661"/>
                    </a:lnTo>
                    <a:lnTo>
                      <a:pt x="699" y="664"/>
                    </a:lnTo>
                    <a:lnTo>
                      <a:pt x="684" y="667"/>
                    </a:lnTo>
                    <a:lnTo>
                      <a:pt x="669" y="668"/>
                    </a:lnTo>
                    <a:lnTo>
                      <a:pt x="653" y="668"/>
                    </a:lnTo>
                    <a:lnTo>
                      <a:pt x="653" y="668"/>
                    </a:lnTo>
                    <a:close/>
                    <a:moveTo>
                      <a:pt x="820" y="193"/>
                    </a:moveTo>
                    <a:lnTo>
                      <a:pt x="820" y="193"/>
                    </a:lnTo>
                    <a:lnTo>
                      <a:pt x="816" y="190"/>
                    </a:lnTo>
                    <a:lnTo>
                      <a:pt x="810" y="187"/>
                    </a:lnTo>
                    <a:lnTo>
                      <a:pt x="804" y="185"/>
                    </a:lnTo>
                    <a:lnTo>
                      <a:pt x="798" y="185"/>
                    </a:lnTo>
                    <a:lnTo>
                      <a:pt x="792" y="185"/>
                    </a:lnTo>
                    <a:lnTo>
                      <a:pt x="786" y="187"/>
                    </a:lnTo>
                    <a:lnTo>
                      <a:pt x="780" y="190"/>
                    </a:lnTo>
                    <a:lnTo>
                      <a:pt x="775" y="193"/>
                    </a:lnTo>
                    <a:lnTo>
                      <a:pt x="775" y="193"/>
                    </a:lnTo>
                    <a:lnTo>
                      <a:pt x="772" y="199"/>
                    </a:lnTo>
                    <a:lnTo>
                      <a:pt x="769" y="204"/>
                    </a:lnTo>
                    <a:lnTo>
                      <a:pt x="766" y="211"/>
                    </a:lnTo>
                    <a:lnTo>
                      <a:pt x="766" y="216"/>
                    </a:lnTo>
                    <a:lnTo>
                      <a:pt x="766" y="222"/>
                    </a:lnTo>
                    <a:lnTo>
                      <a:pt x="769" y="229"/>
                    </a:lnTo>
                    <a:lnTo>
                      <a:pt x="772" y="234"/>
                    </a:lnTo>
                    <a:lnTo>
                      <a:pt x="775" y="238"/>
                    </a:lnTo>
                    <a:lnTo>
                      <a:pt x="775" y="238"/>
                    </a:lnTo>
                    <a:lnTo>
                      <a:pt x="788" y="252"/>
                    </a:lnTo>
                    <a:lnTo>
                      <a:pt x="799" y="267"/>
                    </a:lnTo>
                    <a:lnTo>
                      <a:pt x="807" y="282"/>
                    </a:lnTo>
                    <a:lnTo>
                      <a:pt x="815" y="299"/>
                    </a:lnTo>
                    <a:lnTo>
                      <a:pt x="820" y="315"/>
                    </a:lnTo>
                    <a:lnTo>
                      <a:pt x="824" y="332"/>
                    </a:lnTo>
                    <a:lnTo>
                      <a:pt x="828" y="348"/>
                    </a:lnTo>
                    <a:lnTo>
                      <a:pt x="828" y="366"/>
                    </a:lnTo>
                    <a:lnTo>
                      <a:pt x="828" y="383"/>
                    </a:lnTo>
                    <a:lnTo>
                      <a:pt x="824" y="399"/>
                    </a:lnTo>
                    <a:lnTo>
                      <a:pt x="820" y="417"/>
                    </a:lnTo>
                    <a:lnTo>
                      <a:pt x="815" y="433"/>
                    </a:lnTo>
                    <a:lnTo>
                      <a:pt x="807" y="449"/>
                    </a:lnTo>
                    <a:lnTo>
                      <a:pt x="799" y="464"/>
                    </a:lnTo>
                    <a:lnTo>
                      <a:pt x="788" y="479"/>
                    </a:lnTo>
                    <a:lnTo>
                      <a:pt x="775" y="493"/>
                    </a:lnTo>
                    <a:lnTo>
                      <a:pt x="775" y="493"/>
                    </a:lnTo>
                    <a:lnTo>
                      <a:pt x="772" y="497"/>
                    </a:lnTo>
                    <a:lnTo>
                      <a:pt x="769" y="502"/>
                    </a:lnTo>
                    <a:lnTo>
                      <a:pt x="766" y="509"/>
                    </a:lnTo>
                    <a:lnTo>
                      <a:pt x="766" y="515"/>
                    </a:lnTo>
                    <a:lnTo>
                      <a:pt x="766" y="521"/>
                    </a:lnTo>
                    <a:lnTo>
                      <a:pt x="769" y="527"/>
                    </a:lnTo>
                    <a:lnTo>
                      <a:pt x="772" y="532"/>
                    </a:lnTo>
                    <a:lnTo>
                      <a:pt x="775" y="538"/>
                    </a:lnTo>
                    <a:lnTo>
                      <a:pt x="775" y="538"/>
                    </a:lnTo>
                    <a:lnTo>
                      <a:pt x="780" y="541"/>
                    </a:lnTo>
                    <a:lnTo>
                      <a:pt x="786" y="544"/>
                    </a:lnTo>
                    <a:lnTo>
                      <a:pt x="792" y="546"/>
                    </a:lnTo>
                    <a:lnTo>
                      <a:pt x="798" y="546"/>
                    </a:lnTo>
                    <a:lnTo>
                      <a:pt x="798" y="546"/>
                    </a:lnTo>
                    <a:lnTo>
                      <a:pt x="804" y="546"/>
                    </a:lnTo>
                    <a:lnTo>
                      <a:pt x="810" y="544"/>
                    </a:lnTo>
                    <a:lnTo>
                      <a:pt x="816" y="541"/>
                    </a:lnTo>
                    <a:lnTo>
                      <a:pt x="820" y="538"/>
                    </a:lnTo>
                    <a:lnTo>
                      <a:pt x="820" y="538"/>
                    </a:lnTo>
                    <a:lnTo>
                      <a:pt x="837" y="518"/>
                    </a:lnTo>
                    <a:lnTo>
                      <a:pt x="851" y="499"/>
                    </a:lnTo>
                    <a:lnTo>
                      <a:pt x="864" y="479"/>
                    </a:lnTo>
                    <a:lnTo>
                      <a:pt x="874" y="457"/>
                    </a:lnTo>
                    <a:lnTo>
                      <a:pt x="881" y="435"/>
                    </a:lnTo>
                    <a:lnTo>
                      <a:pt x="887" y="412"/>
                    </a:lnTo>
                    <a:lnTo>
                      <a:pt x="891" y="389"/>
                    </a:lnTo>
                    <a:lnTo>
                      <a:pt x="892" y="366"/>
                    </a:lnTo>
                    <a:lnTo>
                      <a:pt x="891" y="343"/>
                    </a:lnTo>
                    <a:lnTo>
                      <a:pt x="887" y="319"/>
                    </a:lnTo>
                    <a:lnTo>
                      <a:pt x="881" y="296"/>
                    </a:lnTo>
                    <a:lnTo>
                      <a:pt x="874" y="274"/>
                    </a:lnTo>
                    <a:lnTo>
                      <a:pt x="864" y="252"/>
                    </a:lnTo>
                    <a:lnTo>
                      <a:pt x="851" y="232"/>
                    </a:lnTo>
                    <a:lnTo>
                      <a:pt x="837" y="213"/>
                    </a:lnTo>
                    <a:lnTo>
                      <a:pt x="820" y="193"/>
                    </a:lnTo>
                    <a:lnTo>
                      <a:pt x="820" y="193"/>
                    </a:lnTo>
                    <a:close/>
                  </a:path>
                </a:pathLst>
              </a:custGeom>
              <a:solidFill>
                <a:srgbClr val="2C353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852000" y="1900513"/>
            <a:ext cx="3560888" cy="954107"/>
            <a:chOff x="852000" y="1900513"/>
            <a:chExt cx="3560888" cy="954107"/>
          </a:xfrm>
        </p:grpSpPr>
        <p:sp>
          <p:nvSpPr>
            <p:cNvPr id="52" name="矩形 51"/>
            <p:cNvSpPr/>
            <p:nvPr/>
          </p:nvSpPr>
          <p:spPr>
            <a:xfrm>
              <a:off x="852000" y="1900513"/>
              <a:ext cx="252217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管理理念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  <a:p>
              <a:pPr algn="r">
                <a:lnSpc>
                  <a:spcPct val="150000"/>
                </a:lnSpc>
                <a:spcAft>
                  <a:spcPts val="600"/>
                </a:spcAft>
                <a:buClr>
                  <a:schemeClr val="accent2"/>
                </a:buClr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为客户服务是我们存在的唯一理由，客户需求是我们发展的原动力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3692888" y="2017567"/>
              <a:ext cx="720000" cy="720000"/>
              <a:chOff x="3692888" y="2017567"/>
              <a:chExt cx="720000" cy="720000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3692888" y="2017567"/>
                <a:ext cx="720000" cy="7200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5" name="Freeform 115"/>
              <p:cNvSpPr>
                <a:spLocks noEditPoints="1"/>
              </p:cNvSpPr>
              <p:nvPr/>
            </p:nvSpPr>
            <p:spPr bwMode="auto">
              <a:xfrm>
                <a:off x="3890963" y="2212655"/>
                <a:ext cx="323850" cy="322263"/>
              </a:xfrm>
              <a:custGeom>
                <a:avLst/>
                <a:gdLst>
                  <a:gd name="T0" fmla="*/ 789 w 1018"/>
                  <a:gd name="T1" fmla="*/ 69 h 1017"/>
                  <a:gd name="T2" fmla="*/ 765 w 1018"/>
                  <a:gd name="T3" fmla="*/ 25 h 1017"/>
                  <a:gd name="T4" fmla="*/ 719 w 1018"/>
                  <a:gd name="T5" fmla="*/ 1 h 1017"/>
                  <a:gd name="T6" fmla="*/ 73 w 1018"/>
                  <a:gd name="T7" fmla="*/ 1 h 1017"/>
                  <a:gd name="T8" fmla="*/ 27 w 1018"/>
                  <a:gd name="T9" fmla="*/ 25 h 1017"/>
                  <a:gd name="T10" fmla="*/ 2 w 1018"/>
                  <a:gd name="T11" fmla="*/ 69 h 1017"/>
                  <a:gd name="T12" fmla="*/ 2 w 1018"/>
                  <a:gd name="T13" fmla="*/ 716 h 1017"/>
                  <a:gd name="T14" fmla="*/ 28 w 1018"/>
                  <a:gd name="T15" fmla="*/ 766 h 1017"/>
                  <a:gd name="T16" fmla="*/ 67 w 1018"/>
                  <a:gd name="T17" fmla="*/ 789 h 1017"/>
                  <a:gd name="T18" fmla="*/ 115 w 1018"/>
                  <a:gd name="T19" fmla="*/ 791 h 1017"/>
                  <a:gd name="T20" fmla="*/ 163 w 1018"/>
                  <a:gd name="T21" fmla="*/ 766 h 1017"/>
                  <a:gd name="T22" fmla="*/ 263 w 1018"/>
                  <a:gd name="T23" fmla="*/ 745 h 1017"/>
                  <a:gd name="T24" fmla="*/ 589 w 1018"/>
                  <a:gd name="T25" fmla="*/ 763 h 1017"/>
                  <a:gd name="T26" fmla="*/ 634 w 1018"/>
                  <a:gd name="T27" fmla="*/ 777 h 1017"/>
                  <a:gd name="T28" fmla="*/ 870 w 1018"/>
                  <a:gd name="T29" fmla="*/ 1001 h 1017"/>
                  <a:gd name="T30" fmla="*/ 923 w 1018"/>
                  <a:gd name="T31" fmla="*/ 1017 h 1017"/>
                  <a:gd name="T32" fmla="*/ 968 w 1018"/>
                  <a:gd name="T33" fmla="*/ 1006 h 1017"/>
                  <a:gd name="T34" fmla="*/ 1002 w 1018"/>
                  <a:gd name="T35" fmla="*/ 975 h 1017"/>
                  <a:gd name="T36" fmla="*/ 1018 w 1018"/>
                  <a:gd name="T37" fmla="*/ 921 h 1017"/>
                  <a:gd name="T38" fmla="*/ 1011 w 1018"/>
                  <a:gd name="T39" fmla="*/ 276 h 1017"/>
                  <a:gd name="T40" fmla="*/ 977 w 1018"/>
                  <a:gd name="T41" fmla="*/ 238 h 1017"/>
                  <a:gd name="T42" fmla="*/ 927 w 1018"/>
                  <a:gd name="T43" fmla="*/ 223 h 1017"/>
                  <a:gd name="T44" fmla="*/ 102 w 1018"/>
                  <a:gd name="T45" fmla="*/ 729 h 1017"/>
                  <a:gd name="T46" fmla="*/ 73 w 1018"/>
                  <a:gd name="T47" fmla="*/ 721 h 1017"/>
                  <a:gd name="T48" fmla="*/ 64 w 1018"/>
                  <a:gd name="T49" fmla="*/ 86 h 1017"/>
                  <a:gd name="T50" fmla="*/ 80 w 1018"/>
                  <a:gd name="T51" fmla="*/ 65 h 1017"/>
                  <a:gd name="T52" fmla="*/ 711 w 1018"/>
                  <a:gd name="T53" fmla="*/ 65 h 1017"/>
                  <a:gd name="T54" fmla="*/ 727 w 1018"/>
                  <a:gd name="T55" fmla="*/ 86 h 1017"/>
                  <a:gd name="T56" fmla="*/ 720 w 1018"/>
                  <a:gd name="T57" fmla="*/ 470 h 1017"/>
                  <a:gd name="T58" fmla="*/ 429 w 1018"/>
                  <a:gd name="T59" fmla="*/ 476 h 1017"/>
                  <a:gd name="T60" fmla="*/ 350 w 1018"/>
                  <a:gd name="T61" fmla="*/ 501 h 1017"/>
                  <a:gd name="T62" fmla="*/ 954 w 1018"/>
                  <a:gd name="T63" fmla="*/ 928 h 1017"/>
                  <a:gd name="T64" fmla="*/ 934 w 1018"/>
                  <a:gd name="T65" fmla="*/ 951 h 1017"/>
                  <a:gd name="T66" fmla="*/ 900 w 1018"/>
                  <a:gd name="T67" fmla="*/ 944 h 1017"/>
                  <a:gd name="T68" fmla="*/ 645 w 1018"/>
                  <a:gd name="T69" fmla="*/ 711 h 1017"/>
                  <a:gd name="T70" fmla="*/ 318 w 1018"/>
                  <a:gd name="T71" fmla="*/ 700 h 1017"/>
                  <a:gd name="T72" fmla="*/ 293 w 1018"/>
                  <a:gd name="T73" fmla="*/ 685 h 1017"/>
                  <a:gd name="T74" fmla="*/ 379 w 1018"/>
                  <a:gd name="T75" fmla="*/ 557 h 1017"/>
                  <a:gd name="T76" fmla="*/ 420 w 1018"/>
                  <a:gd name="T77" fmla="*/ 540 h 1017"/>
                  <a:gd name="T78" fmla="*/ 727 w 1018"/>
                  <a:gd name="T79" fmla="*/ 536 h 1017"/>
                  <a:gd name="T80" fmla="*/ 770 w 1018"/>
                  <a:gd name="T81" fmla="*/ 508 h 1017"/>
                  <a:gd name="T82" fmla="*/ 791 w 1018"/>
                  <a:gd name="T83" fmla="*/ 461 h 1017"/>
                  <a:gd name="T84" fmla="*/ 938 w 1018"/>
                  <a:gd name="T85" fmla="*/ 288 h 1017"/>
                  <a:gd name="T86" fmla="*/ 955 w 1018"/>
                  <a:gd name="T87" fmla="*/ 311 h 1017"/>
                  <a:gd name="T88" fmla="*/ 425 w 1018"/>
                  <a:gd name="T89" fmla="*/ 373 h 1017"/>
                  <a:gd name="T90" fmla="*/ 445 w 1018"/>
                  <a:gd name="T91" fmla="*/ 333 h 1017"/>
                  <a:gd name="T92" fmla="*/ 416 w 1018"/>
                  <a:gd name="T93" fmla="*/ 289 h 1017"/>
                  <a:gd name="T94" fmla="*/ 371 w 1018"/>
                  <a:gd name="T95" fmla="*/ 294 h 1017"/>
                  <a:gd name="T96" fmla="*/ 350 w 1018"/>
                  <a:gd name="T97" fmla="*/ 333 h 1017"/>
                  <a:gd name="T98" fmla="*/ 380 w 1018"/>
                  <a:gd name="T99" fmla="*/ 377 h 1017"/>
                  <a:gd name="T100" fmla="*/ 197 w 1018"/>
                  <a:gd name="T101" fmla="*/ 286 h 1017"/>
                  <a:gd name="T102" fmla="*/ 160 w 1018"/>
                  <a:gd name="T103" fmla="*/ 324 h 1017"/>
                  <a:gd name="T104" fmla="*/ 174 w 1018"/>
                  <a:gd name="T105" fmla="*/ 367 h 1017"/>
                  <a:gd name="T106" fmla="*/ 217 w 1018"/>
                  <a:gd name="T107" fmla="*/ 380 h 1017"/>
                  <a:gd name="T108" fmla="*/ 254 w 1018"/>
                  <a:gd name="T109" fmla="*/ 343 h 1017"/>
                  <a:gd name="T110" fmla="*/ 240 w 1018"/>
                  <a:gd name="T111" fmla="*/ 300 h 1017"/>
                  <a:gd name="T112" fmla="*/ 589 w 1018"/>
                  <a:gd name="T113" fmla="*/ 380 h 1017"/>
                  <a:gd name="T114" fmla="*/ 629 w 1018"/>
                  <a:gd name="T115" fmla="*/ 360 h 1017"/>
                  <a:gd name="T116" fmla="*/ 633 w 1018"/>
                  <a:gd name="T117" fmla="*/ 315 h 1017"/>
                  <a:gd name="T118" fmla="*/ 589 w 1018"/>
                  <a:gd name="T119" fmla="*/ 286 h 1017"/>
                  <a:gd name="T120" fmla="*/ 549 w 1018"/>
                  <a:gd name="T121" fmla="*/ 306 h 1017"/>
                  <a:gd name="T122" fmla="*/ 545 w 1018"/>
                  <a:gd name="T123" fmla="*/ 351 h 1017"/>
                  <a:gd name="T124" fmla="*/ 589 w 1018"/>
                  <a:gd name="T125" fmla="*/ 380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8" h="1017">
                    <a:moveTo>
                      <a:pt x="927" y="223"/>
                    </a:moveTo>
                    <a:lnTo>
                      <a:pt x="792" y="223"/>
                    </a:lnTo>
                    <a:lnTo>
                      <a:pt x="792" y="86"/>
                    </a:lnTo>
                    <a:lnTo>
                      <a:pt x="792" y="86"/>
                    </a:lnTo>
                    <a:lnTo>
                      <a:pt x="791" y="78"/>
                    </a:lnTo>
                    <a:lnTo>
                      <a:pt x="789" y="69"/>
                    </a:lnTo>
                    <a:lnTo>
                      <a:pt x="787" y="61"/>
                    </a:lnTo>
                    <a:lnTo>
                      <a:pt x="784" y="53"/>
                    </a:lnTo>
                    <a:lnTo>
                      <a:pt x="780" y="45"/>
                    </a:lnTo>
                    <a:lnTo>
                      <a:pt x="776" y="38"/>
                    </a:lnTo>
                    <a:lnTo>
                      <a:pt x="770" y="31"/>
                    </a:lnTo>
                    <a:lnTo>
                      <a:pt x="765" y="25"/>
                    </a:lnTo>
                    <a:lnTo>
                      <a:pt x="758" y="19"/>
                    </a:lnTo>
                    <a:lnTo>
                      <a:pt x="751" y="15"/>
                    </a:lnTo>
                    <a:lnTo>
                      <a:pt x="743" y="10"/>
                    </a:lnTo>
                    <a:lnTo>
                      <a:pt x="736" y="6"/>
                    </a:lnTo>
                    <a:lnTo>
                      <a:pt x="727" y="3"/>
                    </a:lnTo>
                    <a:lnTo>
                      <a:pt x="719" y="1"/>
                    </a:lnTo>
                    <a:lnTo>
                      <a:pt x="709" y="0"/>
                    </a:lnTo>
                    <a:lnTo>
                      <a:pt x="699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82" y="0"/>
                    </a:lnTo>
                    <a:lnTo>
                      <a:pt x="73" y="1"/>
                    </a:lnTo>
                    <a:lnTo>
                      <a:pt x="64" y="3"/>
                    </a:lnTo>
                    <a:lnTo>
                      <a:pt x="56" y="6"/>
                    </a:lnTo>
                    <a:lnTo>
                      <a:pt x="48" y="10"/>
                    </a:lnTo>
                    <a:lnTo>
                      <a:pt x="41" y="15"/>
                    </a:lnTo>
                    <a:lnTo>
                      <a:pt x="33" y="19"/>
                    </a:lnTo>
                    <a:lnTo>
                      <a:pt x="27" y="25"/>
                    </a:lnTo>
                    <a:lnTo>
                      <a:pt x="21" y="31"/>
                    </a:lnTo>
                    <a:lnTo>
                      <a:pt x="16" y="38"/>
                    </a:lnTo>
                    <a:lnTo>
                      <a:pt x="12" y="45"/>
                    </a:lnTo>
                    <a:lnTo>
                      <a:pt x="7" y="53"/>
                    </a:lnTo>
                    <a:lnTo>
                      <a:pt x="4" y="61"/>
                    </a:lnTo>
                    <a:lnTo>
                      <a:pt x="2" y="69"/>
                    </a:lnTo>
                    <a:lnTo>
                      <a:pt x="1" y="78"/>
                    </a:lnTo>
                    <a:lnTo>
                      <a:pt x="0" y="86"/>
                    </a:lnTo>
                    <a:lnTo>
                      <a:pt x="0" y="698"/>
                    </a:lnTo>
                    <a:lnTo>
                      <a:pt x="0" y="698"/>
                    </a:lnTo>
                    <a:lnTo>
                      <a:pt x="1" y="708"/>
                    </a:lnTo>
                    <a:lnTo>
                      <a:pt x="2" y="716"/>
                    </a:lnTo>
                    <a:lnTo>
                      <a:pt x="4" y="726"/>
                    </a:lnTo>
                    <a:lnTo>
                      <a:pt x="7" y="735"/>
                    </a:lnTo>
                    <a:lnTo>
                      <a:pt x="12" y="743"/>
                    </a:lnTo>
                    <a:lnTo>
                      <a:pt x="16" y="751"/>
                    </a:lnTo>
                    <a:lnTo>
                      <a:pt x="21" y="758"/>
                    </a:lnTo>
                    <a:lnTo>
                      <a:pt x="28" y="766"/>
                    </a:lnTo>
                    <a:lnTo>
                      <a:pt x="28" y="766"/>
                    </a:lnTo>
                    <a:lnTo>
                      <a:pt x="35" y="772"/>
                    </a:lnTo>
                    <a:lnTo>
                      <a:pt x="43" y="777"/>
                    </a:lnTo>
                    <a:lnTo>
                      <a:pt x="51" y="782"/>
                    </a:lnTo>
                    <a:lnTo>
                      <a:pt x="59" y="786"/>
                    </a:lnTo>
                    <a:lnTo>
                      <a:pt x="67" y="789"/>
                    </a:lnTo>
                    <a:lnTo>
                      <a:pt x="77" y="791"/>
                    </a:lnTo>
                    <a:lnTo>
                      <a:pt x="87" y="792"/>
                    </a:lnTo>
                    <a:lnTo>
                      <a:pt x="95" y="794"/>
                    </a:lnTo>
                    <a:lnTo>
                      <a:pt x="95" y="794"/>
                    </a:lnTo>
                    <a:lnTo>
                      <a:pt x="105" y="792"/>
                    </a:lnTo>
                    <a:lnTo>
                      <a:pt x="115" y="791"/>
                    </a:lnTo>
                    <a:lnTo>
                      <a:pt x="123" y="789"/>
                    </a:lnTo>
                    <a:lnTo>
                      <a:pt x="132" y="786"/>
                    </a:lnTo>
                    <a:lnTo>
                      <a:pt x="140" y="783"/>
                    </a:lnTo>
                    <a:lnTo>
                      <a:pt x="148" y="777"/>
                    </a:lnTo>
                    <a:lnTo>
                      <a:pt x="155" y="772"/>
                    </a:lnTo>
                    <a:lnTo>
                      <a:pt x="163" y="766"/>
                    </a:lnTo>
                    <a:lnTo>
                      <a:pt x="230" y="700"/>
                    </a:lnTo>
                    <a:lnTo>
                      <a:pt x="230" y="700"/>
                    </a:lnTo>
                    <a:lnTo>
                      <a:pt x="236" y="713"/>
                    </a:lnTo>
                    <a:lnTo>
                      <a:pt x="243" y="726"/>
                    </a:lnTo>
                    <a:lnTo>
                      <a:pt x="252" y="737"/>
                    </a:lnTo>
                    <a:lnTo>
                      <a:pt x="263" y="745"/>
                    </a:lnTo>
                    <a:lnTo>
                      <a:pt x="276" y="753"/>
                    </a:lnTo>
                    <a:lnTo>
                      <a:pt x="288" y="759"/>
                    </a:lnTo>
                    <a:lnTo>
                      <a:pt x="303" y="762"/>
                    </a:lnTo>
                    <a:lnTo>
                      <a:pt x="318" y="763"/>
                    </a:lnTo>
                    <a:lnTo>
                      <a:pt x="589" y="763"/>
                    </a:lnTo>
                    <a:lnTo>
                      <a:pt x="589" y="763"/>
                    </a:lnTo>
                    <a:lnTo>
                      <a:pt x="597" y="763"/>
                    </a:lnTo>
                    <a:lnTo>
                      <a:pt x="605" y="765"/>
                    </a:lnTo>
                    <a:lnTo>
                      <a:pt x="612" y="767"/>
                    </a:lnTo>
                    <a:lnTo>
                      <a:pt x="620" y="770"/>
                    </a:lnTo>
                    <a:lnTo>
                      <a:pt x="626" y="773"/>
                    </a:lnTo>
                    <a:lnTo>
                      <a:pt x="634" y="777"/>
                    </a:lnTo>
                    <a:lnTo>
                      <a:pt x="640" y="782"/>
                    </a:lnTo>
                    <a:lnTo>
                      <a:pt x="646" y="787"/>
                    </a:lnTo>
                    <a:lnTo>
                      <a:pt x="855" y="989"/>
                    </a:lnTo>
                    <a:lnTo>
                      <a:pt x="855" y="989"/>
                    </a:lnTo>
                    <a:lnTo>
                      <a:pt x="862" y="995"/>
                    </a:lnTo>
                    <a:lnTo>
                      <a:pt x="870" y="1001"/>
                    </a:lnTo>
                    <a:lnTo>
                      <a:pt x="877" y="1006"/>
                    </a:lnTo>
                    <a:lnTo>
                      <a:pt x="886" y="1010"/>
                    </a:lnTo>
                    <a:lnTo>
                      <a:pt x="895" y="1012"/>
                    </a:lnTo>
                    <a:lnTo>
                      <a:pt x="903" y="1016"/>
                    </a:lnTo>
                    <a:lnTo>
                      <a:pt x="913" y="1017"/>
                    </a:lnTo>
                    <a:lnTo>
                      <a:pt x="923" y="1017"/>
                    </a:lnTo>
                    <a:lnTo>
                      <a:pt x="923" y="1017"/>
                    </a:lnTo>
                    <a:lnTo>
                      <a:pt x="932" y="1017"/>
                    </a:lnTo>
                    <a:lnTo>
                      <a:pt x="941" y="1016"/>
                    </a:lnTo>
                    <a:lnTo>
                      <a:pt x="950" y="1012"/>
                    </a:lnTo>
                    <a:lnTo>
                      <a:pt x="959" y="1010"/>
                    </a:lnTo>
                    <a:lnTo>
                      <a:pt x="968" y="1006"/>
                    </a:lnTo>
                    <a:lnTo>
                      <a:pt x="975" y="1001"/>
                    </a:lnTo>
                    <a:lnTo>
                      <a:pt x="983" y="995"/>
                    </a:lnTo>
                    <a:lnTo>
                      <a:pt x="990" y="989"/>
                    </a:lnTo>
                    <a:lnTo>
                      <a:pt x="990" y="989"/>
                    </a:lnTo>
                    <a:lnTo>
                      <a:pt x="997" y="982"/>
                    </a:lnTo>
                    <a:lnTo>
                      <a:pt x="1002" y="975"/>
                    </a:lnTo>
                    <a:lnTo>
                      <a:pt x="1006" y="966"/>
                    </a:lnTo>
                    <a:lnTo>
                      <a:pt x="1011" y="958"/>
                    </a:lnTo>
                    <a:lnTo>
                      <a:pt x="1014" y="949"/>
                    </a:lnTo>
                    <a:lnTo>
                      <a:pt x="1016" y="941"/>
                    </a:lnTo>
                    <a:lnTo>
                      <a:pt x="1017" y="931"/>
                    </a:lnTo>
                    <a:lnTo>
                      <a:pt x="1018" y="921"/>
                    </a:lnTo>
                    <a:lnTo>
                      <a:pt x="1018" y="311"/>
                    </a:lnTo>
                    <a:lnTo>
                      <a:pt x="1018" y="311"/>
                    </a:lnTo>
                    <a:lnTo>
                      <a:pt x="1017" y="301"/>
                    </a:lnTo>
                    <a:lnTo>
                      <a:pt x="1016" y="292"/>
                    </a:lnTo>
                    <a:lnTo>
                      <a:pt x="1014" y="284"/>
                    </a:lnTo>
                    <a:lnTo>
                      <a:pt x="1011" y="276"/>
                    </a:lnTo>
                    <a:lnTo>
                      <a:pt x="1007" y="269"/>
                    </a:lnTo>
                    <a:lnTo>
                      <a:pt x="1002" y="261"/>
                    </a:lnTo>
                    <a:lnTo>
                      <a:pt x="997" y="255"/>
                    </a:lnTo>
                    <a:lnTo>
                      <a:pt x="991" y="248"/>
                    </a:lnTo>
                    <a:lnTo>
                      <a:pt x="985" y="243"/>
                    </a:lnTo>
                    <a:lnTo>
                      <a:pt x="977" y="238"/>
                    </a:lnTo>
                    <a:lnTo>
                      <a:pt x="970" y="233"/>
                    </a:lnTo>
                    <a:lnTo>
                      <a:pt x="962" y="230"/>
                    </a:lnTo>
                    <a:lnTo>
                      <a:pt x="954" y="227"/>
                    </a:lnTo>
                    <a:lnTo>
                      <a:pt x="945" y="225"/>
                    </a:lnTo>
                    <a:lnTo>
                      <a:pt x="935" y="224"/>
                    </a:lnTo>
                    <a:lnTo>
                      <a:pt x="927" y="223"/>
                    </a:lnTo>
                    <a:lnTo>
                      <a:pt x="927" y="223"/>
                    </a:lnTo>
                    <a:close/>
                    <a:moveTo>
                      <a:pt x="118" y="721"/>
                    </a:moveTo>
                    <a:lnTo>
                      <a:pt x="118" y="721"/>
                    </a:lnTo>
                    <a:lnTo>
                      <a:pt x="114" y="725"/>
                    </a:lnTo>
                    <a:lnTo>
                      <a:pt x="108" y="727"/>
                    </a:lnTo>
                    <a:lnTo>
                      <a:pt x="102" y="729"/>
                    </a:lnTo>
                    <a:lnTo>
                      <a:pt x="95" y="729"/>
                    </a:lnTo>
                    <a:lnTo>
                      <a:pt x="90" y="729"/>
                    </a:lnTo>
                    <a:lnTo>
                      <a:pt x="83" y="727"/>
                    </a:lnTo>
                    <a:lnTo>
                      <a:pt x="78" y="725"/>
                    </a:lnTo>
                    <a:lnTo>
                      <a:pt x="73" y="721"/>
                    </a:lnTo>
                    <a:lnTo>
                      <a:pt x="73" y="721"/>
                    </a:lnTo>
                    <a:lnTo>
                      <a:pt x="70" y="715"/>
                    </a:lnTo>
                    <a:lnTo>
                      <a:pt x="66" y="710"/>
                    </a:lnTo>
                    <a:lnTo>
                      <a:pt x="64" y="704"/>
                    </a:lnTo>
                    <a:lnTo>
                      <a:pt x="64" y="698"/>
                    </a:lnTo>
                    <a:lnTo>
                      <a:pt x="64" y="86"/>
                    </a:lnTo>
                    <a:lnTo>
                      <a:pt x="64" y="86"/>
                    </a:lnTo>
                    <a:lnTo>
                      <a:pt x="64" y="82"/>
                    </a:lnTo>
                    <a:lnTo>
                      <a:pt x="66" y="78"/>
                    </a:lnTo>
                    <a:lnTo>
                      <a:pt x="68" y="74"/>
                    </a:lnTo>
                    <a:lnTo>
                      <a:pt x="72" y="70"/>
                    </a:lnTo>
                    <a:lnTo>
                      <a:pt x="76" y="67"/>
                    </a:lnTo>
                    <a:lnTo>
                      <a:pt x="80" y="65"/>
                    </a:lnTo>
                    <a:lnTo>
                      <a:pt x="86" y="63"/>
                    </a:lnTo>
                    <a:lnTo>
                      <a:pt x="92" y="63"/>
                    </a:lnTo>
                    <a:lnTo>
                      <a:pt x="699" y="63"/>
                    </a:lnTo>
                    <a:lnTo>
                      <a:pt x="699" y="63"/>
                    </a:lnTo>
                    <a:lnTo>
                      <a:pt x="706" y="63"/>
                    </a:lnTo>
                    <a:lnTo>
                      <a:pt x="711" y="65"/>
                    </a:lnTo>
                    <a:lnTo>
                      <a:pt x="715" y="67"/>
                    </a:lnTo>
                    <a:lnTo>
                      <a:pt x="720" y="70"/>
                    </a:lnTo>
                    <a:lnTo>
                      <a:pt x="723" y="74"/>
                    </a:lnTo>
                    <a:lnTo>
                      <a:pt x="725" y="78"/>
                    </a:lnTo>
                    <a:lnTo>
                      <a:pt x="727" y="82"/>
                    </a:lnTo>
                    <a:lnTo>
                      <a:pt x="727" y="86"/>
                    </a:lnTo>
                    <a:lnTo>
                      <a:pt x="727" y="452"/>
                    </a:lnTo>
                    <a:lnTo>
                      <a:pt x="727" y="452"/>
                    </a:lnTo>
                    <a:lnTo>
                      <a:pt x="727" y="458"/>
                    </a:lnTo>
                    <a:lnTo>
                      <a:pt x="725" y="462"/>
                    </a:lnTo>
                    <a:lnTo>
                      <a:pt x="723" y="466"/>
                    </a:lnTo>
                    <a:lnTo>
                      <a:pt x="720" y="470"/>
                    </a:lnTo>
                    <a:lnTo>
                      <a:pt x="715" y="473"/>
                    </a:lnTo>
                    <a:lnTo>
                      <a:pt x="711" y="475"/>
                    </a:lnTo>
                    <a:lnTo>
                      <a:pt x="706" y="476"/>
                    </a:lnTo>
                    <a:lnTo>
                      <a:pt x="699" y="476"/>
                    </a:lnTo>
                    <a:lnTo>
                      <a:pt x="429" y="476"/>
                    </a:lnTo>
                    <a:lnTo>
                      <a:pt x="429" y="476"/>
                    </a:lnTo>
                    <a:lnTo>
                      <a:pt x="415" y="477"/>
                    </a:lnTo>
                    <a:lnTo>
                      <a:pt x="401" y="479"/>
                    </a:lnTo>
                    <a:lnTo>
                      <a:pt x="387" y="482"/>
                    </a:lnTo>
                    <a:lnTo>
                      <a:pt x="374" y="487"/>
                    </a:lnTo>
                    <a:lnTo>
                      <a:pt x="361" y="493"/>
                    </a:lnTo>
                    <a:lnTo>
                      <a:pt x="350" y="501"/>
                    </a:lnTo>
                    <a:lnTo>
                      <a:pt x="339" y="508"/>
                    </a:lnTo>
                    <a:lnTo>
                      <a:pt x="328" y="518"/>
                    </a:lnTo>
                    <a:lnTo>
                      <a:pt x="118" y="721"/>
                    </a:lnTo>
                    <a:close/>
                    <a:moveTo>
                      <a:pt x="955" y="921"/>
                    </a:moveTo>
                    <a:lnTo>
                      <a:pt x="955" y="921"/>
                    </a:lnTo>
                    <a:lnTo>
                      <a:pt x="954" y="928"/>
                    </a:lnTo>
                    <a:lnTo>
                      <a:pt x="951" y="934"/>
                    </a:lnTo>
                    <a:lnTo>
                      <a:pt x="949" y="939"/>
                    </a:lnTo>
                    <a:lnTo>
                      <a:pt x="945" y="944"/>
                    </a:lnTo>
                    <a:lnTo>
                      <a:pt x="945" y="944"/>
                    </a:lnTo>
                    <a:lnTo>
                      <a:pt x="940" y="948"/>
                    </a:lnTo>
                    <a:lnTo>
                      <a:pt x="934" y="951"/>
                    </a:lnTo>
                    <a:lnTo>
                      <a:pt x="929" y="952"/>
                    </a:lnTo>
                    <a:lnTo>
                      <a:pt x="923" y="953"/>
                    </a:lnTo>
                    <a:lnTo>
                      <a:pt x="916" y="952"/>
                    </a:lnTo>
                    <a:lnTo>
                      <a:pt x="911" y="951"/>
                    </a:lnTo>
                    <a:lnTo>
                      <a:pt x="904" y="948"/>
                    </a:lnTo>
                    <a:lnTo>
                      <a:pt x="900" y="944"/>
                    </a:lnTo>
                    <a:lnTo>
                      <a:pt x="691" y="742"/>
                    </a:lnTo>
                    <a:lnTo>
                      <a:pt x="691" y="742"/>
                    </a:lnTo>
                    <a:lnTo>
                      <a:pt x="680" y="732"/>
                    </a:lnTo>
                    <a:lnTo>
                      <a:pt x="668" y="724"/>
                    </a:lnTo>
                    <a:lnTo>
                      <a:pt x="656" y="716"/>
                    </a:lnTo>
                    <a:lnTo>
                      <a:pt x="645" y="711"/>
                    </a:lnTo>
                    <a:lnTo>
                      <a:pt x="631" y="706"/>
                    </a:lnTo>
                    <a:lnTo>
                      <a:pt x="618" y="702"/>
                    </a:lnTo>
                    <a:lnTo>
                      <a:pt x="604" y="700"/>
                    </a:lnTo>
                    <a:lnTo>
                      <a:pt x="589" y="700"/>
                    </a:lnTo>
                    <a:lnTo>
                      <a:pt x="318" y="700"/>
                    </a:lnTo>
                    <a:lnTo>
                      <a:pt x="318" y="700"/>
                    </a:lnTo>
                    <a:lnTo>
                      <a:pt x="313" y="699"/>
                    </a:lnTo>
                    <a:lnTo>
                      <a:pt x="308" y="698"/>
                    </a:lnTo>
                    <a:lnTo>
                      <a:pt x="302" y="696"/>
                    </a:lnTo>
                    <a:lnTo>
                      <a:pt x="298" y="693"/>
                    </a:lnTo>
                    <a:lnTo>
                      <a:pt x="295" y="689"/>
                    </a:lnTo>
                    <a:lnTo>
                      <a:pt x="293" y="685"/>
                    </a:lnTo>
                    <a:lnTo>
                      <a:pt x="291" y="681"/>
                    </a:lnTo>
                    <a:lnTo>
                      <a:pt x="291" y="677"/>
                    </a:lnTo>
                    <a:lnTo>
                      <a:pt x="291" y="642"/>
                    </a:lnTo>
                    <a:lnTo>
                      <a:pt x="372" y="563"/>
                    </a:lnTo>
                    <a:lnTo>
                      <a:pt x="372" y="563"/>
                    </a:lnTo>
                    <a:lnTo>
                      <a:pt x="379" y="557"/>
                    </a:lnTo>
                    <a:lnTo>
                      <a:pt x="385" y="553"/>
                    </a:lnTo>
                    <a:lnTo>
                      <a:pt x="391" y="549"/>
                    </a:lnTo>
                    <a:lnTo>
                      <a:pt x="398" y="546"/>
                    </a:lnTo>
                    <a:lnTo>
                      <a:pt x="405" y="544"/>
                    </a:lnTo>
                    <a:lnTo>
                      <a:pt x="413" y="541"/>
                    </a:lnTo>
                    <a:lnTo>
                      <a:pt x="420" y="540"/>
                    </a:lnTo>
                    <a:lnTo>
                      <a:pt x="429" y="540"/>
                    </a:lnTo>
                    <a:lnTo>
                      <a:pt x="699" y="540"/>
                    </a:lnTo>
                    <a:lnTo>
                      <a:pt x="699" y="540"/>
                    </a:lnTo>
                    <a:lnTo>
                      <a:pt x="709" y="539"/>
                    </a:lnTo>
                    <a:lnTo>
                      <a:pt x="719" y="538"/>
                    </a:lnTo>
                    <a:lnTo>
                      <a:pt x="727" y="536"/>
                    </a:lnTo>
                    <a:lnTo>
                      <a:pt x="736" y="533"/>
                    </a:lnTo>
                    <a:lnTo>
                      <a:pt x="743" y="530"/>
                    </a:lnTo>
                    <a:lnTo>
                      <a:pt x="751" y="525"/>
                    </a:lnTo>
                    <a:lnTo>
                      <a:pt x="758" y="520"/>
                    </a:lnTo>
                    <a:lnTo>
                      <a:pt x="765" y="515"/>
                    </a:lnTo>
                    <a:lnTo>
                      <a:pt x="770" y="508"/>
                    </a:lnTo>
                    <a:lnTo>
                      <a:pt x="776" y="502"/>
                    </a:lnTo>
                    <a:lnTo>
                      <a:pt x="780" y="494"/>
                    </a:lnTo>
                    <a:lnTo>
                      <a:pt x="784" y="487"/>
                    </a:lnTo>
                    <a:lnTo>
                      <a:pt x="787" y="478"/>
                    </a:lnTo>
                    <a:lnTo>
                      <a:pt x="789" y="471"/>
                    </a:lnTo>
                    <a:lnTo>
                      <a:pt x="791" y="461"/>
                    </a:lnTo>
                    <a:lnTo>
                      <a:pt x="792" y="452"/>
                    </a:lnTo>
                    <a:lnTo>
                      <a:pt x="792" y="286"/>
                    </a:lnTo>
                    <a:lnTo>
                      <a:pt x="927" y="286"/>
                    </a:lnTo>
                    <a:lnTo>
                      <a:pt x="927" y="286"/>
                    </a:lnTo>
                    <a:lnTo>
                      <a:pt x="932" y="287"/>
                    </a:lnTo>
                    <a:lnTo>
                      <a:pt x="938" y="288"/>
                    </a:lnTo>
                    <a:lnTo>
                      <a:pt x="942" y="290"/>
                    </a:lnTo>
                    <a:lnTo>
                      <a:pt x="946" y="294"/>
                    </a:lnTo>
                    <a:lnTo>
                      <a:pt x="949" y="297"/>
                    </a:lnTo>
                    <a:lnTo>
                      <a:pt x="953" y="301"/>
                    </a:lnTo>
                    <a:lnTo>
                      <a:pt x="954" y="305"/>
                    </a:lnTo>
                    <a:lnTo>
                      <a:pt x="955" y="311"/>
                    </a:lnTo>
                    <a:lnTo>
                      <a:pt x="955" y="921"/>
                    </a:lnTo>
                    <a:close/>
                    <a:moveTo>
                      <a:pt x="398" y="380"/>
                    </a:moveTo>
                    <a:lnTo>
                      <a:pt x="398" y="380"/>
                    </a:lnTo>
                    <a:lnTo>
                      <a:pt x="408" y="380"/>
                    </a:lnTo>
                    <a:lnTo>
                      <a:pt x="416" y="377"/>
                    </a:lnTo>
                    <a:lnTo>
                      <a:pt x="425" y="373"/>
                    </a:lnTo>
                    <a:lnTo>
                      <a:pt x="431" y="367"/>
                    </a:lnTo>
                    <a:lnTo>
                      <a:pt x="438" y="360"/>
                    </a:lnTo>
                    <a:lnTo>
                      <a:pt x="442" y="351"/>
                    </a:lnTo>
                    <a:lnTo>
                      <a:pt x="444" y="343"/>
                    </a:lnTo>
                    <a:lnTo>
                      <a:pt x="445" y="333"/>
                    </a:lnTo>
                    <a:lnTo>
                      <a:pt x="445" y="333"/>
                    </a:lnTo>
                    <a:lnTo>
                      <a:pt x="444" y="324"/>
                    </a:lnTo>
                    <a:lnTo>
                      <a:pt x="442" y="315"/>
                    </a:lnTo>
                    <a:lnTo>
                      <a:pt x="438" y="306"/>
                    </a:lnTo>
                    <a:lnTo>
                      <a:pt x="431" y="300"/>
                    </a:lnTo>
                    <a:lnTo>
                      <a:pt x="425" y="294"/>
                    </a:lnTo>
                    <a:lnTo>
                      <a:pt x="416" y="289"/>
                    </a:lnTo>
                    <a:lnTo>
                      <a:pt x="408" y="286"/>
                    </a:lnTo>
                    <a:lnTo>
                      <a:pt x="398" y="286"/>
                    </a:lnTo>
                    <a:lnTo>
                      <a:pt x="398" y="286"/>
                    </a:lnTo>
                    <a:lnTo>
                      <a:pt x="388" y="286"/>
                    </a:lnTo>
                    <a:lnTo>
                      <a:pt x="380" y="289"/>
                    </a:lnTo>
                    <a:lnTo>
                      <a:pt x="371" y="294"/>
                    </a:lnTo>
                    <a:lnTo>
                      <a:pt x="364" y="300"/>
                    </a:lnTo>
                    <a:lnTo>
                      <a:pt x="358" y="306"/>
                    </a:lnTo>
                    <a:lnTo>
                      <a:pt x="354" y="315"/>
                    </a:lnTo>
                    <a:lnTo>
                      <a:pt x="351" y="324"/>
                    </a:lnTo>
                    <a:lnTo>
                      <a:pt x="350" y="333"/>
                    </a:lnTo>
                    <a:lnTo>
                      <a:pt x="350" y="333"/>
                    </a:lnTo>
                    <a:lnTo>
                      <a:pt x="351" y="343"/>
                    </a:lnTo>
                    <a:lnTo>
                      <a:pt x="354" y="351"/>
                    </a:lnTo>
                    <a:lnTo>
                      <a:pt x="358" y="360"/>
                    </a:lnTo>
                    <a:lnTo>
                      <a:pt x="364" y="367"/>
                    </a:lnTo>
                    <a:lnTo>
                      <a:pt x="371" y="373"/>
                    </a:lnTo>
                    <a:lnTo>
                      <a:pt x="380" y="377"/>
                    </a:lnTo>
                    <a:lnTo>
                      <a:pt x="388" y="380"/>
                    </a:lnTo>
                    <a:lnTo>
                      <a:pt x="398" y="380"/>
                    </a:lnTo>
                    <a:lnTo>
                      <a:pt x="398" y="380"/>
                    </a:lnTo>
                    <a:close/>
                    <a:moveTo>
                      <a:pt x="207" y="286"/>
                    </a:moveTo>
                    <a:lnTo>
                      <a:pt x="207" y="286"/>
                    </a:lnTo>
                    <a:lnTo>
                      <a:pt x="197" y="286"/>
                    </a:lnTo>
                    <a:lnTo>
                      <a:pt x="189" y="289"/>
                    </a:lnTo>
                    <a:lnTo>
                      <a:pt x="180" y="294"/>
                    </a:lnTo>
                    <a:lnTo>
                      <a:pt x="174" y="300"/>
                    </a:lnTo>
                    <a:lnTo>
                      <a:pt x="167" y="306"/>
                    </a:lnTo>
                    <a:lnTo>
                      <a:pt x="163" y="315"/>
                    </a:lnTo>
                    <a:lnTo>
                      <a:pt x="160" y="324"/>
                    </a:lnTo>
                    <a:lnTo>
                      <a:pt x="160" y="333"/>
                    </a:lnTo>
                    <a:lnTo>
                      <a:pt x="160" y="333"/>
                    </a:lnTo>
                    <a:lnTo>
                      <a:pt x="160" y="343"/>
                    </a:lnTo>
                    <a:lnTo>
                      <a:pt x="163" y="351"/>
                    </a:lnTo>
                    <a:lnTo>
                      <a:pt x="167" y="360"/>
                    </a:lnTo>
                    <a:lnTo>
                      <a:pt x="174" y="367"/>
                    </a:lnTo>
                    <a:lnTo>
                      <a:pt x="180" y="373"/>
                    </a:lnTo>
                    <a:lnTo>
                      <a:pt x="189" y="377"/>
                    </a:lnTo>
                    <a:lnTo>
                      <a:pt x="197" y="380"/>
                    </a:lnTo>
                    <a:lnTo>
                      <a:pt x="207" y="380"/>
                    </a:lnTo>
                    <a:lnTo>
                      <a:pt x="207" y="380"/>
                    </a:lnTo>
                    <a:lnTo>
                      <a:pt x="217" y="380"/>
                    </a:lnTo>
                    <a:lnTo>
                      <a:pt x="225" y="377"/>
                    </a:lnTo>
                    <a:lnTo>
                      <a:pt x="234" y="373"/>
                    </a:lnTo>
                    <a:lnTo>
                      <a:pt x="240" y="367"/>
                    </a:lnTo>
                    <a:lnTo>
                      <a:pt x="247" y="360"/>
                    </a:lnTo>
                    <a:lnTo>
                      <a:pt x="251" y="351"/>
                    </a:lnTo>
                    <a:lnTo>
                      <a:pt x="254" y="343"/>
                    </a:lnTo>
                    <a:lnTo>
                      <a:pt x="254" y="333"/>
                    </a:lnTo>
                    <a:lnTo>
                      <a:pt x="254" y="333"/>
                    </a:lnTo>
                    <a:lnTo>
                      <a:pt x="254" y="324"/>
                    </a:lnTo>
                    <a:lnTo>
                      <a:pt x="251" y="315"/>
                    </a:lnTo>
                    <a:lnTo>
                      <a:pt x="247" y="306"/>
                    </a:lnTo>
                    <a:lnTo>
                      <a:pt x="240" y="300"/>
                    </a:lnTo>
                    <a:lnTo>
                      <a:pt x="234" y="294"/>
                    </a:lnTo>
                    <a:lnTo>
                      <a:pt x="225" y="289"/>
                    </a:lnTo>
                    <a:lnTo>
                      <a:pt x="217" y="286"/>
                    </a:lnTo>
                    <a:lnTo>
                      <a:pt x="207" y="286"/>
                    </a:lnTo>
                    <a:lnTo>
                      <a:pt x="207" y="286"/>
                    </a:lnTo>
                    <a:close/>
                    <a:moveTo>
                      <a:pt x="589" y="380"/>
                    </a:moveTo>
                    <a:lnTo>
                      <a:pt x="589" y="380"/>
                    </a:lnTo>
                    <a:lnTo>
                      <a:pt x="598" y="380"/>
                    </a:lnTo>
                    <a:lnTo>
                      <a:pt x="607" y="377"/>
                    </a:lnTo>
                    <a:lnTo>
                      <a:pt x="616" y="373"/>
                    </a:lnTo>
                    <a:lnTo>
                      <a:pt x="622" y="367"/>
                    </a:lnTo>
                    <a:lnTo>
                      <a:pt x="629" y="360"/>
                    </a:lnTo>
                    <a:lnTo>
                      <a:pt x="633" y="351"/>
                    </a:lnTo>
                    <a:lnTo>
                      <a:pt x="635" y="343"/>
                    </a:lnTo>
                    <a:lnTo>
                      <a:pt x="636" y="333"/>
                    </a:lnTo>
                    <a:lnTo>
                      <a:pt x="636" y="333"/>
                    </a:lnTo>
                    <a:lnTo>
                      <a:pt x="635" y="324"/>
                    </a:lnTo>
                    <a:lnTo>
                      <a:pt x="633" y="315"/>
                    </a:lnTo>
                    <a:lnTo>
                      <a:pt x="629" y="306"/>
                    </a:lnTo>
                    <a:lnTo>
                      <a:pt x="622" y="300"/>
                    </a:lnTo>
                    <a:lnTo>
                      <a:pt x="616" y="294"/>
                    </a:lnTo>
                    <a:lnTo>
                      <a:pt x="607" y="289"/>
                    </a:lnTo>
                    <a:lnTo>
                      <a:pt x="598" y="286"/>
                    </a:lnTo>
                    <a:lnTo>
                      <a:pt x="589" y="286"/>
                    </a:lnTo>
                    <a:lnTo>
                      <a:pt x="589" y="286"/>
                    </a:lnTo>
                    <a:lnTo>
                      <a:pt x="579" y="286"/>
                    </a:lnTo>
                    <a:lnTo>
                      <a:pt x="570" y="289"/>
                    </a:lnTo>
                    <a:lnTo>
                      <a:pt x="562" y="294"/>
                    </a:lnTo>
                    <a:lnTo>
                      <a:pt x="554" y="300"/>
                    </a:lnTo>
                    <a:lnTo>
                      <a:pt x="549" y="306"/>
                    </a:lnTo>
                    <a:lnTo>
                      <a:pt x="545" y="315"/>
                    </a:lnTo>
                    <a:lnTo>
                      <a:pt x="542" y="324"/>
                    </a:lnTo>
                    <a:lnTo>
                      <a:pt x="541" y="333"/>
                    </a:lnTo>
                    <a:lnTo>
                      <a:pt x="541" y="333"/>
                    </a:lnTo>
                    <a:lnTo>
                      <a:pt x="542" y="343"/>
                    </a:lnTo>
                    <a:lnTo>
                      <a:pt x="545" y="351"/>
                    </a:lnTo>
                    <a:lnTo>
                      <a:pt x="549" y="360"/>
                    </a:lnTo>
                    <a:lnTo>
                      <a:pt x="554" y="367"/>
                    </a:lnTo>
                    <a:lnTo>
                      <a:pt x="562" y="373"/>
                    </a:lnTo>
                    <a:lnTo>
                      <a:pt x="570" y="377"/>
                    </a:lnTo>
                    <a:lnTo>
                      <a:pt x="579" y="380"/>
                    </a:lnTo>
                    <a:lnTo>
                      <a:pt x="589" y="380"/>
                    </a:lnTo>
                    <a:lnTo>
                      <a:pt x="589" y="380"/>
                    </a:lnTo>
                    <a:close/>
                  </a:path>
                </a:pathLst>
              </a:custGeom>
              <a:solidFill>
                <a:srgbClr val="2C353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3146702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0413" cy="3429000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60648"/>
            <a:ext cx="11593288" cy="6336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33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06" y="234132"/>
            <a:ext cx="180911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C353A"/>
                </a:solidFill>
                <a:latin typeface="Arial"/>
                <a:ea typeface="微软雅黑"/>
                <a:sym typeface="Arial"/>
              </a:rPr>
              <a:t>添加标题内容</a:t>
            </a:r>
            <a:endParaRPr lang="en-US" altLang="zh-CN" sz="1600" b="1" dirty="0">
              <a:solidFill>
                <a:srgbClr val="2C353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566" y="404664"/>
            <a:ext cx="360040" cy="249812"/>
          </a:xfrm>
          <a:prstGeom prst="rect">
            <a:avLst/>
          </a:prstGeom>
          <a:solidFill>
            <a:srgbClr val="2C3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" name="Shape 135"/>
          <p:cNvSpPr/>
          <p:nvPr/>
        </p:nvSpPr>
        <p:spPr>
          <a:xfrm>
            <a:off x="11067379" y="6340527"/>
            <a:ext cx="103868" cy="102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2" name="Shape 118"/>
          <p:cNvSpPr/>
          <p:nvPr/>
        </p:nvSpPr>
        <p:spPr>
          <a:xfrm>
            <a:off x="11295889" y="6169391"/>
            <a:ext cx="230489" cy="230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3" name="Shape 141"/>
          <p:cNvSpPr/>
          <p:nvPr/>
        </p:nvSpPr>
        <p:spPr>
          <a:xfrm>
            <a:off x="10487694" y="6553209"/>
            <a:ext cx="109803" cy="10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4" name="Shape 153"/>
          <p:cNvSpPr/>
          <p:nvPr/>
        </p:nvSpPr>
        <p:spPr>
          <a:xfrm flipV="1">
            <a:off x="10539134" y="6262378"/>
            <a:ext cx="908107" cy="35908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8" name="Shape 168"/>
          <p:cNvSpPr/>
          <p:nvPr/>
        </p:nvSpPr>
        <p:spPr>
          <a:xfrm>
            <a:off x="11642117" y="6747097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9" name="Shape 169"/>
          <p:cNvSpPr/>
          <p:nvPr/>
        </p:nvSpPr>
        <p:spPr>
          <a:xfrm>
            <a:off x="12172341" y="6769850"/>
            <a:ext cx="43526" cy="43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C353A"/>
          </a:solidFill>
          <a:ln w="254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0" name="Shape 170"/>
          <p:cNvSpPr/>
          <p:nvPr/>
        </p:nvSpPr>
        <p:spPr>
          <a:xfrm>
            <a:off x="11431413" y="6387020"/>
            <a:ext cx="225543" cy="361067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1" name="Shape 171"/>
          <p:cNvSpPr/>
          <p:nvPr/>
        </p:nvSpPr>
        <p:spPr>
          <a:xfrm>
            <a:off x="11470982" y="6342505"/>
            <a:ext cx="736971" cy="460978"/>
          </a:xfrm>
          <a:prstGeom prst="line">
            <a:avLst/>
          </a:prstGeom>
          <a:ln w="12700">
            <a:solidFill>
              <a:srgbClr val="2C353A"/>
            </a:solidFill>
            <a:miter lim="400000"/>
          </a:ln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3200" kern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502918" y="1772816"/>
            <a:ext cx="0" cy="354724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095206" y="1772816"/>
            <a:ext cx="0" cy="354724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8687494" y="1772816"/>
            <a:ext cx="0" cy="354724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982638" y="1789968"/>
            <a:ext cx="2445891" cy="3943288"/>
            <a:chOff x="982638" y="1789968"/>
            <a:chExt cx="2445891" cy="3943288"/>
          </a:xfrm>
        </p:grpSpPr>
        <p:sp>
          <p:nvSpPr>
            <p:cNvPr id="40" name="矩形 39"/>
            <p:cNvSpPr/>
            <p:nvPr/>
          </p:nvSpPr>
          <p:spPr>
            <a:xfrm>
              <a:off x="1378682" y="1789968"/>
              <a:ext cx="1656184" cy="165618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1483959" y="3634408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2C353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代用名</a:t>
              </a:r>
              <a:endParaRPr lang="zh-CN" altLang="en-US" sz="1100" dirty="0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982638" y="3994448"/>
              <a:ext cx="2445891" cy="1214524"/>
              <a:chOff x="1054646" y="4005064"/>
              <a:chExt cx="2445891" cy="1214524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1903130" y="4005064"/>
                <a:ext cx="748923" cy="3086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1900"/>
                  </a:lnSpc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rPr>
                  <a:t>职位名称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054646" y="4365104"/>
                <a:ext cx="2445891" cy="854484"/>
              </a:xfrm>
              <a:prstGeom prst="rect">
                <a:avLst/>
              </a:prstGeom>
            </p:spPr>
            <p:txBody>
              <a:bodyPr wrap="square" lIns="91840" tIns="45920" rIns="91840" bIns="45920">
                <a:sp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rPr>
                  <a:t>为客户服务是我们存在唯一理由，客户需求是我们发展的原动力。我们坚持以客户为中心。</a:t>
                </a:r>
                <a:endPara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2234919" y="5290592"/>
              <a:ext cx="442664" cy="442664"/>
              <a:chOff x="2342593" y="4679353"/>
              <a:chExt cx="304800" cy="304800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2342593" y="4679353"/>
                <a:ext cx="304800" cy="3048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8" name="任意多边形 47"/>
              <p:cNvSpPr>
                <a:spLocks/>
              </p:cNvSpPr>
              <p:nvPr/>
            </p:nvSpPr>
            <p:spPr bwMode="auto">
              <a:xfrm>
                <a:off x="2410170" y="4758865"/>
                <a:ext cx="169646" cy="145777"/>
              </a:xfrm>
              <a:custGeom>
                <a:avLst/>
                <a:gdLst>
                  <a:gd name="connsiteX0" fmla="*/ 1131888 w 3463925"/>
                  <a:gd name="connsiteY0" fmla="*/ 2093913 h 2976563"/>
                  <a:gd name="connsiteX1" fmla="*/ 1109662 w 3463925"/>
                  <a:gd name="connsiteY1" fmla="*/ 2094703 h 2976563"/>
                  <a:gd name="connsiteX2" fmla="*/ 1089025 w 3463925"/>
                  <a:gd name="connsiteY2" fmla="*/ 2097863 h 2976563"/>
                  <a:gd name="connsiteX3" fmla="*/ 1070769 w 3463925"/>
                  <a:gd name="connsiteY3" fmla="*/ 2103394 h 2976563"/>
                  <a:gd name="connsiteX4" fmla="*/ 1052512 w 3463925"/>
                  <a:gd name="connsiteY4" fmla="*/ 2109714 h 2976563"/>
                  <a:gd name="connsiteX5" fmla="*/ 1035050 w 3463925"/>
                  <a:gd name="connsiteY5" fmla="*/ 2117614 h 2976563"/>
                  <a:gd name="connsiteX6" fmla="*/ 1018381 w 3463925"/>
                  <a:gd name="connsiteY6" fmla="*/ 2127885 h 2976563"/>
                  <a:gd name="connsiteX7" fmla="*/ 1003300 w 3463925"/>
                  <a:gd name="connsiteY7" fmla="*/ 2138155 h 2976563"/>
                  <a:gd name="connsiteX8" fmla="*/ 988219 w 3463925"/>
                  <a:gd name="connsiteY8" fmla="*/ 2150006 h 2976563"/>
                  <a:gd name="connsiteX9" fmla="*/ 976312 w 3463925"/>
                  <a:gd name="connsiteY9" fmla="*/ 2163437 h 2976563"/>
                  <a:gd name="connsiteX10" fmla="*/ 963612 w 3463925"/>
                  <a:gd name="connsiteY10" fmla="*/ 2177657 h 2976563"/>
                  <a:gd name="connsiteX11" fmla="*/ 954088 w 3463925"/>
                  <a:gd name="connsiteY11" fmla="*/ 2191878 h 2976563"/>
                  <a:gd name="connsiteX12" fmla="*/ 944562 w 3463925"/>
                  <a:gd name="connsiteY12" fmla="*/ 2207679 h 2976563"/>
                  <a:gd name="connsiteX13" fmla="*/ 937419 w 3463925"/>
                  <a:gd name="connsiteY13" fmla="*/ 2223480 h 2976563"/>
                  <a:gd name="connsiteX14" fmla="*/ 931069 w 3463925"/>
                  <a:gd name="connsiteY14" fmla="*/ 2240071 h 2976563"/>
                  <a:gd name="connsiteX15" fmla="*/ 927100 w 3463925"/>
                  <a:gd name="connsiteY15" fmla="*/ 2256662 h 2976563"/>
                  <a:gd name="connsiteX16" fmla="*/ 923925 w 3463925"/>
                  <a:gd name="connsiteY16" fmla="*/ 2273253 h 2976563"/>
                  <a:gd name="connsiteX17" fmla="*/ 923925 w 3463925"/>
                  <a:gd name="connsiteY17" fmla="*/ 2289843 h 2976563"/>
                  <a:gd name="connsiteX18" fmla="*/ 924719 w 3463925"/>
                  <a:gd name="connsiteY18" fmla="*/ 2306434 h 2976563"/>
                  <a:gd name="connsiteX19" fmla="*/ 927100 w 3463925"/>
                  <a:gd name="connsiteY19" fmla="*/ 2322235 h 2976563"/>
                  <a:gd name="connsiteX20" fmla="*/ 931862 w 3463925"/>
                  <a:gd name="connsiteY20" fmla="*/ 2338036 h 2976563"/>
                  <a:gd name="connsiteX21" fmla="*/ 938212 w 3463925"/>
                  <a:gd name="connsiteY21" fmla="*/ 2352257 h 2976563"/>
                  <a:gd name="connsiteX22" fmla="*/ 946944 w 3463925"/>
                  <a:gd name="connsiteY22" fmla="*/ 2365687 h 2976563"/>
                  <a:gd name="connsiteX23" fmla="*/ 956469 w 3463925"/>
                  <a:gd name="connsiteY23" fmla="*/ 2377538 h 2976563"/>
                  <a:gd name="connsiteX24" fmla="*/ 968375 w 3463925"/>
                  <a:gd name="connsiteY24" fmla="*/ 2388599 h 2976563"/>
                  <a:gd name="connsiteX25" fmla="*/ 980281 w 3463925"/>
                  <a:gd name="connsiteY25" fmla="*/ 2398079 h 2976563"/>
                  <a:gd name="connsiteX26" fmla="*/ 994569 w 3463925"/>
                  <a:gd name="connsiteY26" fmla="*/ 2407560 h 2976563"/>
                  <a:gd name="connsiteX27" fmla="*/ 1008856 w 3463925"/>
                  <a:gd name="connsiteY27" fmla="*/ 2414670 h 2976563"/>
                  <a:gd name="connsiteX28" fmla="*/ 1025525 w 3463925"/>
                  <a:gd name="connsiteY28" fmla="*/ 2421780 h 2976563"/>
                  <a:gd name="connsiteX29" fmla="*/ 1042988 w 3463925"/>
                  <a:gd name="connsiteY29" fmla="*/ 2425731 h 2976563"/>
                  <a:gd name="connsiteX30" fmla="*/ 1060450 w 3463925"/>
                  <a:gd name="connsiteY30" fmla="*/ 2429681 h 2976563"/>
                  <a:gd name="connsiteX31" fmla="*/ 1079500 w 3463925"/>
                  <a:gd name="connsiteY31" fmla="*/ 2430471 h 2976563"/>
                  <a:gd name="connsiteX32" fmla="*/ 1099344 w 3463925"/>
                  <a:gd name="connsiteY32" fmla="*/ 2432051 h 2976563"/>
                  <a:gd name="connsiteX33" fmla="*/ 1119188 w 3463925"/>
                  <a:gd name="connsiteY33" fmla="*/ 2429681 h 2976563"/>
                  <a:gd name="connsiteX34" fmla="*/ 1139031 w 3463925"/>
                  <a:gd name="connsiteY34" fmla="*/ 2426521 h 2976563"/>
                  <a:gd name="connsiteX35" fmla="*/ 1158875 w 3463925"/>
                  <a:gd name="connsiteY35" fmla="*/ 2421780 h 2976563"/>
                  <a:gd name="connsiteX36" fmla="*/ 1177131 w 3463925"/>
                  <a:gd name="connsiteY36" fmla="*/ 2415460 h 2976563"/>
                  <a:gd name="connsiteX37" fmla="*/ 1194594 w 3463925"/>
                  <a:gd name="connsiteY37" fmla="*/ 2408350 h 2976563"/>
                  <a:gd name="connsiteX38" fmla="*/ 1212056 w 3463925"/>
                  <a:gd name="connsiteY38" fmla="*/ 2398869 h 2976563"/>
                  <a:gd name="connsiteX39" fmla="*/ 1228725 w 3463925"/>
                  <a:gd name="connsiteY39" fmla="*/ 2390179 h 2976563"/>
                  <a:gd name="connsiteX40" fmla="*/ 1243806 w 3463925"/>
                  <a:gd name="connsiteY40" fmla="*/ 2379118 h 2976563"/>
                  <a:gd name="connsiteX41" fmla="*/ 1257300 w 3463925"/>
                  <a:gd name="connsiteY41" fmla="*/ 2366478 h 2976563"/>
                  <a:gd name="connsiteX42" fmla="*/ 1269206 w 3463925"/>
                  <a:gd name="connsiteY42" fmla="*/ 2353047 h 2976563"/>
                  <a:gd name="connsiteX43" fmla="*/ 1281112 w 3463925"/>
                  <a:gd name="connsiteY43" fmla="*/ 2339616 h 2976563"/>
                  <a:gd name="connsiteX44" fmla="*/ 1291431 w 3463925"/>
                  <a:gd name="connsiteY44" fmla="*/ 2324605 h 2976563"/>
                  <a:gd name="connsiteX45" fmla="*/ 1299369 w 3463925"/>
                  <a:gd name="connsiteY45" fmla="*/ 2309594 h 2976563"/>
                  <a:gd name="connsiteX46" fmla="*/ 1305719 w 3463925"/>
                  <a:gd name="connsiteY46" fmla="*/ 2293794 h 2976563"/>
                  <a:gd name="connsiteX47" fmla="*/ 1310481 w 3463925"/>
                  <a:gd name="connsiteY47" fmla="*/ 2277993 h 2976563"/>
                  <a:gd name="connsiteX48" fmla="*/ 1313656 w 3463925"/>
                  <a:gd name="connsiteY48" fmla="*/ 2261402 h 2976563"/>
                  <a:gd name="connsiteX49" fmla="*/ 1314450 w 3463925"/>
                  <a:gd name="connsiteY49" fmla="*/ 2244811 h 2976563"/>
                  <a:gd name="connsiteX50" fmla="*/ 1313656 w 3463925"/>
                  <a:gd name="connsiteY50" fmla="*/ 2227430 h 2976563"/>
                  <a:gd name="connsiteX51" fmla="*/ 1310481 w 3463925"/>
                  <a:gd name="connsiteY51" fmla="*/ 2212419 h 2976563"/>
                  <a:gd name="connsiteX52" fmla="*/ 1306512 w 3463925"/>
                  <a:gd name="connsiteY52" fmla="*/ 2195828 h 2976563"/>
                  <a:gd name="connsiteX53" fmla="*/ 1300162 w 3463925"/>
                  <a:gd name="connsiteY53" fmla="*/ 2181608 h 2976563"/>
                  <a:gd name="connsiteX54" fmla="*/ 1292225 w 3463925"/>
                  <a:gd name="connsiteY54" fmla="*/ 2167387 h 2976563"/>
                  <a:gd name="connsiteX55" fmla="*/ 1282700 w 3463925"/>
                  <a:gd name="connsiteY55" fmla="*/ 2153956 h 2976563"/>
                  <a:gd name="connsiteX56" fmla="*/ 1271588 w 3463925"/>
                  <a:gd name="connsiteY56" fmla="*/ 2142896 h 2976563"/>
                  <a:gd name="connsiteX57" fmla="*/ 1258094 w 3463925"/>
                  <a:gd name="connsiteY57" fmla="*/ 2131835 h 2976563"/>
                  <a:gd name="connsiteX58" fmla="*/ 1244600 w 3463925"/>
                  <a:gd name="connsiteY58" fmla="*/ 2121564 h 2976563"/>
                  <a:gd name="connsiteX59" fmla="*/ 1228725 w 3463925"/>
                  <a:gd name="connsiteY59" fmla="*/ 2113664 h 2976563"/>
                  <a:gd name="connsiteX60" fmla="*/ 1212056 w 3463925"/>
                  <a:gd name="connsiteY60" fmla="*/ 2106554 h 2976563"/>
                  <a:gd name="connsiteX61" fmla="*/ 1193800 w 3463925"/>
                  <a:gd name="connsiteY61" fmla="*/ 2101023 h 2976563"/>
                  <a:gd name="connsiteX62" fmla="*/ 1173956 w 3463925"/>
                  <a:gd name="connsiteY62" fmla="*/ 2097073 h 2976563"/>
                  <a:gd name="connsiteX63" fmla="*/ 1153319 w 3463925"/>
                  <a:gd name="connsiteY63" fmla="*/ 2093913 h 2976563"/>
                  <a:gd name="connsiteX64" fmla="*/ 1430769 w 3463925"/>
                  <a:gd name="connsiteY64" fmla="*/ 2000250 h 2976563"/>
                  <a:gd name="connsiteX65" fmla="*/ 1423588 w 3463925"/>
                  <a:gd name="connsiteY65" fmla="*/ 2001040 h 2976563"/>
                  <a:gd name="connsiteX66" fmla="*/ 1415609 w 3463925"/>
                  <a:gd name="connsiteY66" fmla="*/ 2002619 h 2976563"/>
                  <a:gd name="connsiteX67" fmla="*/ 1407630 w 3463925"/>
                  <a:gd name="connsiteY67" fmla="*/ 2005778 h 2976563"/>
                  <a:gd name="connsiteX68" fmla="*/ 1400449 w 3463925"/>
                  <a:gd name="connsiteY68" fmla="*/ 2008937 h 2976563"/>
                  <a:gd name="connsiteX69" fmla="*/ 1391672 w 3463925"/>
                  <a:gd name="connsiteY69" fmla="*/ 2014466 h 2976563"/>
                  <a:gd name="connsiteX70" fmla="*/ 1383693 w 3463925"/>
                  <a:gd name="connsiteY70" fmla="*/ 2019204 h 2976563"/>
                  <a:gd name="connsiteX71" fmla="*/ 1376512 w 3463925"/>
                  <a:gd name="connsiteY71" fmla="*/ 2024733 h 2976563"/>
                  <a:gd name="connsiteX72" fmla="*/ 1371724 w 3463925"/>
                  <a:gd name="connsiteY72" fmla="*/ 2030261 h 2976563"/>
                  <a:gd name="connsiteX73" fmla="*/ 1365341 w 3463925"/>
                  <a:gd name="connsiteY73" fmla="*/ 2036579 h 2976563"/>
                  <a:gd name="connsiteX74" fmla="*/ 1361351 w 3463925"/>
                  <a:gd name="connsiteY74" fmla="*/ 2043687 h 2976563"/>
                  <a:gd name="connsiteX75" fmla="*/ 1356564 w 3463925"/>
                  <a:gd name="connsiteY75" fmla="*/ 2050795 h 2976563"/>
                  <a:gd name="connsiteX76" fmla="*/ 1354170 w 3463925"/>
                  <a:gd name="connsiteY76" fmla="*/ 2057903 h 2976563"/>
                  <a:gd name="connsiteX77" fmla="*/ 1351777 w 3463925"/>
                  <a:gd name="connsiteY77" fmla="*/ 2065011 h 2976563"/>
                  <a:gd name="connsiteX78" fmla="*/ 1349383 w 3463925"/>
                  <a:gd name="connsiteY78" fmla="*/ 2072119 h 2976563"/>
                  <a:gd name="connsiteX79" fmla="*/ 1348585 w 3463925"/>
                  <a:gd name="connsiteY79" fmla="*/ 2080806 h 2976563"/>
                  <a:gd name="connsiteX80" fmla="*/ 1347787 w 3463925"/>
                  <a:gd name="connsiteY80" fmla="*/ 2087914 h 2976563"/>
                  <a:gd name="connsiteX81" fmla="*/ 1347787 w 3463925"/>
                  <a:gd name="connsiteY81" fmla="*/ 2095022 h 2976563"/>
                  <a:gd name="connsiteX82" fmla="*/ 1348585 w 3463925"/>
                  <a:gd name="connsiteY82" fmla="*/ 2102919 h 2976563"/>
                  <a:gd name="connsiteX83" fmla="*/ 1350979 w 3463925"/>
                  <a:gd name="connsiteY83" fmla="*/ 2110027 h 2976563"/>
                  <a:gd name="connsiteX84" fmla="*/ 1352574 w 3463925"/>
                  <a:gd name="connsiteY84" fmla="*/ 2116345 h 2976563"/>
                  <a:gd name="connsiteX85" fmla="*/ 1355766 w 3463925"/>
                  <a:gd name="connsiteY85" fmla="*/ 2123453 h 2976563"/>
                  <a:gd name="connsiteX86" fmla="*/ 1358958 w 3463925"/>
                  <a:gd name="connsiteY86" fmla="*/ 2129771 h 2976563"/>
                  <a:gd name="connsiteX87" fmla="*/ 1362947 w 3463925"/>
                  <a:gd name="connsiteY87" fmla="*/ 2135300 h 2976563"/>
                  <a:gd name="connsiteX88" fmla="*/ 1366937 w 3463925"/>
                  <a:gd name="connsiteY88" fmla="*/ 2140828 h 2976563"/>
                  <a:gd name="connsiteX89" fmla="*/ 1372522 w 3463925"/>
                  <a:gd name="connsiteY89" fmla="*/ 2144777 h 2976563"/>
                  <a:gd name="connsiteX90" fmla="*/ 1377310 w 3463925"/>
                  <a:gd name="connsiteY90" fmla="*/ 2148726 h 2976563"/>
                  <a:gd name="connsiteX91" fmla="*/ 1383693 w 3463925"/>
                  <a:gd name="connsiteY91" fmla="*/ 2151885 h 2976563"/>
                  <a:gd name="connsiteX92" fmla="*/ 1390076 w 3463925"/>
                  <a:gd name="connsiteY92" fmla="*/ 2154254 h 2976563"/>
                  <a:gd name="connsiteX93" fmla="*/ 1396459 w 3463925"/>
                  <a:gd name="connsiteY93" fmla="*/ 2155833 h 2976563"/>
                  <a:gd name="connsiteX94" fmla="*/ 1403640 w 3463925"/>
                  <a:gd name="connsiteY94" fmla="*/ 2157413 h 2976563"/>
                  <a:gd name="connsiteX95" fmla="*/ 1410822 w 3463925"/>
                  <a:gd name="connsiteY95" fmla="*/ 2157413 h 2976563"/>
                  <a:gd name="connsiteX96" fmla="*/ 1418003 w 3463925"/>
                  <a:gd name="connsiteY96" fmla="*/ 2155833 h 2976563"/>
                  <a:gd name="connsiteX97" fmla="*/ 1425184 w 3463925"/>
                  <a:gd name="connsiteY97" fmla="*/ 2155044 h 2976563"/>
                  <a:gd name="connsiteX98" fmla="*/ 1432365 w 3463925"/>
                  <a:gd name="connsiteY98" fmla="*/ 2152674 h 2976563"/>
                  <a:gd name="connsiteX99" fmla="*/ 1439546 w 3463925"/>
                  <a:gd name="connsiteY99" fmla="*/ 2151095 h 2976563"/>
                  <a:gd name="connsiteX100" fmla="*/ 1446727 w 3463925"/>
                  <a:gd name="connsiteY100" fmla="*/ 2147936 h 2976563"/>
                  <a:gd name="connsiteX101" fmla="*/ 1453908 w 3463925"/>
                  <a:gd name="connsiteY101" fmla="*/ 2143987 h 2976563"/>
                  <a:gd name="connsiteX102" fmla="*/ 1461090 w 3463925"/>
                  <a:gd name="connsiteY102" fmla="*/ 2138459 h 2976563"/>
                  <a:gd name="connsiteX103" fmla="*/ 1467473 w 3463925"/>
                  <a:gd name="connsiteY103" fmla="*/ 2133720 h 2976563"/>
                  <a:gd name="connsiteX104" fmla="*/ 1473058 w 3463925"/>
                  <a:gd name="connsiteY104" fmla="*/ 2127402 h 2976563"/>
                  <a:gd name="connsiteX105" fmla="*/ 1478644 w 3463925"/>
                  <a:gd name="connsiteY105" fmla="*/ 2121084 h 2976563"/>
                  <a:gd name="connsiteX106" fmla="*/ 1483431 w 3463925"/>
                  <a:gd name="connsiteY106" fmla="*/ 2113976 h 2976563"/>
                  <a:gd name="connsiteX107" fmla="*/ 1488218 w 3463925"/>
                  <a:gd name="connsiteY107" fmla="*/ 2106868 h 2976563"/>
                  <a:gd name="connsiteX108" fmla="*/ 1490612 w 3463925"/>
                  <a:gd name="connsiteY108" fmla="*/ 2099760 h 2976563"/>
                  <a:gd name="connsiteX109" fmla="*/ 1493804 w 3463925"/>
                  <a:gd name="connsiteY109" fmla="*/ 2092652 h 2976563"/>
                  <a:gd name="connsiteX110" fmla="*/ 1496995 w 3463925"/>
                  <a:gd name="connsiteY110" fmla="*/ 2085544 h 2976563"/>
                  <a:gd name="connsiteX111" fmla="*/ 1497793 w 3463925"/>
                  <a:gd name="connsiteY111" fmla="*/ 2078437 h 2976563"/>
                  <a:gd name="connsiteX112" fmla="*/ 1499389 w 3463925"/>
                  <a:gd name="connsiteY112" fmla="*/ 2070539 h 2976563"/>
                  <a:gd name="connsiteX113" fmla="*/ 1500187 w 3463925"/>
                  <a:gd name="connsiteY113" fmla="*/ 2063431 h 2976563"/>
                  <a:gd name="connsiteX114" fmla="*/ 1499389 w 3463925"/>
                  <a:gd name="connsiteY114" fmla="*/ 2056323 h 2976563"/>
                  <a:gd name="connsiteX115" fmla="*/ 1497793 w 3463925"/>
                  <a:gd name="connsiteY115" fmla="*/ 2049215 h 2976563"/>
                  <a:gd name="connsiteX116" fmla="*/ 1496995 w 3463925"/>
                  <a:gd name="connsiteY116" fmla="*/ 2042107 h 2976563"/>
                  <a:gd name="connsiteX117" fmla="*/ 1493804 w 3463925"/>
                  <a:gd name="connsiteY117" fmla="*/ 2035789 h 2976563"/>
                  <a:gd name="connsiteX118" fmla="*/ 1490612 w 3463925"/>
                  <a:gd name="connsiteY118" fmla="*/ 2028681 h 2976563"/>
                  <a:gd name="connsiteX119" fmla="*/ 1486623 w 3463925"/>
                  <a:gd name="connsiteY119" fmla="*/ 2023153 h 2976563"/>
                  <a:gd name="connsiteX120" fmla="*/ 1482633 w 3463925"/>
                  <a:gd name="connsiteY120" fmla="*/ 2018415 h 2976563"/>
                  <a:gd name="connsiteX121" fmla="*/ 1477846 w 3463925"/>
                  <a:gd name="connsiteY121" fmla="*/ 2012886 h 2976563"/>
                  <a:gd name="connsiteX122" fmla="*/ 1472260 w 3463925"/>
                  <a:gd name="connsiteY122" fmla="*/ 2008937 h 2976563"/>
                  <a:gd name="connsiteX123" fmla="*/ 1465877 w 3463925"/>
                  <a:gd name="connsiteY123" fmla="*/ 2005778 h 2976563"/>
                  <a:gd name="connsiteX124" fmla="*/ 1460292 w 3463925"/>
                  <a:gd name="connsiteY124" fmla="*/ 2004199 h 2976563"/>
                  <a:gd name="connsiteX125" fmla="*/ 1453111 w 3463925"/>
                  <a:gd name="connsiteY125" fmla="*/ 2001830 h 2976563"/>
                  <a:gd name="connsiteX126" fmla="*/ 1446727 w 3463925"/>
                  <a:gd name="connsiteY126" fmla="*/ 2000250 h 2976563"/>
                  <a:gd name="connsiteX127" fmla="*/ 1439546 w 3463925"/>
                  <a:gd name="connsiteY127" fmla="*/ 2000250 h 2976563"/>
                  <a:gd name="connsiteX128" fmla="*/ 1342170 w 3463925"/>
                  <a:gd name="connsiteY128" fmla="*/ 1662113 h 2976563"/>
                  <a:gd name="connsiteX129" fmla="*/ 1368326 w 3463925"/>
                  <a:gd name="connsiteY129" fmla="*/ 1662113 h 2976563"/>
                  <a:gd name="connsiteX130" fmla="*/ 1391311 w 3463925"/>
                  <a:gd name="connsiteY130" fmla="*/ 1662908 h 2976563"/>
                  <a:gd name="connsiteX131" fmla="*/ 1415090 w 3463925"/>
                  <a:gd name="connsiteY131" fmla="*/ 1663703 h 2976563"/>
                  <a:gd name="connsiteX132" fmla="*/ 1438075 w 3463925"/>
                  <a:gd name="connsiteY132" fmla="*/ 1666088 h 2976563"/>
                  <a:gd name="connsiteX133" fmla="*/ 1460268 w 3463925"/>
                  <a:gd name="connsiteY133" fmla="*/ 1669268 h 2976563"/>
                  <a:gd name="connsiteX134" fmla="*/ 1481668 w 3463925"/>
                  <a:gd name="connsiteY134" fmla="*/ 1673244 h 2976563"/>
                  <a:gd name="connsiteX135" fmla="*/ 1502276 w 3463925"/>
                  <a:gd name="connsiteY135" fmla="*/ 1678014 h 2976563"/>
                  <a:gd name="connsiteX136" fmla="*/ 1522884 w 3463925"/>
                  <a:gd name="connsiteY136" fmla="*/ 1683579 h 2976563"/>
                  <a:gd name="connsiteX137" fmla="*/ 1541907 w 3463925"/>
                  <a:gd name="connsiteY137" fmla="*/ 1688350 h 2976563"/>
                  <a:gd name="connsiteX138" fmla="*/ 1560929 w 3463925"/>
                  <a:gd name="connsiteY138" fmla="*/ 1695505 h 2976563"/>
                  <a:gd name="connsiteX139" fmla="*/ 1579159 w 3463925"/>
                  <a:gd name="connsiteY139" fmla="*/ 1702661 h 2976563"/>
                  <a:gd name="connsiteX140" fmla="*/ 1596596 w 3463925"/>
                  <a:gd name="connsiteY140" fmla="*/ 1709816 h 2976563"/>
                  <a:gd name="connsiteX141" fmla="*/ 1612449 w 3463925"/>
                  <a:gd name="connsiteY141" fmla="*/ 1718562 h 2976563"/>
                  <a:gd name="connsiteX142" fmla="*/ 1629093 w 3463925"/>
                  <a:gd name="connsiteY142" fmla="*/ 1727307 h 2976563"/>
                  <a:gd name="connsiteX143" fmla="*/ 1645738 w 3463925"/>
                  <a:gd name="connsiteY143" fmla="*/ 1736848 h 2976563"/>
                  <a:gd name="connsiteX144" fmla="*/ 1660005 w 3463925"/>
                  <a:gd name="connsiteY144" fmla="*/ 1747184 h 2976563"/>
                  <a:gd name="connsiteX145" fmla="*/ 1674272 w 3463925"/>
                  <a:gd name="connsiteY145" fmla="*/ 1757519 h 2976563"/>
                  <a:gd name="connsiteX146" fmla="*/ 1688539 w 3463925"/>
                  <a:gd name="connsiteY146" fmla="*/ 1768650 h 2976563"/>
                  <a:gd name="connsiteX147" fmla="*/ 1702013 w 3463925"/>
                  <a:gd name="connsiteY147" fmla="*/ 1779781 h 2976563"/>
                  <a:gd name="connsiteX148" fmla="*/ 1713902 w 3463925"/>
                  <a:gd name="connsiteY148" fmla="*/ 1792501 h 2976563"/>
                  <a:gd name="connsiteX149" fmla="*/ 1726584 w 3463925"/>
                  <a:gd name="connsiteY149" fmla="*/ 1804427 h 2976563"/>
                  <a:gd name="connsiteX150" fmla="*/ 1737680 w 3463925"/>
                  <a:gd name="connsiteY150" fmla="*/ 1817148 h 2976563"/>
                  <a:gd name="connsiteX151" fmla="*/ 1748777 w 3463925"/>
                  <a:gd name="connsiteY151" fmla="*/ 1829869 h 2976563"/>
                  <a:gd name="connsiteX152" fmla="*/ 1759081 w 3463925"/>
                  <a:gd name="connsiteY152" fmla="*/ 1843385 h 2976563"/>
                  <a:gd name="connsiteX153" fmla="*/ 1768592 w 3463925"/>
                  <a:gd name="connsiteY153" fmla="*/ 1856901 h 2976563"/>
                  <a:gd name="connsiteX154" fmla="*/ 1777311 w 3463925"/>
                  <a:gd name="connsiteY154" fmla="*/ 1871212 h 2976563"/>
                  <a:gd name="connsiteX155" fmla="*/ 1786030 w 3463925"/>
                  <a:gd name="connsiteY155" fmla="*/ 1885523 h 2976563"/>
                  <a:gd name="connsiteX156" fmla="*/ 1801882 w 3463925"/>
                  <a:gd name="connsiteY156" fmla="*/ 1914144 h 2976563"/>
                  <a:gd name="connsiteX157" fmla="*/ 1814563 w 3463925"/>
                  <a:gd name="connsiteY157" fmla="*/ 1945151 h 2976563"/>
                  <a:gd name="connsiteX158" fmla="*/ 1825660 w 3463925"/>
                  <a:gd name="connsiteY158" fmla="*/ 1976158 h 2976563"/>
                  <a:gd name="connsiteX159" fmla="*/ 1835171 w 3463925"/>
                  <a:gd name="connsiteY159" fmla="*/ 2007165 h 2976563"/>
                  <a:gd name="connsiteX160" fmla="*/ 1842304 w 3463925"/>
                  <a:gd name="connsiteY160" fmla="*/ 2038967 h 2976563"/>
                  <a:gd name="connsiteX161" fmla="*/ 1846268 w 3463925"/>
                  <a:gd name="connsiteY161" fmla="*/ 2070770 h 2976563"/>
                  <a:gd name="connsiteX162" fmla="*/ 1849438 w 3463925"/>
                  <a:gd name="connsiteY162" fmla="*/ 2102572 h 2976563"/>
                  <a:gd name="connsiteX163" fmla="*/ 1849438 w 3463925"/>
                  <a:gd name="connsiteY163" fmla="*/ 2134374 h 2976563"/>
                  <a:gd name="connsiteX164" fmla="*/ 1848645 w 3463925"/>
                  <a:gd name="connsiteY164" fmla="*/ 2166176 h 2976563"/>
                  <a:gd name="connsiteX165" fmla="*/ 1845475 w 3463925"/>
                  <a:gd name="connsiteY165" fmla="*/ 2197183 h 2976563"/>
                  <a:gd name="connsiteX166" fmla="*/ 1839927 w 3463925"/>
                  <a:gd name="connsiteY166" fmla="*/ 2226600 h 2976563"/>
                  <a:gd name="connsiteX167" fmla="*/ 1832793 w 3463925"/>
                  <a:gd name="connsiteY167" fmla="*/ 2256812 h 2976563"/>
                  <a:gd name="connsiteX168" fmla="*/ 1824867 w 3463925"/>
                  <a:gd name="connsiteY168" fmla="*/ 2285434 h 2976563"/>
                  <a:gd name="connsiteX169" fmla="*/ 1813771 w 3463925"/>
                  <a:gd name="connsiteY169" fmla="*/ 2311670 h 2976563"/>
                  <a:gd name="connsiteX170" fmla="*/ 1801089 w 3463925"/>
                  <a:gd name="connsiteY170" fmla="*/ 2337907 h 2976563"/>
                  <a:gd name="connsiteX171" fmla="*/ 1787615 w 3463925"/>
                  <a:gd name="connsiteY171" fmla="*/ 2360963 h 2976563"/>
                  <a:gd name="connsiteX172" fmla="*/ 1771763 w 3463925"/>
                  <a:gd name="connsiteY172" fmla="*/ 2384020 h 2976563"/>
                  <a:gd name="connsiteX173" fmla="*/ 1755118 w 3463925"/>
                  <a:gd name="connsiteY173" fmla="*/ 2405486 h 2976563"/>
                  <a:gd name="connsiteX174" fmla="*/ 1736888 w 3463925"/>
                  <a:gd name="connsiteY174" fmla="*/ 2424568 h 2976563"/>
                  <a:gd name="connsiteX175" fmla="*/ 1717073 w 3463925"/>
                  <a:gd name="connsiteY175" fmla="*/ 2444444 h 2976563"/>
                  <a:gd name="connsiteX176" fmla="*/ 1698050 w 3463925"/>
                  <a:gd name="connsiteY176" fmla="*/ 2463525 h 2976563"/>
                  <a:gd name="connsiteX177" fmla="*/ 1677442 w 3463925"/>
                  <a:gd name="connsiteY177" fmla="*/ 2481016 h 2976563"/>
                  <a:gd name="connsiteX178" fmla="*/ 1656042 w 3463925"/>
                  <a:gd name="connsiteY178" fmla="*/ 2498507 h 2976563"/>
                  <a:gd name="connsiteX179" fmla="*/ 1633056 w 3463925"/>
                  <a:gd name="connsiteY179" fmla="*/ 2515203 h 2976563"/>
                  <a:gd name="connsiteX180" fmla="*/ 1610071 w 3463925"/>
                  <a:gd name="connsiteY180" fmla="*/ 2530309 h 2976563"/>
                  <a:gd name="connsiteX181" fmla="*/ 1586293 w 3463925"/>
                  <a:gd name="connsiteY181" fmla="*/ 2544620 h 2976563"/>
                  <a:gd name="connsiteX182" fmla="*/ 1561722 w 3463925"/>
                  <a:gd name="connsiteY182" fmla="*/ 2558136 h 2976563"/>
                  <a:gd name="connsiteX183" fmla="*/ 1536358 w 3463925"/>
                  <a:gd name="connsiteY183" fmla="*/ 2570857 h 2976563"/>
                  <a:gd name="connsiteX184" fmla="*/ 1510202 w 3463925"/>
                  <a:gd name="connsiteY184" fmla="*/ 2581988 h 2976563"/>
                  <a:gd name="connsiteX185" fmla="*/ 1484046 w 3463925"/>
                  <a:gd name="connsiteY185" fmla="*/ 2592323 h 2976563"/>
                  <a:gd name="connsiteX186" fmla="*/ 1456305 w 3463925"/>
                  <a:gd name="connsiteY186" fmla="*/ 2601864 h 2976563"/>
                  <a:gd name="connsiteX187" fmla="*/ 1428564 w 3463925"/>
                  <a:gd name="connsiteY187" fmla="*/ 2609815 h 2976563"/>
                  <a:gd name="connsiteX188" fmla="*/ 1400823 w 3463925"/>
                  <a:gd name="connsiteY188" fmla="*/ 2616175 h 2976563"/>
                  <a:gd name="connsiteX189" fmla="*/ 1372289 w 3463925"/>
                  <a:gd name="connsiteY189" fmla="*/ 2621740 h 2976563"/>
                  <a:gd name="connsiteX190" fmla="*/ 1342170 w 3463925"/>
                  <a:gd name="connsiteY190" fmla="*/ 2626511 h 2976563"/>
                  <a:gd name="connsiteX191" fmla="*/ 1313636 w 3463925"/>
                  <a:gd name="connsiteY191" fmla="*/ 2628896 h 2976563"/>
                  <a:gd name="connsiteX192" fmla="*/ 1282724 w 3463925"/>
                  <a:gd name="connsiteY192" fmla="*/ 2631281 h 2976563"/>
                  <a:gd name="connsiteX193" fmla="*/ 1253398 w 3463925"/>
                  <a:gd name="connsiteY193" fmla="*/ 2632076 h 2976563"/>
                  <a:gd name="connsiteX194" fmla="*/ 1222486 w 3463925"/>
                  <a:gd name="connsiteY194" fmla="*/ 2631281 h 2976563"/>
                  <a:gd name="connsiteX195" fmla="*/ 1192367 w 3463925"/>
                  <a:gd name="connsiteY195" fmla="*/ 2628101 h 2976563"/>
                  <a:gd name="connsiteX196" fmla="*/ 1161455 w 3463925"/>
                  <a:gd name="connsiteY196" fmla="*/ 2624921 h 2976563"/>
                  <a:gd name="connsiteX197" fmla="*/ 1129751 w 3463925"/>
                  <a:gd name="connsiteY197" fmla="*/ 2620150 h 2976563"/>
                  <a:gd name="connsiteX198" fmla="*/ 1098047 w 3463925"/>
                  <a:gd name="connsiteY198" fmla="*/ 2612995 h 2976563"/>
                  <a:gd name="connsiteX199" fmla="*/ 1066343 w 3463925"/>
                  <a:gd name="connsiteY199" fmla="*/ 2604249 h 2976563"/>
                  <a:gd name="connsiteX200" fmla="*/ 1035431 w 3463925"/>
                  <a:gd name="connsiteY200" fmla="*/ 2595504 h 2976563"/>
                  <a:gd name="connsiteX201" fmla="*/ 1002934 w 3463925"/>
                  <a:gd name="connsiteY201" fmla="*/ 2584373 h 2976563"/>
                  <a:gd name="connsiteX202" fmla="*/ 971230 w 3463925"/>
                  <a:gd name="connsiteY202" fmla="*/ 2570857 h 2976563"/>
                  <a:gd name="connsiteX203" fmla="*/ 938733 w 3463925"/>
                  <a:gd name="connsiteY203" fmla="*/ 2556546 h 2976563"/>
                  <a:gd name="connsiteX204" fmla="*/ 907029 w 3463925"/>
                  <a:gd name="connsiteY204" fmla="*/ 2539850 h 2976563"/>
                  <a:gd name="connsiteX205" fmla="*/ 892762 w 3463925"/>
                  <a:gd name="connsiteY205" fmla="*/ 2530309 h 2976563"/>
                  <a:gd name="connsiteX206" fmla="*/ 880080 w 3463925"/>
                  <a:gd name="connsiteY206" fmla="*/ 2522359 h 2976563"/>
                  <a:gd name="connsiteX207" fmla="*/ 866606 w 3463925"/>
                  <a:gd name="connsiteY207" fmla="*/ 2512818 h 2976563"/>
                  <a:gd name="connsiteX208" fmla="*/ 855509 w 3463925"/>
                  <a:gd name="connsiteY208" fmla="*/ 2503278 h 2976563"/>
                  <a:gd name="connsiteX209" fmla="*/ 843620 w 3463925"/>
                  <a:gd name="connsiteY209" fmla="*/ 2493737 h 2976563"/>
                  <a:gd name="connsiteX210" fmla="*/ 833316 w 3463925"/>
                  <a:gd name="connsiteY210" fmla="*/ 2483401 h 2976563"/>
                  <a:gd name="connsiteX211" fmla="*/ 824598 w 3463925"/>
                  <a:gd name="connsiteY211" fmla="*/ 2472271 h 2976563"/>
                  <a:gd name="connsiteX212" fmla="*/ 815086 w 3463925"/>
                  <a:gd name="connsiteY212" fmla="*/ 2461935 h 2976563"/>
                  <a:gd name="connsiteX213" fmla="*/ 807160 w 3463925"/>
                  <a:gd name="connsiteY213" fmla="*/ 2451599 h 2976563"/>
                  <a:gd name="connsiteX214" fmla="*/ 800027 w 3463925"/>
                  <a:gd name="connsiteY214" fmla="*/ 2440469 h 2976563"/>
                  <a:gd name="connsiteX215" fmla="*/ 787345 w 3463925"/>
                  <a:gd name="connsiteY215" fmla="*/ 2419002 h 2976563"/>
                  <a:gd name="connsiteX216" fmla="*/ 777041 w 3463925"/>
                  <a:gd name="connsiteY216" fmla="*/ 2396741 h 2976563"/>
                  <a:gd name="connsiteX217" fmla="*/ 769115 w 3463925"/>
                  <a:gd name="connsiteY217" fmla="*/ 2376864 h 2976563"/>
                  <a:gd name="connsiteX218" fmla="*/ 762774 w 3463925"/>
                  <a:gd name="connsiteY218" fmla="*/ 2356988 h 2976563"/>
                  <a:gd name="connsiteX219" fmla="*/ 758811 w 3463925"/>
                  <a:gd name="connsiteY219" fmla="*/ 2338702 h 2976563"/>
                  <a:gd name="connsiteX220" fmla="*/ 755641 w 3463925"/>
                  <a:gd name="connsiteY220" fmla="*/ 2322006 h 2976563"/>
                  <a:gd name="connsiteX221" fmla="*/ 754056 w 3463925"/>
                  <a:gd name="connsiteY221" fmla="*/ 2307695 h 2976563"/>
                  <a:gd name="connsiteX222" fmla="*/ 752470 w 3463925"/>
                  <a:gd name="connsiteY222" fmla="*/ 2287024 h 2976563"/>
                  <a:gd name="connsiteX223" fmla="*/ 752470 w 3463925"/>
                  <a:gd name="connsiteY223" fmla="*/ 2279073 h 2976563"/>
                  <a:gd name="connsiteX224" fmla="*/ 751678 w 3463925"/>
                  <a:gd name="connsiteY224" fmla="*/ 2272713 h 2976563"/>
                  <a:gd name="connsiteX225" fmla="*/ 750885 w 3463925"/>
                  <a:gd name="connsiteY225" fmla="*/ 2256812 h 2976563"/>
                  <a:gd name="connsiteX226" fmla="*/ 749300 w 3463925"/>
                  <a:gd name="connsiteY226" fmla="*/ 2228985 h 2976563"/>
                  <a:gd name="connsiteX227" fmla="*/ 750885 w 3463925"/>
                  <a:gd name="connsiteY227" fmla="*/ 2194003 h 2976563"/>
                  <a:gd name="connsiteX228" fmla="*/ 752470 w 3463925"/>
                  <a:gd name="connsiteY228" fmla="*/ 2173331 h 2976563"/>
                  <a:gd name="connsiteX229" fmla="*/ 754848 w 3463925"/>
                  <a:gd name="connsiteY229" fmla="*/ 2151865 h 2976563"/>
                  <a:gd name="connsiteX230" fmla="*/ 758019 w 3463925"/>
                  <a:gd name="connsiteY230" fmla="*/ 2128013 h 2976563"/>
                  <a:gd name="connsiteX231" fmla="*/ 761982 w 3463925"/>
                  <a:gd name="connsiteY231" fmla="*/ 2103367 h 2976563"/>
                  <a:gd name="connsiteX232" fmla="*/ 766737 w 3463925"/>
                  <a:gd name="connsiteY232" fmla="*/ 2078720 h 2976563"/>
                  <a:gd name="connsiteX233" fmla="*/ 773078 w 3463925"/>
                  <a:gd name="connsiteY233" fmla="*/ 2051688 h 2976563"/>
                  <a:gd name="connsiteX234" fmla="*/ 781797 w 3463925"/>
                  <a:gd name="connsiteY234" fmla="*/ 2026247 h 2976563"/>
                  <a:gd name="connsiteX235" fmla="*/ 791308 w 3463925"/>
                  <a:gd name="connsiteY235" fmla="*/ 1998420 h 2976563"/>
                  <a:gd name="connsiteX236" fmla="*/ 803197 w 3463925"/>
                  <a:gd name="connsiteY236" fmla="*/ 1972183 h 2976563"/>
                  <a:gd name="connsiteX237" fmla="*/ 815086 w 3463925"/>
                  <a:gd name="connsiteY237" fmla="*/ 1944356 h 2976563"/>
                  <a:gd name="connsiteX238" fmla="*/ 830938 w 3463925"/>
                  <a:gd name="connsiteY238" fmla="*/ 1917325 h 2976563"/>
                  <a:gd name="connsiteX239" fmla="*/ 847583 w 3463925"/>
                  <a:gd name="connsiteY239" fmla="*/ 1891088 h 2976563"/>
                  <a:gd name="connsiteX240" fmla="*/ 867398 w 3463925"/>
                  <a:gd name="connsiteY240" fmla="*/ 1864851 h 2976563"/>
                  <a:gd name="connsiteX241" fmla="*/ 888799 w 3463925"/>
                  <a:gd name="connsiteY241" fmla="*/ 1839410 h 2976563"/>
                  <a:gd name="connsiteX242" fmla="*/ 901480 w 3463925"/>
                  <a:gd name="connsiteY242" fmla="*/ 1827484 h 2976563"/>
                  <a:gd name="connsiteX243" fmla="*/ 913370 w 3463925"/>
                  <a:gd name="connsiteY243" fmla="*/ 1814763 h 2976563"/>
                  <a:gd name="connsiteX244" fmla="*/ 926844 w 3463925"/>
                  <a:gd name="connsiteY244" fmla="*/ 1803632 h 2976563"/>
                  <a:gd name="connsiteX245" fmla="*/ 940318 w 3463925"/>
                  <a:gd name="connsiteY245" fmla="*/ 1790911 h 2976563"/>
                  <a:gd name="connsiteX246" fmla="*/ 954585 w 3463925"/>
                  <a:gd name="connsiteY246" fmla="*/ 1780576 h 2976563"/>
                  <a:gd name="connsiteX247" fmla="*/ 969645 w 3463925"/>
                  <a:gd name="connsiteY247" fmla="*/ 1769445 h 2976563"/>
                  <a:gd name="connsiteX248" fmla="*/ 985497 w 3463925"/>
                  <a:gd name="connsiteY248" fmla="*/ 1759109 h 2976563"/>
                  <a:gd name="connsiteX249" fmla="*/ 1002934 w 3463925"/>
                  <a:gd name="connsiteY249" fmla="*/ 1748774 h 2976563"/>
                  <a:gd name="connsiteX250" fmla="*/ 1020371 w 3463925"/>
                  <a:gd name="connsiteY250" fmla="*/ 1740028 h 2976563"/>
                  <a:gd name="connsiteX251" fmla="*/ 1037016 w 3463925"/>
                  <a:gd name="connsiteY251" fmla="*/ 1730487 h 2976563"/>
                  <a:gd name="connsiteX252" fmla="*/ 1056831 w 3463925"/>
                  <a:gd name="connsiteY252" fmla="*/ 1721742 h 2976563"/>
                  <a:gd name="connsiteX253" fmla="*/ 1076647 w 3463925"/>
                  <a:gd name="connsiteY253" fmla="*/ 1712996 h 2976563"/>
                  <a:gd name="connsiteX254" fmla="*/ 1096462 w 3463925"/>
                  <a:gd name="connsiteY254" fmla="*/ 1705046 h 2976563"/>
                  <a:gd name="connsiteX255" fmla="*/ 1118655 w 3463925"/>
                  <a:gd name="connsiteY255" fmla="*/ 1697890 h 2976563"/>
                  <a:gd name="connsiteX256" fmla="*/ 1140848 w 3463925"/>
                  <a:gd name="connsiteY256" fmla="*/ 1691530 h 2976563"/>
                  <a:gd name="connsiteX257" fmla="*/ 1163041 w 3463925"/>
                  <a:gd name="connsiteY257" fmla="*/ 1685169 h 2976563"/>
                  <a:gd name="connsiteX258" fmla="*/ 1186819 w 3463925"/>
                  <a:gd name="connsiteY258" fmla="*/ 1680399 h 2976563"/>
                  <a:gd name="connsiteX259" fmla="*/ 1212182 w 3463925"/>
                  <a:gd name="connsiteY259" fmla="*/ 1674834 h 2976563"/>
                  <a:gd name="connsiteX260" fmla="*/ 1238338 w 3463925"/>
                  <a:gd name="connsiteY260" fmla="*/ 1670859 h 2976563"/>
                  <a:gd name="connsiteX261" fmla="*/ 1264494 w 3463925"/>
                  <a:gd name="connsiteY261" fmla="*/ 1666883 h 2976563"/>
                  <a:gd name="connsiteX262" fmla="*/ 1291443 w 3463925"/>
                  <a:gd name="connsiteY262" fmla="*/ 1664498 h 2976563"/>
                  <a:gd name="connsiteX263" fmla="*/ 1317599 w 3463925"/>
                  <a:gd name="connsiteY263" fmla="*/ 1662908 h 2976563"/>
                  <a:gd name="connsiteX264" fmla="*/ 1432302 w 3463925"/>
                  <a:gd name="connsiteY264" fmla="*/ 1412875 h 2976563"/>
                  <a:gd name="connsiteX265" fmla="*/ 1379141 w 3463925"/>
                  <a:gd name="connsiteY265" fmla="*/ 1415255 h 2976563"/>
                  <a:gd name="connsiteX266" fmla="*/ 1325980 w 3463925"/>
                  <a:gd name="connsiteY266" fmla="*/ 1418428 h 2976563"/>
                  <a:gd name="connsiteX267" fmla="*/ 1272819 w 3463925"/>
                  <a:gd name="connsiteY267" fmla="*/ 1423188 h 2976563"/>
                  <a:gd name="connsiteX268" fmla="*/ 1220451 w 3463925"/>
                  <a:gd name="connsiteY268" fmla="*/ 1429534 h 2976563"/>
                  <a:gd name="connsiteX269" fmla="*/ 1168877 w 3463925"/>
                  <a:gd name="connsiteY269" fmla="*/ 1437467 h 2976563"/>
                  <a:gd name="connsiteX270" fmla="*/ 1118890 w 3463925"/>
                  <a:gd name="connsiteY270" fmla="*/ 1447780 h 2976563"/>
                  <a:gd name="connsiteX271" fmla="*/ 1068903 w 3463925"/>
                  <a:gd name="connsiteY271" fmla="*/ 1458093 h 2976563"/>
                  <a:gd name="connsiteX272" fmla="*/ 1020502 w 3463925"/>
                  <a:gd name="connsiteY272" fmla="*/ 1470785 h 2976563"/>
                  <a:gd name="connsiteX273" fmla="*/ 972895 w 3463925"/>
                  <a:gd name="connsiteY273" fmla="*/ 1485065 h 2976563"/>
                  <a:gd name="connsiteX274" fmla="*/ 926875 w 3463925"/>
                  <a:gd name="connsiteY274" fmla="*/ 1500137 h 2976563"/>
                  <a:gd name="connsiteX275" fmla="*/ 881649 w 3463925"/>
                  <a:gd name="connsiteY275" fmla="*/ 1516796 h 2976563"/>
                  <a:gd name="connsiteX276" fmla="*/ 838009 w 3463925"/>
                  <a:gd name="connsiteY276" fmla="*/ 1534249 h 2976563"/>
                  <a:gd name="connsiteX277" fmla="*/ 795956 w 3463925"/>
                  <a:gd name="connsiteY277" fmla="*/ 1553288 h 2976563"/>
                  <a:gd name="connsiteX278" fmla="*/ 754697 w 3463925"/>
                  <a:gd name="connsiteY278" fmla="*/ 1573120 h 2976563"/>
                  <a:gd name="connsiteX279" fmla="*/ 715818 w 3463925"/>
                  <a:gd name="connsiteY279" fmla="*/ 1594539 h 2976563"/>
                  <a:gd name="connsiteX280" fmla="*/ 677733 w 3463925"/>
                  <a:gd name="connsiteY280" fmla="*/ 1616751 h 2976563"/>
                  <a:gd name="connsiteX281" fmla="*/ 642028 w 3463925"/>
                  <a:gd name="connsiteY281" fmla="*/ 1640549 h 2976563"/>
                  <a:gd name="connsiteX282" fmla="*/ 607116 w 3463925"/>
                  <a:gd name="connsiteY282" fmla="*/ 1665141 h 2976563"/>
                  <a:gd name="connsiteX283" fmla="*/ 574584 w 3463925"/>
                  <a:gd name="connsiteY283" fmla="*/ 1690527 h 2976563"/>
                  <a:gd name="connsiteX284" fmla="*/ 543640 w 3463925"/>
                  <a:gd name="connsiteY284" fmla="*/ 1717499 h 2976563"/>
                  <a:gd name="connsiteX285" fmla="*/ 515076 w 3463925"/>
                  <a:gd name="connsiteY285" fmla="*/ 1745264 h 2976563"/>
                  <a:gd name="connsiteX286" fmla="*/ 487305 w 3463925"/>
                  <a:gd name="connsiteY286" fmla="*/ 1773822 h 2976563"/>
                  <a:gd name="connsiteX287" fmla="*/ 462708 w 3463925"/>
                  <a:gd name="connsiteY287" fmla="*/ 1803967 h 2976563"/>
                  <a:gd name="connsiteX288" fmla="*/ 438905 w 3463925"/>
                  <a:gd name="connsiteY288" fmla="*/ 1833319 h 2976563"/>
                  <a:gd name="connsiteX289" fmla="*/ 419069 w 3463925"/>
                  <a:gd name="connsiteY289" fmla="*/ 1864257 h 2976563"/>
                  <a:gd name="connsiteX290" fmla="*/ 400026 w 3463925"/>
                  <a:gd name="connsiteY290" fmla="*/ 1895989 h 2976563"/>
                  <a:gd name="connsiteX291" fmla="*/ 384157 w 3463925"/>
                  <a:gd name="connsiteY291" fmla="*/ 1928514 h 2976563"/>
                  <a:gd name="connsiteX292" fmla="*/ 369875 w 3463925"/>
                  <a:gd name="connsiteY292" fmla="*/ 1961039 h 2976563"/>
                  <a:gd name="connsiteX293" fmla="*/ 363527 w 3463925"/>
                  <a:gd name="connsiteY293" fmla="*/ 1977698 h 2976563"/>
                  <a:gd name="connsiteX294" fmla="*/ 357973 w 3463925"/>
                  <a:gd name="connsiteY294" fmla="*/ 1995150 h 2976563"/>
                  <a:gd name="connsiteX295" fmla="*/ 353212 w 3463925"/>
                  <a:gd name="connsiteY295" fmla="*/ 2012603 h 2976563"/>
                  <a:gd name="connsiteX296" fmla="*/ 349245 w 3463925"/>
                  <a:gd name="connsiteY296" fmla="*/ 2029262 h 2976563"/>
                  <a:gd name="connsiteX297" fmla="*/ 345278 w 3463925"/>
                  <a:gd name="connsiteY297" fmla="*/ 2046714 h 2976563"/>
                  <a:gd name="connsiteX298" fmla="*/ 342104 w 3463925"/>
                  <a:gd name="connsiteY298" fmla="*/ 2064167 h 2976563"/>
                  <a:gd name="connsiteX299" fmla="*/ 339724 w 3463925"/>
                  <a:gd name="connsiteY299" fmla="*/ 2082412 h 2976563"/>
                  <a:gd name="connsiteX300" fmla="*/ 338137 w 3463925"/>
                  <a:gd name="connsiteY300" fmla="*/ 2099865 h 2976563"/>
                  <a:gd name="connsiteX301" fmla="*/ 336550 w 3463925"/>
                  <a:gd name="connsiteY301" fmla="*/ 2117317 h 2976563"/>
                  <a:gd name="connsiteX302" fmla="*/ 336550 w 3463925"/>
                  <a:gd name="connsiteY302" fmla="*/ 2135563 h 2976563"/>
                  <a:gd name="connsiteX303" fmla="*/ 336550 w 3463925"/>
                  <a:gd name="connsiteY303" fmla="*/ 2153808 h 2976563"/>
                  <a:gd name="connsiteX304" fmla="*/ 338137 w 3463925"/>
                  <a:gd name="connsiteY304" fmla="*/ 2171261 h 2976563"/>
                  <a:gd name="connsiteX305" fmla="*/ 339724 w 3463925"/>
                  <a:gd name="connsiteY305" fmla="*/ 2188713 h 2976563"/>
                  <a:gd name="connsiteX306" fmla="*/ 342104 w 3463925"/>
                  <a:gd name="connsiteY306" fmla="*/ 2206166 h 2976563"/>
                  <a:gd name="connsiteX307" fmla="*/ 345278 w 3463925"/>
                  <a:gd name="connsiteY307" fmla="*/ 2223618 h 2976563"/>
                  <a:gd name="connsiteX308" fmla="*/ 349245 w 3463925"/>
                  <a:gd name="connsiteY308" fmla="*/ 2241070 h 2976563"/>
                  <a:gd name="connsiteX309" fmla="*/ 353212 w 3463925"/>
                  <a:gd name="connsiteY309" fmla="*/ 2258523 h 2976563"/>
                  <a:gd name="connsiteX310" fmla="*/ 357973 w 3463925"/>
                  <a:gd name="connsiteY310" fmla="*/ 2275182 h 2976563"/>
                  <a:gd name="connsiteX311" fmla="*/ 363527 w 3463925"/>
                  <a:gd name="connsiteY311" fmla="*/ 2291048 h 2976563"/>
                  <a:gd name="connsiteX312" fmla="*/ 369875 w 3463925"/>
                  <a:gd name="connsiteY312" fmla="*/ 2307707 h 2976563"/>
                  <a:gd name="connsiteX313" fmla="*/ 377016 w 3463925"/>
                  <a:gd name="connsiteY313" fmla="*/ 2324366 h 2976563"/>
                  <a:gd name="connsiteX314" fmla="*/ 384157 w 3463925"/>
                  <a:gd name="connsiteY314" fmla="*/ 2340232 h 2976563"/>
                  <a:gd name="connsiteX315" fmla="*/ 400026 w 3463925"/>
                  <a:gd name="connsiteY315" fmla="*/ 2371963 h 2976563"/>
                  <a:gd name="connsiteX316" fmla="*/ 419069 w 3463925"/>
                  <a:gd name="connsiteY316" fmla="*/ 2402902 h 2976563"/>
                  <a:gd name="connsiteX317" fmla="*/ 438905 w 3463925"/>
                  <a:gd name="connsiteY317" fmla="*/ 2433047 h 2976563"/>
                  <a:gd name="connsiteX318" fmla="*/ 462708 w 3463925"/>
                  <a:gd name="connsiteY318" fmla="*/ 2461605 h 2976563"/>
                  <a:gd name="connsiteX319" fmla="*/ 487305 w 3463925"/>
                  <a:gd name="connsiteY319" fmla="*/ 2489370 h 2976563"/>
                  <a:gd name="connsiteX320" fmla="*/ 515076 w 3463925"/>
                  <a:gd name="connsiteY320" fmla="*/ 2515549 h 2976563"/>
                  <a:gd name="connsiteX321" fmla="*/ 543640 w 3463925"/>
                  <a:gd name="connsiteY321" fmla="*/ 2542521 h 2976563"/>
                  <a:gd name="connsiteX322" fmla="*/ 574584 w 3463925"/>
                  <a:gd name="connsiteY322" fmla="*/ 2567113 h 2976563"/>
                  <a:gd name="connsiteX323" fmla="*/ 607116 w 3463925"/>
                  <a:gd name="connsiteY323" fmla="*/ 2590912 h 2976563"/>
                  <a:gd name="connsiteX324" fmla="*/ 642028 w 3463925"/>
                  <a:gd name="connsiteY324" fmla="*/ 2613124 h 2976563"/>
                  <a:gd name="connsiteX325" fmla="*/ 677733 w 3463925"/>
                  <a:gd name="connsiteY325" fmla="*/ 2634543 h 2976563"/>
                  <a:gd name="connsiteX326" fmla="*/ 715818 w 3463925"/>
                  <a:gd name="connsiteY326" fmla="*/ 2654375 h 2976563"/>
                  <a:gd name="connsiteX327" fmla="*/ 754697 w 3463925"/>
                  <a:gd name="connsiteY327" fmla="*/ 2673414 h 2976563"/>
                  <a:gd name="connsiteX328" fmla="*/ 795956 w 3463925"/>
                  <a:gd name="connsiteY328" fmla="*/ 2690866 h 2976563"/>
                  <a:gd name="connsiteX329" fmla="*/ 838009 w 3463925"/>
                  <a:gd name="connsiteY329" fmla="*/ 2707525 h 2976563"/>
                  <a:gd name="connsiteX330" fmla="*/ 881649 w 3463925"/>
                  <a:gd name="connsiteY330" fmla="*/ 2721805 h 2976563"/>
                  <a:gd name="connsiteX331" fmla="*/ 926875 w 3463925"/>
                  <a:gd name="connsiteY331" fmla="*/ 2735290 h 2976563"/>
                  <a:gd name="connsiteX332" fmla="*/ 972895 w 3463925"/>
                  <a:gd name="connsiteY332" fmla="*/ 2746397 h 2976563"/>
                  <a:gd name="connsiteX333" fmla="*/ 1020502 w 3463925"/>
                  <a:gd name="connsiteY333" fmla="*/ 2756709 h 2976563"/>
                  <a:gd name="connsiteX334" fmla="*/ 1068903 w 3463925"/>
                  <a:gd name="connsiteY334" fmla="*/ 2766229 h 2976563"/>
                  <a:gd name="connsiteX335" fmla="*/ 1118890 w 3463925"/>
                  <a:gd name="connsiteY335" fmla="*/ 2773368 h 2976563"/>
                  <a:gd name="connsiteX336" fmla="*/ 1168877 w 3463925"/>
                  <a:gd name="connsiteY336" fmla="*/ 2778128 h 2976563"/>
                  <a:gd name="connsiteX337" fmla="*/ 1220451 w 3463925"/>
                  <a:gd name="connsiteY337" fmla="*/ 2781301 h 2976563"/>
                  <a:gd name="connsiteX338" fmla="*/ 1272819 w 3463925"/>
                  <a:gd name="connsiteY338" fmla="*/ 2782888 h 2976563"/>
                  <a:gd name="connsiteX339" fmla="*/ 1325980 w 3463925"/>
                  <a:gd name="connsiteY339" fmla="*/ 2782888 h 2976563"/>
                  <a:gd name="connsiteX340" fmla="*/ 1379141 w 3463925"/>
                  <a:gd name="connsiteY340" fmla="*/ 2782095 h 2976563"/>
                  <a:gd name="connsiteX341" fmla="*/ 1432302 w 3463925"/>
                  <a:gd name="connsiteY341" fmla="*/ 2778922 h 2976563"/>
                  <a:gd name="connsiteX342" fmla="*/ 1485463 w 3463925"/>
                  <a:gd name="connsiteY342" fmla="*/ 2773368 h 2976563"/>
                  <a:gd name="connsiteX343" fmla="*/ 1537830 w 3463925"/>
                  <a:gd name="connsiteY343" fmla="*/ 2766229 h 2976563"/>
                  <a:gd name="connsiteX344" fmla="*/ 1589404 w 3463925"/>
                  <a:gd name="connsiteY344" fmla="*/ 2757503 h 2976563"/>
                  <a:gd name="connsiteX345" fmla="*/ 1640185 w 3463925"/>
                  <a:gd name="connsiteY345" fmla="*/ 2746397 h 2976563"/>
                  <a:gd name="connsiteX346" fmla="*/ 1689379 w 3463925"/>
                  <a:gd name="connsiteY346" fmla="*/ 2733704 h 2976563"/>
                  <a:gd name="connsiteX347" fmla="*/ 1737779 w 3463925"/>
                  <a:gd name="connsiteY347" fmla="*/ 2719425 h 2976563"/>
                  <a:gd name="connsiteX348" fmla="*/ 1786180 w 3463925"/>
                  <a:gd name="connsiteY348" fmla="*/ 2704352 h 2976563"/>
                  <a:gd name="connsiteX349" fmla="*/ 1832200 w 3463925"/>
                  <a:gd name="connsiteY349" fmla="*/ 2687693 h 2976563"/>
                  <a:gd name="connsiteX350" fmla="*/ 1877426 w 3463925"/>
                  <a:gd name="connsiteY350" fmla="*/ 2668654 h 2976563"/>
                  <a:gd name="connsiteX351" fmla="*/ 1920272 w 3463925"/>
                  <a:gd name="connsiteY351" fmla="*/ 2648822 h 2976563"/>
                  <a:gd name="connsiteX352" fmla="*/ 1963118 w 3463925"/>
                  <a:gd name="connsiteY352" fmla="*/ 2627403 h 2976563"/>
                  <a:gd name="connsiteX353" fmla="*/ 2003584 w 3463925"/>
                  <a:gd name="connsiteY353" fmla="*/ 2605191 h 2976563"/>
                  <a:gd name="connsiteX354" fmla="*/ 2043257 w 3463925"/>
                  <a:gd name="connsiteY354" fmla="*/ 2581392 h 2976563"/>
                  <a:gd name="connsiteX355" fmla="*/ 2081342 w 3463925"/>
                  <a:gd name="connsiteY355" fmla="*/ 2556800 h 2976563"/>
                  <a:gd name="connsiteX356" fmla="*/ 2117048 w 3463925"/>
                  <a:gd name="connsiteY356" fmla="*/ 2529828 h 2976563"/>
                  <a:gd name="connsiteX357" fmla="*/ 2151959 w 3463925"/>
                  <a:gd name="connsiteY357" fmla="*/ 2503650 h 2976563"/>
                  <a:gd name="connsiteX358" fmla="*/ 2184491 w 3463925"/>
                  <a:gd name="connsiteY358" fmla="*/ 2475884 h 2976563"/>
                  <a:gd name="connsiteX359" fmla="*/ 2215435 w 3463925"/>
                  <a:gd name="connsiteY359" fmla="*/ 2445739 h 2976563"/>
                  <a:gd name="connsiteX360" fmla="*/ 2243999 w 3463925"/>
                  <a:gd name="connsiteY360" fmla="*/ 2416388 h 2976563"/>
                  <a:gd name="connsiteX361" fmla="*/ 2271770 w 3463925"/>
                  <a:gd name="connsiteY361" fmla="*/ 2385449 h 2976563"/>
                  <a:gd name="connsiteX362" fmla="*/ 2296367 w 3463925"/>
                  <a:gd name="connsiteY362" fmla="*/ 2355304 h 2976563"/>
                  <a:gd name="connsiteX363" fmla="*/ 2320170 w 3463925"/>
                  <a:gd name="connsiteY363" fmla="*/ 2321986 h 2976563"/>
                  <a:gd name="connsiteX364" fmla="*/ 2340800 w 3463925"/>
                  <a:gd name="connsiteY364" fmla="*/ 2289461 h 2976563"/>
                  <a:gd name="connsiteX365" fmla="*/ 2359843 w 3463925"/>
                  <a:gd name="connsiteY365" fmla="*/ 2256936 h 2976563"/>
                  <a:gd name="connsiteX366" fmla="*/ 2376505 w 3463925"/>
                  <a:gd name="connsiteY366" fmla="*/ 2222032 h 2976563"/>
                  <a:gd name="connsiteX367" fmla="*/ 2389994 w 3463925"/>
                  <a:gd name="connsiteY367" fmla="*/ 2187920 h 2976563"/>
                  <a:gd name="connsiteX368" fmla="*/ 2401895 w 3463925"/>
                  <a:gd name="connsiteY368" fmla="*/ 2153015 h 2976563"/>
                  <a:gd name="connsiteX369" fmla="*/ 2405863 w 3463925"/>
                  <a:gd name="connsiteY369" fmla="*/ 2135563 h 2976563"/>
                  <a:gd name="connsiteX370" fmla="*/ 2411417 w 3463925"/>
                  <a:gd name="connsiteY370" fmla="*/ 2118110 h 2976563"/>
                  <a:gd name="connsiteX371" fmla="*/ 2414590 w 3463925"/>
                  <a:gd name="connsiteY371" fmla="*/ 2099865 h 2976563"/>
                  <a:gd name="connsiteX372" fmla="*/ 2416971 w 3463925"/>
                  <a:gd name="connsiteY372" fmla="*/ 2082412 h 2976563"/>
                  <a:gd name="connsiteX373" fmla="*/ 2419351 w 3463925"/>
                  <a:gd name="connsiteY373" fmla="*/ 2064167 h 2976563"/>
                  <a:gd name="connsiteX374" fmla="*/ 2421732 w 3463925"/>
                  <a:gd name="connsiteY374" fmla="*/ 2046714 h 2976563"/>
                  <a:gd name="connsiteX375" fmla="*/ 2422525 w 3463925"/>
                  <a:gd name="connsiteY375" fmla="*/ 2027675 h 2976563"/>
                  <a:gd name="connsiteX376" fmla="*/ 2422525 w 3463925"/>
                  <a:gd name="connsiteY376" fmla="*/ 2010223 h 2976563"/>
                  <a:gd name="connsiteX377" fmla="*/ 2422525 w 3463925"/>
                  <a:gd name="connsiteY377" fmla="*/ 1991977 h 2976563"/>
                  <a:gd name="connsiteX378" fmla="*/ 2421732 w 3463925"/>
                  <a:gd name="connsiteY378" fmla="*/ 1974525 h 2976563"/>
                  <a:gd name="connsiteX379" fmla="*/ 2419351 w 3463925"/>
                  <a:gd name="connsiteY379" fmla="*/ 1957072 h 2976563"/>
                  <a:gd name="connsiteX380" fmla="*/ 2416971 w 3463925"/>
                  <a:gd name="connsiteY380" fmla="*/ 1939620 h 2976563"/>
                  <a:gd name="connsiteX381" fmla="*/ 2414590 w 3463925"/>
                  <a:gd name="connsiteY381" fmla="*/ 1923754 h 2976563"/>
                  <a:gd name="connsiteX382" fmla="*/ 2411417 w 3463925"/>
                  <a:gd name="connsiteY382" fmla="*/ 1906302 h 2976563"/>
                  <a:gd name="connsiteX383" fmla="*/ 2405863 w 3463925"/>
                  <a:gd name="connsiteY383" fmla="*/ 1889643 h 2976563"/>
                  <a:gd name="connsiteX384" fmla="*/ 2401895 w 3463925"/>
                  <a:gd name="connsiteY384" fmla="*/ 1872984 h 2976563"/>
                  <a:gd name="connsiteX385" fmla="*/ 2395548 w 3463925"/>
                  <a:gd name="connsiteY385" fmla="*/ 1857118 h 2976563"/>
                  <a:gd name="connsiteX386" fmla="*/ 2389994 w 3463925"/>
                  <a:gd name="connsiteY386" fmla="*/ 1841252 h 2976563"/>
                  <a:gd name="connsiteX387" fmla="*/ 2383646 w 3463925"/>
                  <a:gd name="connsiteY387" fmla="*/ 1826179 h 2976563"/>
                  <a:gd name="connsiteX388" fmla="*/ 2376505 w 3463925"/>
                  <a:gd name="connsiteY388" fmla="*/ 1811107 h 2976563"/>
                  <a:gd name="connsiteX389" fmla="*/ 2367777 w 3463925"/>
                  <a:gd name="connsiteY389" fmla="*/ 1795241 h 2976563"/>
                  <a:gd name="connsiteX390" fmla="*/ 2359843 w 3463925"/>
                  <a:gd name="connsiteY390" fmla="*/ 1780962 h 2976563"/>
                  <a:gd name="connsiteX391" fmla="*/ 2340800 w 3463925"/>
                  <a:gd name="connsiteY391" fmla="*/ 1751610 h 2976563"/>
                  <a:gd name="connsiteX392" fmla="*/ 2320170 w 3463925"/>
                  <a:gd name="connsiteY392" fmla="*/ 1723845 h 2976563"/>
                  <a:gd name="connsiteX393" fmla="*/ 2296367 w 3463925"/>
                  <a:gd name="connsiteY393" fmla="*/ 1696873 h 2976563"/>
                  <a:gd name="connsiteX394" fmla="*/ 2271770 w 3463925"/>
                  <a:gd name="connsiteY394" fmla="*/ 1671488 h 2976563"/>
                  <a:gd name="connsiteX395" fmla="*/ 2243999 w 3463925"/>
                  <a:gd name="connsiteY395" fmla="*/ 1646102 h 2976563"/>
                  <a:gd name="connsiteX396" fmla="*/ 2215435 w 3463925"/>
                  <a:gd name="connsiteY396" fmla="*/ 1622304 h 2976563"/>
                  <a:gd name="connsiteX397" fmla="*/ 2184491 w 3463925"/>
                  <a:gd name="connsiteY397" fmla="*/ 1600885 h 2976563"/>
                  <a:gd name="connsiteX398" fmla="*/ 2151959 w 3463925"/>
                  <a:gd name="connsiteY398" fmla="*/ 1579466 h 2976563"/>
                  <a:gd name="connsiteX399" fmla="*/ 2117048 w 3463925"/>
                  <a:gd name="connsiteY399" fmla="*/ 1558841 h 2976563"/>
                  <a:gd name="connsiteX400" fmla="*/ 2081342 w 3463925"/>
                  <a:gd name="connsiteY400" fmla="*/ 1540595 h 2976563"/>
                  <a:gd name="connsiteX401" fmla="*/ 2043257 w 3463925"/>
                  <a:gd name="connsiteY401" fmla="*/ 1521556 h 2976563"/>
                  <a:gd name="connsiteX402" fmla="*/ 2003584 w 3463925"/>
                  <a:gd name="connsiteY402" fmla="*/ 1505690 h 2976563"/>
                  <a:gd name="connsiteX403" fmla="*/ 1963118 w 3463925"/>
                  <a:gd name="connsiteY403" fmla="*/ 1491411 h 2976563"/>
                  <a:gd name="connsiteX404" fmla="*/ 1920272 w 3463925"/>
                  <a:gd name="connsiteY404" fmla="*/ 1476339 h 2976563"/>
                  <a:gd name="connsiteX405" fmla="*/ 1877426 w 3463925"/>
                  <a:gd name="connsiteY405" fmla="*/ 1464439 h 2976563"/>
                  <a:gd name="connsiteX406" fmla="*/ 1832200 w 3463925"/>
                  <a:gd name="connsiteY406" fmla="*/ 1453333 h 2976563"/>
                  <a:gd name="connsiteX407" fmla="*/ 1786180 w 3463925"/>
                  <a:gd name="connsiteY407" fmla="*/ 1443020 h 2976563"/>
                  <a:gd name="connsiteX408" fmla="*/ 1737779 w 3463925"/>
                  <a:gd name="connsiteY408" fmla="*/ 1435087 h 2976563"/>
                  <a:gd name="connsiteX409" fmla="*/ 1689379 w 3463925"/>
                  <a:gd name="connsiteY409" fmla="*/ 1427154 h 2976563"/>
                  <a:gd name="connsiteX410" fmla="*/ 1640185 w 3463925"/>
                  <a:gd name="connsiteY410" fmla="*/ 1421601 h 2976563"/>
                  <a:gd name="connsiteX411" fmla="*/ 1589404 w 3463925"/>
                  <a:gd name="connsiteY411" fmla="*/ 1417635 h 2976563"/>
                  <a:gd name="connsiteX412" fmla="*/ 1537830 w 3463925"/>
                  <a:gd name="connsiteY412" fmla="*/ 1414462 h 2976563"/>
                  <a:gd name="connsiteX413" fmla="*/ 1485463 w 3463925"/>
                  <a:gd name="connsiteY413" fmla="*/ 1412875 h 2976563"/>
                  <a:gd name="connsiteX414" fmla="*/ 1402186 w 3463925"/>
                  <a:gd name="connsiteY414" fmla="*/ 573088 h 2976563"/>
                  <a:gd name="connsiteX415" fmla="*/ 1433928 w 3463925"/>
                  <a:gd name="connsiteY415" fmla="*/ 573088 h 2976563"/>
                  <a:gd name="connsiteX416" fmla="*/ 1463289 w 3463925"/>
                  <a:gd name="connsiteY416" fmla="*/ 573883 h 2976563"/>
                  <a:gd name="connsiteX417" fmla="*/ 1489476 w 3463925"/>
                  <a:gd name="connsiteY417" fmla="*/ 577060 h 2976563"/>
                  <a:gd name="connsiteX418" fmla="*/ 1514869 w 3463925"/>
                  <a:gd name="connsiteY418" fmla="*/ 581031 h 2976563"/>
                  <a:gd name="connsiteX419" fmla="*/ 1537882 w 3463925"/>
                  <a:gd name="connsiteY419" fmla="*/ 587385 h 2976563"/>
                  <a:gd name="connsiteX420" fmla="*/ 1559308 w 3463925"/>
                  <a:gd name="connsiteY420" fmla="*/ 595328 h 2976563"/>
                  <a:gd name="connsiteX421" fmla="*/ 1579146 w 3463925"/>
                  <a:gd name="connsiteY421" fmla="*/ 604859 h 2976563"/>
                  <a:gd name="connsiteX422" fmla="*/ 1597398 w 3463925"/>
                  <a:gd name="connsiteY422" fmla="*/ 615185 h 2976563"/>
                  <a:gd name="connsiteX423" fmla="*/ 1613268 w 3463925"/>
                  <a:gd name="connsiteY423" fmla="*/ 627099 h 2976563"/>
                  <a:gd name="connsiteX424" fmla="*/ 1629139 w 3463925"/>
                  <a:gd name="connsiteY424" fmla="*/ 639807 h 2976563"/>
                  <a:gd name="connsiteX425" fmla="*/ 1642629 w 3463925"/>
                  <a:gd name="connsiteY425" fmla="*/ 653310 h 2976563"/>
                  <a:gd name="connsiteX426" fmla="*/ 1654532 w 3463925"/>
                  <a:gd name="connsiteY426" fmla="*/ 668401 h 2976563"/>
                  <a:gd name="connsiteX427" fmla="*/ 1664848 w 3463925"/>
                  <a:gd name="connsiteY427" fmla="*/ 683492 h 2976563"/>
                  <a:gd name="connsiteX428" fmla="*/ 1675164 w 3463925"/>
                  <a:gd name="connsiteY428" fmla="*/ 699378 h 2976563"/>
                  <a:gd name="connsiteX429" fmla="*/ 1683100 w 3463925"/>
                  <a:gd name="connsiteY429" fmla="*/ 716852 h 2976563"/>
                  <a:gd name="connsiteX430" fmla="*/ 1690242 w 3463925"/>
                  <a:gd name="connsiteY430" fmla="*/ 732737 h 2976563"/>
                  <a:gd name="connsiteX431" fmla="*/ 1696590 w 3463925"/>
                  <a:gd name="connsiteY431" fmla="*/ 750211 h 2976563"/>
                  <a:gd name="connsiteX432" fmla="*/ 1702145 w 3463925"/>
                  <a:gd name="connsiteY432" fmla="*/ 768480 h 2976563"/>
                  <a:gd name="connsiteX433" fmla="*/ 1706906 w 3463925"/>
                  <a:gd name="connsiteY433" fmla="*/ 785954 h 2976563"/>
                  <a:gd name="connsiteX434" fmla="*/ 1710080 w 3463925"/>
                  <a:gd name="connsiteY434" fmla="*/ 803428 h 2976563"/>
                  <a:gd name="connsiteX435" fmla="*/ 1713254 w 3463925"/>
                  <a:gd name="connsiteY435" fmla="*/ 822490 h 2976563"/>
                  <a:gd name="connsiteX436" fmla="*/ 1714842 w 3463925"/>
                  <a:gd name="connsiteY436" fmla="*/ 839965 h 2976563"/>
                  <a:gd name="connsiteX437" fmla="*/ 1718016 w 3463925"/>
                  <a:gd name="connsiteY437" fmla="*/ 874913 h 2976563"/>
                  <a:gd name="connsiteX438" fmla="*/ 1718809 w 3463925"/>
                  <a:gd name="connsiteY438" fmla="*/ 907478 h 2976563"/>
                  <a:gd name="connsiteX439" fmla="*/ 1707700 w 3463925"/>
                  <a:gd name="connsiteY439" fmla="*/ 957517 h 2976563"/>
                  <a:gd name="connsiteX440" fmla="*/ 1698971 w 3463925"/>
                  <a:gd name="connsiteY440" fmla="*/ 1000408 h 2976563"/>
                  <a:gd name="connsiteX441" fmla="*/ 1695797 w 3463925"/>
                  <a:gd name="connsiteY441" fmla="*/ 1020265 h 2976563"/>
                  <a:gd name="connsiteX442" fmla="*/ 1693416 w 3463925"/>
                  <a:gd name="connsiteY442" fmla="*/ 1037739 h 2976563"/>
                  <a:gd name="connsiteX443" fmla="*/ 1692622 w 3463925"/>
                  <a:gd name="connsiteY443" fmla="*/ 1052830 h 2976563"/>
                  <a:gd name="connsiteX444" fmla="*/ 1693416 w 3463925"/>
                  <a:gd name="connsiteY444" fmla="*/ 1059184 h 2976563"/>
                  <a:gd name="connsiteX445" fmla="*/ 1694210 w 3463925"/>
                  <a:gd name="connsiteY445" fmla="*/ 1065538 h 2976563"/>
                  <a:gd name="connsiteX446" fmla="*/ 1696590 w 3463925"/>
                  <a:gd name="connsiteY446" fmla="*/ 1071893 h 2976563"/>
                  <a:gd name="connsiteX447" fmla="*/ 1698971 w 3463925"/>
                  <a:gd name="connsiteY447" fmla="*/ 1076658 h 2976563"/>
                  <a:gd name="connsiteX448" fmla="*/ 1702145 w 3463925"/>
                  <a:gd name="connsiteY448" fmla="*/ 1080630 h 2976563"/>
                  <a:gd name="connsiteX449" fmla="*/ 1706113 w 3463925"/>
                  <a:gd name="connsiteY449" fmla="*/ 1084601 h 2976563"/>
                  <a:gd name="connsiteX450" fmla="*/ 1710080 w 3463925"/>
                  <a:gd name="connsiteY450" fmla="*/ 1087778 h 2976563"/>
                  <a:gd name="connsiteX451" fmla="*/ 1716429 w 3463925"/>
                  <a:gd name="connsiteY451" fmla="*/ 1090161 h 2976563"/>
                  <a:gd name="connsiteX452" fmla="*/ 1721983 w 3463925"/>
                  <a:gd name="connsiteY452" fmla="*/ 1091750 h 2976563"/>
                  <a:gd name="connsiteX453" fmla="*/ 1729125 w 3463925"/>
                  <a:gd name="connsiteY453" fmla="*/ 1093338 h 2976563"/>
                  <a:gd name="connsiteX454" fmla="*/ 1737854 w 3463925"/>
                  <a:gd name="connsiteY454" fmla="*/ 1093338 h 2976563"/>
                  <a:gd name="connsiteX455" fmla="*/ 1746583 w 3463925"/>
                  <a:gd name="connsiteY455" fmla="*/ 1093338 h 2976563"/>
                  <a:gd name="connsiteX456" fmla="*/ 1769596 w 3463925"/>
                  <a:gd name="connsiteY456" fmla="*/ 1090161 h 2976563"/>
                  <a:gd name="connsiteX457" fmla="*/ 1795783 w 3463925"/>
                  <a:gd name="connsiteY457" fmla="*/ 1083807 h 2976563"/>
                  <a:gd name="connsiteX458" fmla="*/ 1827524 w 3463925"/>
                  <a:gd name="connsiteY458" fmla="*/ 1074276 h 2976563"/>
                  <a:gd name="connsiteX459" fmla="*/ 1849744 w 3463925"/>
                  <a:gd name="connsiteY459" fmla="*/ 1065538 h 2976563"/>
                  <a:gd name="connsiteX460" fmla="*/ 1874343 w 3463925"/>
                  <a:gd name="connsiteY460" fmla="*/ 1056007 h 2976563"/>
                  <a:gd name="connsiteX461" fmla="*/ 1906878 w 3463925"/>
                  <a:gd name="connsiteY461" fmla="*/ 1042505 h 2976563"/>
                  <a:gd name="connsiteX462" fmla="*/ 1946556 w 3463925"/>
                  <a:gd name="connsiteY462" fmla="*/ 1029796 h 2976563"/>
                  <a:gd name="connsiteX463" fmla="*/ 1991787 w 3463925"/>
                  <a:gd name="connsiteY463" fmla="*/ 1013911 h 2976563"/>
                  <a:gd name="connsiteX464" fmla="*/ 2040987 w 3463925"/>
                  <a:gd name="connsiteY464" fmla="*/ 1000408 h 2976563"/>
                  <a:gd name="connsiteX465" fmla="*/ 2067967 w 3463925"/>
                  <a:gd name="connsiteY465" fmla="*/ 993260 h 2976563"/>
                  <a:gd name="connsiteX466" fmla="*/ 2094154 w 3463925"/>
                  <a:gd name="connsiteY466" fmla="*/ 987700 h 2976563"/>
                  <a:gd name="connsiteX467" fmla="*/ 2121928 w 3463925"/>
                  <a:gd name="connsiteY467" fmla="*/ 982140 h 2976563"/>
                  <a:gd name="connsiteX468" fmla="*/ 2150496 w 3463925"/>
                  <a:gd name="connsiteY468" fmla="*/ 977374 h 2976563"/>
                  <a:gd name="connsiteX469" fmla="*/ 2178269 w 3463925"/>
                  <a:gd name="connsiteY469" fmla="*/ 973403 h 2976563"/>
                  <a:gd name="connsiteX470" fmla="*/ 2206837 w 3463925"/>
                  <a:gd name="connsiteY470" fmla="*/ 970226 h 2976563"/>
                  <a:gd name="connsiteX471" fmla="*/ 2236198 w 3463925"/>
                  <a:gd name="connsiteY471" fmla="*/ 967843 h 2976563"/>
                  <a:gd name="connsiteX472" fmla="*/ 2264765 w 3463925"/>
                  <a:gd name="connsiteY472" fmla="*/ 967843 h 2976563"/>
                  <a:gd name="connsiteX473" fmla="*/ 2292539 w 3463925"/>
                  <a:gd name="connsiteY473" fmla="*/ 967843 h 2976563"/>
                  <a:gd name="connsiteX474" fmla="*/ 2319520 w 3463925"/>
                  <a:gd name="connsiteY474" fmla="*/ 970226 h 2976563"/>
                  <a:gd name="connsiteX475" fmla="*/ 2347294 w 3463925"/>
                  <a:gd name="connsiteY475" fmla="*/ 973403 h 2976563"/>
                  <a:gd name="connsiteX476" fmla="*/ 2374274 w 3463925"/>
                  <a:gd name="connsiteY476" fmla="*/ 978168 h 2976563"/>
                  <a:gd name="connsiteX477" fmla="*/ 2399667 w 3463925"/>
                  <a:gd name="connsiteY477" fmla="*/ 985317 h 2976563"/>
                  <a:gd name="connsiteX478" fmla="*/ 2424267 w 3463925"/>
                  <a:gd name="connsiteY478" fmla="*/ 993260 h 2976563"/>
                  <a:gd name="connsiteX479" fmla="*/ 2448073 w 3463925"/>
                  <a:gd name="connsiteY479" fmla="*/ 1005174 h 2976563"/>
                  <a:gd name="connsiteX480" fmla="*/ 2459183 w 3463925"/>
                  <a:gd name="connsiteY480" fmla="*/ 1010734 h 2976563"/>
                  <a:gd name="connsiteX481" fmla="*/ 2470292 w 3463925"/>
                  <a:gd name="connsiteY481" fmla="*/ 1017088 h 2976563"/>
                  <a:gd name="connsiteX482" fmla="*/ 2480608 w 3463925"/>
                  <a:gd name="connsiteY482" fmla="*/ 1024236 h 2976563"/>
                  <a:gd name="connsiteX483" fmla="*/ 2490924 w 3463925"/>
                  <a:gd name="connsiteY483" fmla="*/ 1032179 h 2976563"/>
                  <a:gd name="connsiteX484" fmla="*/ 2501240 w 3463925"/>
                  <a:gd name="connsiteY484" fmla="*/ 1040916 h 2976563"/>
                  <a:gd name="connsiteX485" fmla="*/ 2510763 w 3463925"/>
                  <a:gd name="connsiteY485" fmla="*/ 1049653 h 2976563"/>
                  <a:gd name="connsiteX486" fmla="*/ 2525047 w 3463925"/>
                  <a:gd name="connsiteY486" fmla="*/ 1065538 h 2976563"/>
                  <a:gd name="connsiteX487" fmla="*/ 2536950 w 3463925"/>
                  <a:gd name="connsiteY487" fmla="*/ 1080630 h 2976563"/>
                  <a:gd name="connsiteX488" fmla="*/ 2548059 w 3463925"/>
                  <a:gd name="connsiteY488" fmla="*/ 1096515 h 2976563"/>
                  <a:gd name="connsiteX489" fmla="*/ 2557582 w 3463925"/>
                  <a:gd name="connsiteY489" fmla="*/ 1112401 h 2976563"/>
                  <a:gd name="connsiteX490" fmla="*/ 2565517 w 3463925"/>
                  <a:gd name="connsiteY490" fmla="*/ 1129080 h 2976563"/>
                  <a:gd name="connsiteX491" fmla="*/ 2572659 w 3463925"/>
                  <a:gd name="connsiteY491" fmla="*/ 1144172 h 2976563"/>
                  <a:gd name="connsiteX492" fmla="*/ 2578214 w 3463925"/>
                  <a:gd name="connsiteY492" fmla="*/ 1160851 h 2976563"/>
                  <a:gd name="connsiteX493" fmla="*/ 2582182 w 3463925"/>
                  <a:gd name="connsiteY493" fmla="*/ 1177531 h 2976563"/>
                  <a:gd name="connsiteX494" fmla="*/ 2585356 w 3463925"/>
                  <a:gd name="connsiteY494" fmla="*/ 1193417 h 2976563"/>
                  <a:gd name="connsiteX495" fmla="*/ 2587736 w 3463925"/>
                  <a:gd name="connsiteY495" fmla="*/ 1210096 h 2976563"/>
                  <a:gd name="connsiteX496" fmla="*/ 2589324 w 3463925"/>
                  <a:gd name="connsiteY496" fmla="*/ 1225188 h 2976563"/>
                  <a:gd name="connsiteX497" fmla="*/ 2589324 w 3463925"/>
                  <a:gd name="connsiteY497" fmla="*/ 1241073 h 2976563"/>
                  <a:gd name="connsiteX498" fmla="*/ 2589324 w 3463925"/>
                  <a:gd name="connsiteY498" fmla="*/ 1256164 h 2976563"/>
                  <a:gd name="connsiteX499" fmla="*/ 2588530 w 3463925"/>
                  <a:gd name="connsiteY499" fmla="*/ 1271256 h 2976563"/>
                  <a:gd name="connsiteX500" fmla="*/ 2586149 w 3463925"/>
                  <a:gd name="connsiteY500" fmla="*/ 1287141 h 2976563"/>
                  <a:gd name="connsiteX501" fmla="*/ 2584562 w 3463925"/>
                  <a:gd name="connsiteY501" fmla="*/ 1301438 h 2976563"/>
                  <a:gd name="connsiteX502" fmla="*/ 2578214 w 3463925"/>
                  <a:gd name="connsiteY502" fmla="*/ 1327649 h 2976563"/>
                  <a:gd name="connsiteX503" fmla="*/ 2571072 w 3463925"/>
                  <a:gd name="connsiteY503" fmla="*/ 1353860 h 2976563"/>
                  <a:gd name="connsiteX504" fmla="*/ 2563137 w 3463925"/>
                  <a:gd name="connsiteY504" fmla="*/ 1375306 h 2976563"/>
                  <a:gd name="connsiteX505" fmla="*/ 2555995 w 3463925"/>
                  <a:gd name="connsiteY505" fmla="*/ 1394368 h 2976563"/>
                  <a:gd name="connsiteX506" fmla="*/ 2548059 w 3463925"/>
                  <a:gd name="connsiteY506" fmla="*/ 1410254 h 2976563"/>
                  <a:gd name="connsiteX507" fmla="*/ 2542504 w 3463925"/>
                  <a:gd name="connsiteY507" fmla="*/ 1421374 h 2976563"/>
                  <a:gd name="connsiteX508" fmla="*/ 2536950 w 3463925"/>
                  <a:gd name="connsiteY508" fmla="*/ 1431699 h 2976563"/>
                  <a:gd name="connsiteX509" fmla="*/ 2533776 w 3463925"/>
                  <a:gd name="connsiteY509" fmla="*/ 1434876 h 2976563"/>
                  <a:gd name="connsiteX510" fmla="*/ 2529014 w 3463925"/>
                  <a:gd name="connsiteY510" fmla="*/ 1443613 h 2976563"/>
                  <a:gd name="connsiteX511" fmla="*/ 2525840 w 3463925"/>
                  <a:gd name="connsiteY511" fmla="*/ 1449173 h 2976563"/>
                  <a:gd name="connsiteX512" fmla="*/ 2522666 w 3463925"/>
                  <a:gd name="connsiteY512" fmla="*/ 1456322 h 2976563"/>
                  <a:gd name="connsiteX513" fmla="*/ 2521872 w 3463925"/>
                  <a:gd name="connsiteY513" fmla="*/ 1463470 h 2976563"/>
                  <a:gd name="connsiteX514" fmla="*/ 2521079 w 3463925"/>
                  <a:gd name="connsiteY514" fmla="*/ 1471413 h 2976563"/>
                  <a:gd name="connsiteX515" fmla="*/ 2521872 w 3463925"/>
                  <a:gd name="connsiteY515" fmla="*/ 1480150 h 2976563"/>
                  <a:gd name="connsiteX516" fmla="*/ 2525047 w 3463925"/>
                  <a:gd name="connsiteY516" fmla="*/ 1488093 h 2976563"/>
                  <a:gd name="connsiteX517" fmla="*/ 2529808 w 3463925"/>
                  <a:gd name="connsiteY517" fmla="*/ 1497624 h 2976563"/>
                  <a:gd name="connsiteX518" fmla="*/ 2538537 w 3463925"/>
                  <a:gd name="connsiteY518" fmla="*/ 1504772 h 2976563"/>
                  <a:gd name="connsiteX519" fmla="*/ 2550440 w 3463925"/>
                  <a:gd name="connsiteY519" fmla="*/ 1512715 h 2976563"/>
                  <a:gd name="connsiteX520" fmla="*/ 2564724 w 3463925"/>
                  <a:gd name="connsiteY520" fmla="*/ 1519864 h 2976563"/>
                  <a:gd name="connsiteX521" fmla="*/ 2584562 w 3463925"/>
                  <a:gd name="connsiteY521" fmla="*/ 1526218 h 2976563"/>
                  <a:gd name="connsiteX522" fmla="*/ 2606782 w 3463925"/>
                  <a:gd name="connsiteY522" fmla="*/ 1532572 h 2976563"/>
                  <a:gd name="connsiteX523" fmla="*/ 2621065 w 3463925"/>
                  <a:gd name="connsiteY523" fmla="*/ 1534955 h 2976563"/>
                  <a:gd name="connsiteX524" fmla="*/ 2636936 w 3463925"/>
                  <a:gd name="connsiteY524" fmla="*/ 1539720 h 2976563"/>
                  <a:gd name="connsiteX525" fmla="*/ 2652807 w 3463925"/>
                  <a:gd name="connsiteY525" fmla="*/ 1544486 h 2976563"/>
                  <a:gd name="connsiteX526" fmla="*/ 2670265 w 3463925"/>
                  <a:gd name="connsiteY526" fmla="*/ 1550840 h 2976563"/>
                  <a:gd name="connsiteX527" fmla="*/ 2690103 w 3463925"/>
                  <a:gd name="connsiteY527" fmla="*/ 1557989 h 2976563"/>
                  <a:gd name="connsiteX528" fmla="*/ 2709148 w 3463925"/>
                  <a:gd name="connsiteY528" fmla="*/ 1565931 h 2976563"/>
                  <a:gd name="connsiteX529" fmla="*/ 2729780 w 3463925"/>
                  <a:gd name="connsiteY529" fmla="*/ 1576257 h 2976563"/>
                  <a:gd name="connsiteX530" fmla="*/ 2750412 w 3463925"/>
                  <a:gd name="connsiteY530" fmla="*/ 1586582 h 2976563"/>
                  <a:gd name="connsiteX531" fmla="*/ 2771838 w 3463925"/>
                  <a:gd name="connsiteY531" fmla="*/ 1599291 h 2976563"/>
                  <a:gd name="connsiteX532" fmla="*/ 2793264 w 3463925"/>
                  <a:gd name="connsiteY532" fmla="*/ 1611999 h 2976563"/>
                  <a:gd name="connsiteX533" fmla="*/ 2813896 w 3463925"/>
                  <a:gd name="connsiteY533" fmla="*/ 1626296 h 2976563"/>
                  <a:gd name="connsiteX534" fmla="*/ 2835321 w 3463925"/>
                  <a:gd name="connsiteY534" fmla="*/ 1642976 h 2976563"/>
                  <a:gd name="connsiteX535" fmla="*/ 2855953 w 3463925"/>
                  <a:gd name="connsiteY535" fmla="*/ 1659656 h 2976563"/>
                  <a:gd name="connsiteX536" fmla="*/ 2876585 w 3463925"/>
                  <a:gd name="connsiteY536" fmla="*/ 1677924 h 2976563"/>
                  <a:gd name="connsiteX537" fmla="*/ 2894837 w 3463925"/>
                  <a:gd name="connsiteY537" fmla="*/ 1698575 h 2976563"/>
                  <a:gd name="connsiteX538" fmla="*/ 2913088 w 3463925"/>
                  <a:gd name="connsiteY538" fmla="*/ 1719226 h 2976563"/>
                  <a:gd name="connsiteX539" fmla="*/ 2930546 w 3463925"/>
                  <a:gd name="connsiteY539" fmla="*/ 1741466 h 2976563"/>
                  <a:gd name="connsiteX540" fmla="*/ 2947210 w 3463925"/>
                  <a:gd name="connsiteY540" fmla="*/ 1766088 h 2976563"/>
                  <a:gd name="connsiteX541" fmla="*/ 2961494 w 3463925"/>
                  <a:gd name="connsiteY541" fmla="*/ 1791505 h 2976563"/>
                  <a:gd name="connsiteX542" fmla="*/ 2974984 w 3463925"/>
                  <a:gd name="connsiteY542" fmla="*/ 1818511 h 2976563"/>
                  <a:gd name="connsiteX543" fmla="*/ 2986094 w 3463925"/>
                  <a:gd name="connsiteY543" fmla="*/ 1847104 h 2976563"/>
                  <a:gd name="connsiteX544" fmla="*/ 2995616 w 3463925"/>
                  <a:gd name="connsiteY544" fmla="*/ 1877287 h 2976563"/>
                  <a:gd name="connsiteX545" fmla="*/ 2998790 w 3463925"/>
                  <a:gd name="connsiteY545" fmla="*/ 1892378 h 2976563"/>
                  <a:gd name="connsiteX546" fmla="*/ 3002758 w 3463925"/>
                  <a:gd name="connsiteY546" fmla="*/ 1909058 h 2976563"/>
                  <a:gd name="connsiteX547" fmla="*/ 3004345 w 3463925"/>
                  <a:gd name="connsiteY547" fmla="*/ 1924943 h 2976563"/>
                  <a:gd name="connsiteX548" fmla="*/ 3006726 w 3463925"/>
                  <a:gd name="connsiteY548" fmla="*/ 1941623 h 2976563"/>
                  <a:gd name="connsiteX549" fmla="*/ 3007520 w 3463925"/>
                  <a:gd name="connsiteY549" fmla="*/ 1959097 h 2976563"/>
                  <a:gd name="connsiteX550" fmla="*/ 3008313 w 3463925"/>
                  <a:gd name="connsiteY550" fmla="*/ 1976571 h 2976563"/>
                  <a:gd name="connsiteX551" fmla="*/ 3008313 w 3463925"/>
                  <a:gd name="connsiteY551" fmla="*/ 1994045 h 2976563"/>
                  <a:gd name="connsiteX552" fmla="*/ 3008313 w 3463925"/>
                  <a:gd name="connsiteY552" fmla="*/ 2012314 h 2976563"/>
                  <a:gd name="connsiteX553" fmla="*/ 3006726 w 3463925"/>
                  <a:gd name="connsiteY553" fmla="*/ 2030582 h 2976563"/>
                  <a:gd name="connsiteX554" fmla="*/ 3004345 w 3463925"/>
                  <a:gd name="connsiteY554" fmla="*/ 2050439 h 2976563"/>
                  <a:gd name="connsiteX555" fmla="*/ 3002758 w 3463925"/>
                  <a:gd name="connsiteY555" fmla="*/ 2069501 h 2976563"/>
                  <a:gd name="connsiteX556" fmla="*/ 2998790 w 3463925"/>
                  <a:gd name="connsiteY556" fmla="*/ 2090152 h 2976563"/>
                  <a:gd name="connsiteX557" fmla="*/ 2994029 w 3463925"/>
                  <a:gd name="connsiteY557" fmla="*/ 2110804 h 2976563"/>
                  <a:gd name="connsiteX558" fmla="*/ 2989268 w 3463925"/>
                  <a:gd name="connsiteY558" fmla="*/ 2131455 h 2976563"/>
                  <a:gd name="connsiteX559" fmla="*/ 2982920 w 3463925"/>
                  <a:gd name="connsiteY559" fmla="*/ 2152900 h 2976563"/>
                  <a:gd name="connsiteX560" fmla="*/ 2975778 w 3463925"/>
                  <a:gd name="connsiteY560" fmla="*/ 2174346 h 2976563"/>
                  <a:gd name="connsiteX561" fmla="*/ 2967842 w 3463925"/>
                  <a:gd name="connsiteY561" fmla="*/ 2197380 h 2976563"/>
                  <a:gd name="connsiteX562" fmla="*/ 2959114 w 3463925"/>
                  <a:gd name="connsiteY562" fmla="*/ 2219619 h 2976563"/>
                  <a:gd name="connsiteX563" fmla="*/ 2949591 w 3463925"/>
                  <a:gd name="connsiteY563" fmla="*/ 2241859 h 2976563"/>
                  <a:gd name="connsiteX564" fmla="*/ 2939275 w 3463925"/>
                  <a:gd name="connsiteY564" fmla="*/ 2265687 h 2976563"/>
                  <a:gd name="connsiteX565" fmla="*/ 2927372 w 3463925"/>
                  <a:gd name="connsiteY565" fmla="*/ 2289516 h 2976563"/>
                  <a:gd name="connsiteX566" fmla="*/ 2915469 w 3463925"/>
                  <a:gd name="connsiteY566" fmla="*/ 2311755 h 2976563"/>
                  <a:gd name="connsiteX567" fmla="*/ 2901978 w 3463925"/>
                  <a:gd name="connsiteY567" fmla="*/ 2335583 h 2976563"/>
                  <a:gd name="connsiteX568" fmla="*/ 2887695 w 3463925"/>
                  <a:gd name="connsiteY568" fmla="*/ 2357029 h 2976563"/>
                  <a:gd name="connsiteX569" fmla="*/ 2873411 w 3463925"/>
                  <a:gd name="connsiteY569" fmla="*/ 2380063 h 2976563"/>
                  <a:gd name="connsiteX570" fmla="*/ 2858334 w 3463925"/>
                  <a:gd name="connsiteY570" fmla="*/ 2401508 h 2976563"/>
                  <a:gd name="connsiteX571" fmla="*/ 2842463 w 3463925"/>
                  <a:gd name="connsiteY571" fmla="*/ 2421365 h 2976563"/>
                  <a:gd name="connsiteX572" fmla="*/ 2826592 w 3463925"/>
                  <a:gd name="connsiteY572" fmla="*/ 2443605 h 2976563"/>
                  <a:gd name="connsiteX573" fmla="*/ 2809134 w 3463925"/>
                  <a:gd name="connsiteY573" fmla="*/ 2463462 h 2976563"/>
                  <a:gd name="connsiteX574" fmla="*/ 2790089 w 3463925"/>
                  <a:gd name="connsiteY574" fmla="*/ 2483318 h 2976563"/>
                  <a:gd name="connsiteX575" fmla="*/ 2771838 w 3463925"/>
                  <a:gd name="connsiteY575" fmla="*/ 2503175 h 2976563"/>
                  <a:gd name="connsiteX576" fmla="*/ 2752793 w 3463925"/>
                  <a:gd name="connsiteY576" fmla="*/ 2522238 h 2976563"/>
                  <a:gd name="connsiteX577" fmla="*/ 2732954 w 3463925"/>
                  <a:gd name="connsiteY577" fmla="*/ 2540506 h 2976563"/>
                  <a:gd name="connsiteX578" fmla="*/ 2712322 w 3463925"/>
                  <a:gd name="connsiteY578" fmla="*/ 2559569 h 2976563"/>
                  <a:gd name="connsiteX579" fmla="*/ 2691690 w 3463925"/>
                  <a:gd name="connsiteY579" fmla="*/ 2577837 h 2976563"/>
                  <a:gd name="connsiteX580" fmla="*/ 2670265 w 3463925"/>
                  <a:gd name="connsiteY580" fmla="*/ 2595311 h 2976563"/>
                  <a:gd name="connsiteX581" fmla="*/ 2648046 w 3463925"/>
                  <a:gd name="connsiteY581" fmla="*/ 2612785 h 2976563"/>
                  <a:gd name="connsiteX582" fmla="*/ 2625033 w 3463925"/>
                  <a:gd name="connsiteY582" fmla="*/ 2630259 h 2976563"/>
                  <a:gd name="connsiteX583" fmla="*/ 2579008 w 3463925"/>
                  <a:gd name="connsiteY583" fmla="*/ 2662824 h 2976563"/>
                  <a:gd name="connsiteX584" fmla="*/ 2531395 w 3463925"/>
                  <a:gd name="connsiteY584" fmla="*/ 2693801 h 2976563"/>
                  <a:gd name="connsiteX585" fmla="*/ 2480608 w 3463925"/>
                  <a:gd name="connsiteY585" fmla="*/ 2723190 h 2976563"/>
                  <a:gd name="connsiteX586" fmla="*/ 2429822 w 3463925"/>
                  <a:gd name="connsiteY586" fmla="*/ 2750989 h 2976563"/>
                  <a:gd name="connsiteX587" fmla="*/ 2375861 w 3463925"/>
                  <a:gd name="connsiteY587" fmla="*/ 2776406 h 2976563"/>
                  <a:gd name="connsiteX588" fmla="*/ 2321900 w 3463925"/>
                  <a:gd name="connsiteY588" fmla="*/ 2802617 h 2976563"/>
                  <a:gd name="connsiteX589" fmla="*/ 2266352 w 3463925"/>
                  <a:gd name="connsiteY589" fmla="*/ 2824856 h 2976563"/>
                  <a:gd name="connsiteX590" fmla="*/ 2210011 w 3463925"/>
                  <a:gd name="connsiteY590" fmla="*/ 2846302 h 2976563"/>
                  <a:gd name="connsiteX591" fmla="*/ 2152876 w 3463925"/>
                  <a:gd name="connsiteY591" fmla="*/ 2866159 h 2976563"/>
                  <a:gd name="connsiteX592" fmla="*/ 2095741 w 3463925"/>
                  <a:gd name="connsiteY592" fmla="*/ 2884427 h 2976563"/>
                  <a:gd name="connsiteX593" fmla="*/ 2036226 w 3463925"/>
                  <a:gd name="connsiteY593" fmla="*/ 2901107 h 2976563"/>
                  <a:gd name="connsiteX594" fmla="*/ 1977504 w 3463925"/>
                  <a:gd name="connsiteY594" fmla="*/ 2916198 h 2976563"/>
                  <a:gd name="connsiteX595" fmla="*/ 1917988 w 3463925"/>
                  <a:gd name="connsiteY595" fmla="*/ 2929701 h 2976563"/>
                  <a:gd name="connsiteX596" fmla="*/ 1858472 w 3463925"/>
                  <a:gd name="connsiteY596" fmla="*/ 2940821 h 2976563"/>
                  <a:gd name="connsiteX597" fmla="*/ 1798957 w 3463925"/>
                  <a:gd name="connsiteY597" fmla="*/ 2951146 h 2976563"/>
                  <a:gd name="connsiteX598" fmla="*/ 1739441 w 3463925"/>
                  <a:gd name="connsiteY598" fmla="*/ 2959089 h 2976563"/>
                  <a:gd name="connsiteX599" fmla="*/ 1679926 w 3463925"/>
                  <a:gd name="connsiteY599" fmla="*/ 2966238 h 2976563"/>
                  <a:gd name="connsiteX600" fmla="*/ 1620410 w 3463925"/>
                  <a:gd name="connsiteY600" fmla="*/ 2971797 h 2976563"/>
                  <a:gd name="connsiteX601" fmla="*/ 1562482 w 3463925"/>
                  <a:gd name="connsiteY601" fmla="*/ 2974974 h 2976563"/>
                  <a:gd name="connsiteX602" fmla="*/ 1504553 w 3463925"/>
                  <a:gd name="connsiteY602" fmla="*/ 2976563 h 2976563"/>
                  <a:gd name="connsiteX603" fmla="*/ 1447418 w 3463925"/>
                  <a:gd name="connsiteY603" fmla="*/ 2976563 h 2976563"/>
                  <a:gd name="connsiteX604" fmla="*/ 1391870 w 3463925"/>
                  <a:gd name="connsiteY604" fmla="*/ 2974974 h 2976563"/>
                  <a:gd name="connsiteX605" fmla="*/ 1337116 w 3463925"/>
                  <a:gd name="connsiteY605" fmla="*/ 2971797 h 2976563"/>
                  <a:gd name="connsiteX606" fmla="*/ 1284742 w 3463925"/>
                  <a:gd name="connsiteY606" fmla="*/ 2966238 h 2976563"/>
                  <a:gd name="connsiteX607" fmla="*/ 1232369 w 3463925"/>
                  <a:gd name="connsiteY607" fmla="*/ 2961472 h 2976563"/>
                  <a:gd name="connsiteX608" fmla="*/ 1177614 w 3463925"/>
                  <a:gd name="connsiteY608" fmla="*/ 2955118 h 2976563"/>
                  <a:gd name="connsiteX609" fmla="*/ 1123654 w 3463925"/>
                  <a:gd name="connsiteY609" fmla="*/ 2947969 h 2976563"/>
                  <a:gd name="connsiteX610" fmla="*/ 1069693 w 3463925"/>
                  <a:gd name="connsiteY610" fmla="*/ 2940026 h 2976563"/>
                  <a:gd name="connsiteX611" fmla="*/ 1014939 w 3463925"/>
                  <a:gd name="connsiteY611" fmla="*/ 2929701 h 2976563"/>
                  <a:gd name="connsiteX612" fmla="*/ 960978 w 3463925"/>
                  <a:gd name="connsiteY612" fmla="*/ 2919375 h 2976563"/>
                  <a:gd name="connsiteX613" fmla="*/ 906224 w 3463925"/>
                  <a:gd name="connsiteY613" fmla="*/ 2906667 h 2976563"/>
                  <a:gd name="connsiteX614" fmla="*/ 852263 w 3463925"/>
                  <a:gd name="connsiteY614" fmla="*/ 2893958 h 2976563"/>
                  <a:gd name="connsiteX615" fmla="*/ 797508 w 3463925"/>
                  <a:gd name="connsiteY615" fmla="*/ 2879662 h 2976563"/>
                  <a:gd name="connsiteX616" fmla="*/ 744341 w 3463925"/>
                  <a:gd name="connsiteY616" fmla="*/ 2862982 h 2976563"/>
                  <a:gd name="connsiteX617" fmla="*/ 691174 w 3463925"/>
                  <a:gd name="connsiteY617" fmla="*/ 2845508 h 2976563"/>
                  <a:gd name="connsiteX618" fmla="*/ 639594 w 3463925"/>
                  <a:gd name="connsiteY618" fmla="*/ 2825651 h 2976563"/>
                  <a:gd name="connsiteX619" fmla="*/ 588807 w 3463925"/>
                  <a:gd name="connsiteY619" fmla="*/ 2805794 h 2976563"/>
                  <a:gd name="connsiteX620" fmla="*/ 538021 w 3463925"/>
                  <a:gd name="connsiteY620" fmla="*/ 2781966 h 2976563"/>
                  <a:gd name="connsiteX621" fmla="*/ 490408 w 3463925"/>
                  <a:gd name="connsiteY621" fmla="*/ 2758138 h 2976563"/>
                  <a:gd name="connsiteX622" fmla="*/ 442796 w 3463925"/>
                  <a:gd name="connsiteY622" fmla="*/ 2731926 h 2976563"/>
                  <a:gd name="connsiteX623" fmla="*/ 419783 w 3463925"/>
                  <a:gd name="connsiteY623" fmla="*/ 2718424 h 2976563"/>
                  <a:gd name="connsiteX624" fmla="*/ 396770 w 3463925"/>
                  <a:gd name="connsiteY624" fmla="*/ 2704127 h 2976563"/>
                  <a:gd name="connsiteX625" fmla="*/ 375345 w 3463925"/>
                  <a:gd name="connsiteY625" fmla="*/ 2688241 h 2976563"/>
                  <a:gd name="connsiteX626" fmla="*/ 353126 w 3463925"/>
                  <a:gd name="connsiteY626" fmla="*/ 2673150 h 2976563"/>
                  <a:gd name="connsiteX627" fmla="*/ 332494 w 3463925"/>
                  <a:gd name="connsiteY627" fmla="*/ 2658059 h 2976563"/>
                  <a:gd name="connsiteX628" fmla="*/ 311068 w 3463925"/>
                  <a:gd name="connsiteY628" fmla="*/ 2641379 h 2976563"/>
                  <a:gd name="connsiteX629" fmla="*/ 291229 w 3463925"/>
                  <a:gd name="connsiteY629" fmla="*/ 2624699 h 2976563"/>
                  <a:gd name="connsiteX630" fmla="*/ 270597 w 3463925"/>
                  <a:gd name="connsiteY630" fmla="*/ 2607225 h 2976563"/>
                  <a:gd name="connsiteX631" fmla="*/ 251552 w 3463925"/>
                  <a:gd name="connsiteY631" fmla="*/ 2588957 h 2976563"/>
                  <a:gd name="connsiteX632" fmla="*/ 232507 w 3463925"/>
                  <a:gd name="connsiteY632" fmla="*/ 2570689 h 2976563"/>
                  <a:gd name="connsiteX633" fmla="*/ 214256 w 3463925"/>
                  <a:gd name="connsiteY633" fmla="*/ 2552420 h 2976563"/>
                  <a:gd name="connsiteX634" fmla="*/ 196798 w 3463925"/>
                  <a:gd name="connsiteY634" fmla="*/ 2532564 h 2976563"/>
                  <a:gd name="connsiteX635" fmla="*/ 180927 w 3463925"/>
                  <a:gd name="connsiteY635" fmla="*/ 2511912 h 2976563"/>
                  <a:gd name="connsiteX636" fmla="*/ 164263 w 3463925"/>
                  <a:gd name="connsiteY636" fmla="*/ 2491261 h 2976563"/>
                  <a:gd name="connsiteX637" fmla="*/ 149186 w 3463925"/>
                  <a:gd name="connsiteY637" fmla="*/ 2469816 h 2976563"/>
                  <a:gd name="connsiteX638" fmla="*/ 133315 w 3463925"/>
                  <a:gd name="connsiteY638" fmla="*/ 2448370 h 2976563"/>
                  <a:gd name="connsiteX639" fmla="*/ 119031 w 3463925"/>
                  <a:gd name="connsiteY639" fmla="*/ 2426131 h 2976563"/>
                  <a:gd name="connsiteX640" fmla="*/ 104747 w 3463925"/>
                  <a:gd name="connsiteY640" fmla="*/ 2403097 h 2976563"/>
                  <a:gd name="connsiteX641" fmla="*/ 92051 w 3463925"/>
                  <a:gd name="connsiteY641" fmla="*/ 2380063 h 2976563"/>
                  <a:gd name="connsiteX642" fmla="*/ 80148 w 3463925"/>
                  <a:gd name="connsiteY642" fmla="*/ 2355440 h 2976563"/>
                  <a:gd name="connsiteX643" fmla="*/ 69038 w 3463925"/>
                  <a:gd name="connsiteY643" fmla="*/ 2330818 h 2976563"/>
                  <a:gd name="connsiteX644" fmla="*/ 57928 w 3463925"/>
                  <a:gd name="connsiteY644" fmla="*/ 2304607 h 2976563"/>
                  <a:gd name="connsiteX645" fmla="*/ 48406 w 3463925"/>
                  <a:gd name="connsiteY645" fmla="*/ 2278396 h 2976563"/>
                  <a:gd name="connsiteX646" fmla="*/ 38883 w 3463925"/>
                  <a:gd name="connsiteY646" fmla="*/ 2251390 h 2976563"/>
                  <a:gd name="connsiteX647" fmla="*/ 30948 w 3463925"/>
                  <a:gd name="connsiteY647" fmla="*/ 2223591 h 2976563"/>
                  <a:gd name="connsiteX648" fmla="*/ 23013 w 3463925"/>
                  <a:gd name="connsiteY648" fmla="*/ 2195791 h 2976563"/>
                  <a:gd name="connsiteX649" fmla="*/ 16664 w 3463925"/>
                  <a:gd name="connsiteY649" fmla="*/ 2166403 h 2976563"/>
                  <a:gd name="connsiteX650" fmla="*/ 10316 w 3463925"/>
                  <a:gd name="connsiteY650" fmla="*/ 2137809 h 2976563"/>
                  <a:gd name="connsiteX651" fmla="*/ 6348 w 3463925"/>
                  <a:gd name="connsiteY651" fmla="*/ 2106832 h 2976563"/>
                  <a:gd name="connsiteX652" fmla="*/ 2381 w 3463925"/>
                  <a:gd name="connsiteY652" fmla="*/ 2075856 h 2976563"/>
                  <a:gd name="connsiteX653" fmla="*/ 1587 w 3463925"/>
                  <a:gd name="connsiteY653" fmla="*/ 2061559 h 2976563"/>
                  <a:gd name="connsiteX654" fmla="*/ 0 w 3463925"/>
                  <a:gd name="connsiteY654" fmla="*/ 2044879 h 2976563"/>
                  <a:gd name="connsiteX655" fmla="*/ 0 w 3463925"/>
                  <a:gd name="connsiteY655" fmla="*/ 2022639 h 2976563"/>
                  <a:gd name="connsiteX656" fmla="*/ 2381 w 3463925"/>
                  <a:gd name="connsiteY656" fmla="*/ 1994045 h 2976563"/>
                  <a:gd name="connsiteX657" fmla="*/ 5555 w 3463925"/>
                  <a:gd name="connsiteY657" fmla="*/ 1959097 h 2976563"/>
                  <a:gd name="connsiteX658" fmla="*/ 10316 w 3463925"/>
                  <a:gd name="connsiteY658" fmla="*/ 1920178 h 2976563"/>
                  <a:gd name="connsiteX659" fmla="*/ 19839 w 3463925"/>
                  <a:gd name="connsiteY659" fmla="*/ 1875698 h 2976563"/>
                  <a:gd name="connsiteX660" fmla="*/ 24600 w 3463925"/>
                  <a:gd name="connsiteY660" fmla="*/ 1851076 h 2976563"/>
                  <a:gd name="connsiteX661" fmla="*/ 30948 w 3463925"/>
                  <a:gd name="connsiteY661" fmla="*/ 1826453 h 2976563"/>
                  <a:gd name="connsiteX662" fmla="*/ 38883 w 3463925"/>
                  <a:gd name="connsiteY662" fmla="*/ 1800242 h 2976563"/>
                  <a:gd name="connsiteX663" fmla="*/ 47612 w 3463925"/>
                  <a:gd name="connsiteY663" fmla="*/ 1773237 h 2976563"/>
                  <a:gd name="connsiteX664" fmla="*/ 56341 w 3463925"/>
                  <a:gd name="connsiteY664" fmla="*/ 1745437 h 2976563"/>
                  <a:gd name="connsiteX665" fmla="*/ 67451 w 3463925"/>
                  <a:gd name="connsiteY665" fmla="*/ 1716049 h 2976563"/>
                  <a:gd name="connsiteX666" fmla="*/ 80148 w 3463925"/>
                  <a:gd name="connsiteY666" fmla="*/ 1685867 h 2976563"/>
                  <a:gd name="connsiteX667" fmla="*/ 93638 w 3463925"/>
                  <a:gd name="connsiteY667" fmla="*/ 1655684 h 2976563"/>
                  <a:gd name="connsiteX668" fmla="*/ 107922 w 3463925"/>
                  <a:gd name="connsiteY668" fmla="*/ 1623913 h 2976563"/>
                  <a:gd name="connsiteX669" fmla="*/ 124586 w 3463925"/>
                  <a:gd name="connsiteY669" fmla="*/ 1590554 h 2976563"/>
                  <a:gd name="connsiteX670" fmla="*/ 141250 w 3463925"/>
                  <a:gd name="connsiteY670" fmla="*/ 1557989 h 2976563"/>
                  <a:gd name="connsiteX671" fmla="*/ 161089 w 3463925"/>
                  <a:gd name="connsiteY671" fmla="*/ 1523835 h 2976563"/>
                  <a:gd name="connsiteX672" fmla="*/ 182514 w 3463925"/>
                  <a:gd name="connsiteY672" fmla="*/ 1488887 h 2976563"/>
                  <a:gd name="connsiteX673" fmla="*/ 205527 w 3463925"/>
                  <a:gd name="connsiteY673" fmla="*/ 1453144 h 2976563"/>
                  <a:gd name="connsiteX674" fmla="*/ 230127 w 3463925"/>
                  <a:gd name="connsiteY674" fmla="*/ 1417402 h 2976563"/>
                  <a:gd name="connsiteX675" fmla="*/ 256314 w 3463925"/>
                  <a:gd name="connsiteY675" fmla="*/ 1381660 h 2976563"/>
                  <a:gd name="connsiteX676" fmla="*/ 276152 w 3463925"/>
                  <a:gd name="connsiteY676" fmla="*/ 1355449 h 2976563"/>
                  <a:gd name="connsiteX677" fmla="*/ 298371 w 3463925"/>
                  <a:gd name="connsiteY677" fmla="*/ 1326061 h 2976563"/>
                  <a:gd name="connsiteX678" fmla="*/ 330113 w 3463925"/>
                  <a:gd name="connsiteY678" fmla="*/ 1287141 h 2976563"/>
                  <a:gd name="connsiteX679" fmla="*/ 368996 w 3463925"/>
                  <a:gd name="connsiteY679" fmla="*/ 1239485 h 2976563"/>
                  <a:gd name="connsiteX680" fmla="*/ 416609 w 3463925"/>
                  <a:gd name="connsiteY680" fmla="*/ 1185474 h 2976563"/>
                  <a:gd name="connsiteX681" fmla="*/ 469776 w 3463925"/>
                  <a:gd name="connsiteY681" fmla="*/ 1126698 h 2976563"/>
                  <a:gd name="connsiteX682" fmla="*/ 498344 w 3463925"/>
                  <a:gd name="connsiteY682" fmla="*/ 1097309 h 2976563"/>
                  <a:gd name="connsiteX683" fmla="*/ 529292 w 3463925"/>
                  <a:gd name="connsiteY683" fmla="*/ 1065538 h 2976563"/>
                  <a:gd name="connsiteX684" fmla="*/ 561033 w 3463925"/>
                  <a:gd name="connsiteY684" fmla="*/ 1033768 h 2976563"/>
                  <a:gd name="connsiteX685" fmla="*/ 594362 w 3463925"/>
                  <a:gd name="connsiteY685" fmla="*/ 1001997 h 2976563"/>
                  <a:gd name="connsiteX686" fmla="*/ 628484 w 3463925"/>
                  <a:gd name="connsiteY686" fmla="*/ 968637 h 2976563"/>
                  <a:gd name="connsiteX687" fmla="*/ 664194 w 3463925"/>
                  <a:gd name="connsiteY687" fmla="*/ 936866 h 2976563"/>
                  <a:gd name="connsiteX688" fmla="*/ 702284 w 3463925"/>
                  <a:gd name="connsiteY688" fmla="*/ 905095 h 2976563"/>
                  <a:gd name="connsiteX689" fmla="*/ 740374 w 3463925"/>
                  <a:gd name="connsiteY689" fmla="*/ 873324 h 2976563"/>
                  <a:gd name="connsiteX690" fmla="*/ 779257 w 3463925"/>
                  <a:gd name="connsiteY690" fmla="*/ 842347 h 2976563"/>
                  <a:gd name="connsiteX691" fmla="*/ 820521 w 3463925"/>
                  <a:gd name="connsiteY691" fmla="*/ 812959 h 2976563"/>
                  <a:gd name="connsiteX692" fmla="*/ 860992 w 3463925"/>
                  <a:gd name="connsiteY692" fmla="*/ 784365 h 2976563"/>
                  <a:gd name="connsiteX693" fmla="*/ 903049 w 3463925"/>
                  <a:gd name="connsiteY693" fmla="*/ 755771 h 2976563"/>
                  <a:gd name="connsiteX694" fmla="*/ 946694 w 3463925"/>
                  <a:gd name="connsiteY694" fmla="*/ 729560 h 2976563"/>
                  <a:gd name="connsiteX695" fmla="*/ 989545 w 3463925"/>
                  <a:gd name="connsiteY695" fmla="*/ 704144 h 2976563"/>
                  <a:gd name="connsiteX696" fmla="*/ 1033190 w 3463925"/>
                  <a:gd name="connsiteY696" fmla="*/ 680315 h 2976563"/>
                  <a:gd name="connsiteX697" fmla="*/ 1078422 w 3463925"/>
                  <a:gd name="connsiteY697" fmla="*/ 660458 h 2976563"/>
                  <a:gd name="connsiteX698" fmla="*/ 1123654 w 3463925"/>
                  <a:gd name="connsiteY698" fmla="*/ 640602 h 2976563"/>
                  <a:gd name="connsiteX699" fmla="*/ 1169679 w 3463925"/>
                  <a:gd name="connsiteY699" fmla="*/ 623128 h 2976563"/>
                  <a:gd name="connsiteX700" fmla="*/ 1214911 w 3463925"/>
                  <a:gd name="connsiteY700" fmla="*/ 608831 h 2976563"/>
                  <a:gd name="connsiteX701" fmla="*/ 1256968 w 3463925"/>
                  <a:gd name="connsiteY701" fmla="*/ 597711 h 2976563"/>
                  <a:gd name="connsiteX702" fmla="*/ 1296646 w 3463925"/>
                  <a:gd name="connsiteY702" fmla="*/ 588179 h 2976563"/>
                  <a:gd name="connsiteX703" fmla="*/ 1334736 w 3463925"/>
                  <a:gd name="connsiteY703" fmla="*/ 581031 h 2976563"/>
                  <a:gd name="connsiteX704" fmla="*/ 1369651 w 3463925"/>
                  <a:gd name="connsiteY704" fmla="*/ 576265 h 2976563"/>
                  <a:gd name="connsiteX705" fmla="*/ 2426493 w 3463925"/>
                  <a:gd name="connsiteY705" fmla="*/ 463550 h 2976563"/>
                  <a:gd name="connsiteX706" fmla="*/ 2455068 w 3463925"/>
                  <a:gd name="connsiteY706" fmla="*/ 464346 h 2976563"/>
                  <a:gd name="connsiteX707" fmla="*/ 2484437 w 3463925"/>
                  <a:gd name="connsiteY707" fmla="*/ 465937 h 2976563"/>
                  <a:gd name="connsiteX708" fmla="*/ 2513806 w 3463925"/>
                  <a:gd name="connsiteY708" fmla="*/ 470709 h 2976563"/>
                  <a:gd name="connsiteX709" fmla="*/ 2540793 w 3463925"/>
                  <a:gd name="connsiteY709" fmla="*/ 474686 h 2976563"/>
                  <a:gd name="connsiteX710" fmla="*/ 2570162 w 3463925"/>
                  <a:gd name="connsiteY710" fmla="*/ 481845 h 2976563"/>
                  <a:gd name="connsiteX711" fmla="*/ 2596356 w 3463925"/>
                  <a:gd name="connsiteY711" fmla="*/ 489004 h 2976563"/>
                  <a:gd name="connsiteX712" fmla="*/ 2623343 w 3463925"/>
                  <a:gd name="connsiteY712" fmla="*/ 497754 h 2976563"/>
                  <a:gd name="connsiteX713" fmla="*/ 2649537 w 3463925"/>
                  <a:gd name="connsiteY713" fmla="*/ 508094 h 2976563"/>
                  <a:gd name="connsiteX714" fmla="*/ 2674144 w 3463925"/>
                  <a:gd name="connsiteY714" fmla="*/ 520026 h 2976563"/>
                  <a:gd name="connsiteX715" fmla="*/ 2700337 w 3463925"/>
                  <a:gd name="connsiteY715" fmla="*/ 532752 h 2976563"/>
                  <a:gd name="connsiteX716" fmla="*/ 2723356 w 3463925"/>
                  <a:gd name="connsiteY716" fmla="*/ 546275 h 2976563"/>
                  <a:gd name="connsiteX717" fmla="*/ 2747169 w 3463925"/>
                  <a:gd name="connsiteY717" fmla="*/ 562183 h 2976563"/>
                  <a:gd name="connsiteX718" fmla="*/ 2769394 w 3463925"/>
                  <a:gd name="connsiteY718" fmla="*/ 578092 h 2976563"/>
                  <a:gd name="connsiteX719" fmla="*/ 2791619 w 3463925"/>
                  <a:gd name="connsiteY719" fmla="*/ 594796 h 2976563"/>
                  <a:gd name="connsiteX720" fmla="*/ 2811462 w 3463925"/>
                  <a:gd name="connsiteY720" fmla="*/ 613091 h 2976563"/>
                  <a:gd name="connsiteX721" fmla="*/ 2832100 w 3463925"/>
                  <a:gd name="connsiteY721" fmla="*/ 631386 h 2976563"/>
                  <a:gd name="connsiteX722" fmla="*/ 2851150 w 3463925"/>
                  <a:gd name="connsiteY722" fmla="*/ 652067 h 2976563"/>
                  <a:gd name="connsiteX723" fmla="*/ 2869406 w 3463925"/>
                  <a:gd name="connsiteY723" fmla="*/ 672748 h 2976563"/>
                  <a:gd name="connsiteX724" fmla="*/ 2886869 w 3463925"/>
                  <a:gd name="connsiteY724" fmla="*/ 694224 h 2976563"/>
                  <a:gd name="connsiteX725" fmla="*/ 2901950 w 3463925"/>
                  <a:gd name="connsiteY725" fmla="*/ 717292 h 2976563"/>
                  <a:gd name="connsiteX726" fmla="*/ 2917825 w 3463925"/>
                  <a:gd name="connsiteY726" fmla="*/ 740359 h 2976563"/>
                  <a:gd name="connsiteX727" fmla="*/ 2932112 w 3463925"/>
                  <a:gd name="connsiteY727" fmla="*/ 765017 h 2976563"/>
                  <a:gd name="connsiteX728" fmla="*/ 2944019 w 3463925"/>
                  <a:gd name="connsiteY728" fmla="*/ 789676 h 2976563"/>
                  <a:gd name="connsiteX729" fmla="*/ 2955131 w 3463925"/>
                  <a:gd name="connsiteY729" fmla="*/ 815925 h 2976563"/>
                  <a:gd name="connsiteX730" fmla="*/ 2965450 w 3463925"/>
                  <a:gd name="connsiteY730" fmla="*/ 841379 h 2976563"/>
                  <a:gd name="connsiteX731" fmla="*/ 2974975 w 3463925"/>
                  <a:gd name="connsiteY731" fmla="*/ 867628 h 2976563"/>
                  <a:gd name="connsiteX732" fmla="*/ 2982912 w 3463925"/>
                  <a:gd name="connsiteY732" fmla="*/ 895468 h 2976563"/>
                  <a:gd name="connsiteX733" fmla="*/ 2989262 w 3463925"/>
                  <a:gd name="connsiteY733" fmla="*/ 923308 h 2976563"/>
                  <a:gd name="connsiteX734" fmla="*/ 2994025 w 3463925"/>
                  <a:gd name="connsiteY734" fmla="*/ 951148 h 2976563"/>
                  <a:gd name="connsiteX735" fmla="*/ 2997200 w 3463925"/>
                  <a:gd name="connsiteY735" fmla="*/ 979783 h 2976563"/>
                  <a:gd name="connsiteX736" fmla="*/ 3000375 w 3463925"/>
                  <a:gd name="connsiteY736" fmla="*/ 1010009 h 2976563"/>
                  <a:gd name="connsiteX737" fmla="*/ 3000375 w 3463925"/>
                  <a:gd name="connsiteY737" fmla="*/ 1039440 h 2976563"/>
                  <a:gd name="connsiteX738" fmla="*/ 2999581 w 3463925"/>
                  <a:gd name="connsiteY738" fmla="*/ 1066485 h 2976563"/>
                  <a:gd name="connsiteX739" fmla="*/ 2997200 w 3463925"/>
                  <a:gd name="connsiteY739" fmla="*/ 1092734 h 2976563"/>
                  <a:gd name="connsiteX740" fmla="*/ 2998788 w 3463925"/>
                  <a:gd name="connsiteY740" fmla="*/ 1097506 h 2976563"/>
                  <a:gd name="connsiteX741" fmla="*/ 2997200 w 3463925"/>
                  <a:gd name="connsiteY741" fmla="*/ 1099893 h 2976563"/>
                  <a:gd name="connsiteX742" fmla="*/ 2996406 w 3463925"/>
                  <a:gd name="connsiteY742" fmla="*/ 1103074 h 2976563"/>
                  <a:gd name="connsiteX743" fmla="*/ 2996406 w 3463925"/>
                  <a:gd name="connsiteY743" fmla="*/ 1112620 h 2976563"/>
                  <a:gd name="connsiteX744" fmla="*/ 2995612 w 3463925"/>
                  <a:gd name="connsiteY744" fmla="*/ 1112620 h 2976563"/>
                  <a:gd name="connsiteX745" fmla="*/ 2993231 w 3463925"/>
                  <a:gd name="connsiteY745" fmla="*/ 1123756 h 2976563"/>
                  <a:gd name="connsiteX746" fmla="*/ 2990056 w 3463925"/>
                  <a:gd name="connsiteY746" fmla="*/ 1134096 h 2976563"/>
                  <a:gd name="connsiteX747" fmla="*/ 2986088 w 3463925"/>
                  <a:gd name="connsiteY747" fmla="*/ 1144437 h 2976563"/>
                  <a:gd name="connsiteX748" fmla="*/ 2982119 w 3463925"/>
                  <a:gd name="connsiteY748" fmla="*/ 1153982 h 2976563"/>
                  <a:gd name="connsiteX749" fmla="*/ 2976562 w 3463925"/>
                  <a:gd name="connsiteY749" fmla="*/ 1162732 h 2976563"/>
                  <a:gd name="connsiteX750" fmla="*/ 2971006 w 3463925"/>
                  <a:gd name="connsiteY750" fmla="*/ 1171481 h 2976563"/>
                  <a:gd name="connsiteX751" fmla="*/ 2963862 w 3463925"/>
                  <a:gd name="connsiteY751" fmla="*/ 1179436 h 2976563"/>
                  <a:gd name="connsiteX752" fmla="*/ 2956719 w 3463925"/>
                  <a:gd name="connsiteY752" fmla="*/ 1186594 h 2976563"/>
                  <a:gd name="connsiteX753" fmla="*/ 2947987 w 3463925"/>
                  <a:gd name="connsiteY753" fmla="*/ 1193753 h 2976563"/>
                  <a:gd name="connsiteX754" fmla="*/ 2940050 w 3463925"/>
                  <a:gd name="connsiteY754" fmla="*/ 1198526 h 2976563"/>
                  <a:gd name="connsiteX755" fmla="*/ 2930525 w 3463925"/>
                  <a:gd name="connsiteY755" fmla="*/ 1204094 h 2976563"/>
                  <a:gd name="connsiteX756" fmla="*/ 2921794 w 3463925"/>
                  <a:gd name="connsiteY756" fmla="*/ 1208866 h 2976563"/>
                  <a:gd name="connsiteX757" fmla="*/ 2911475 w 3463925"/>
                  <a:gd name="connsiteY757" fmla="*/ 1212048 h 2976563"/>
                  <a:gd name="connsiteX758" fmla="*/ 2900362 w 3463925"/>
                  <a:gd name="connsiteY758" fmla="*/ 1214434 h 2976563"/>
                  <a:gd name="connsiteX759" fmla="*/ 2890044 w 3463925"/>
                  <a:gd name="connsiteY759" fmla="*/ 1216025 h 2976563"/>
                  <a:gd name="connsiteX760" fmla="*/ 2878137 w 3463925"/>
                  <a:gd name="connsiteY760" fmla="*/ 1216025 h 2976563"/>
                  <a:gd name="connsiteX761" fmla="*/ 2866231 w 3463925"/>
                  <a:gd name="connsiteY761" fmla="*/ 1216025 h 2976563"/>
                  <a:gd name="connsiteX762" fmla="*/ 2855119 w 3463925"/>
                  <a:gd name="connsiteY762" fmla="*/ 1214434 h 2976563"/>
                  <a:gd name="connsiteX763" fmla="*/ 2842419 w 3463925"/>
                  <a:gd name="connsiteY763" fmla="*/ 1211253 h 2976563"/>
                  <a:gd name="connsiteX764" fmla="*/ 2832100 w 3463925"/>
                  <a:gd name="connsiteY764" fmla="*/ 1207276 h 2976563"/>
                  <a:gd name="connsiteX765" fmla="*/ 2820987 w 3463925"/>
                  <a:gd name="connsiteY765" fmla="*/ 1201708 h 2976563"/>
                  <a:gd name="connsiteX766" fmla="*/ 2811462 w 3463925"/>
                  <a:gd name="connsiteY766" fmla="*/ 1196140 h 2976563"/>
                  <a:gd name="connsiteX767" fmla="*/ 2802731 w 3463925"/>
                  <a:gd name="connsiteY767" fmla="*/ 1189776 h 2976563"/>
                  <a:gd name="connsiteX768" fmla="*/ 2794000 w 3463925"/>
                  <a:gd name="connsiteY768" fmla="*/ 1181026 h 2976563"/>
                  <a:gd name="connsiteX769" fmla="*/ 2786062 w 3463925"/>
                  <a:gd name="connsiteY769" fmla="*/ 1173072 h 2976563"/>
                  <a:gd name="connsiteX770" fmla="*/ 2778919 w 3463925"/>
                  <a:gd name="connsiteY770" fmla="*/ 1164322 h 2976563"/>
                  <a:gd name="connsiteX771" fmla="*/ 2772569 w 3463925"/>
                  <a:gd name="connsiteY771" fmla="*/ 1153982 h 2976563"/>
                  <a:gd name="connsiteX772" fmla="*/ 2768600 w 3463925"/>
                  <a:gd name="connsiteY772" fmla="*/ 1143641 h 2976563"/>
                  <a:gd name="connsiteX773" fmla="*/ 2764631 w 3463925"/>
                  <a:gd name="connsiteY773" fmla="*/ 1131710 h 2976563"/>
                  <a:gd name="connsiteX774" fmla="*/ 2761456 w 3463925"/>
                  <a:gd name="connsiteY774" fmla="*/ 1120574 h 2976563"/>
                  <a:gd name="connsiteX775" fmla="*/ 2759869 w 3463925"/>
                  <a:gd name="connsiteY775" fmla="*/ 1109438 h 2976563"/>
                  <a:gd name="connsiteX776" fmla="*/ 2758281 w 3463925"/>
                  <a:gd name="connsiteY776" fmla="*/ 1097506 h 2976563"/>
                  <a:gd name="connsiteX777" fmla="*/ 2759869 w 3463925"/>
                  <a:gd name="connsiteY777" fmla="*/ 1092734 h 2976563"/>
                  <a:gd name="connsiteX778" fmla="*/ 2760662 w 3463925"/>
                  <a:gd name="connsiteY778" fmla="*/ 1090348 h 2976563"/>
                  <a:gd name="connsiteX779" fmla="*/ 2761456 w 3463925"/>
                  <a:gd name="connsiteY779" fmla="*/ 1082393 h 2976563"/>
                  <a:gd name="connsiteX780" fmla="*/ 2758281 w 3463925"/>
                  <a:gd name="connsiteY780" fmla="*/ 1082393 h 2976563"/>
                  <a:gd name="connsiteX781" fmla="*/ 2760662 w 3463925"/>
                  <a:gd name="connsiteY781" fmla="*/ 1060917 h 2976563"/>
                  <a:gd name="connsiteX782" fmla="*/ 2761456 w 3463925"/>
                  <a:gd name="connsiteY782" fmla="*/ 1039440 h 2976563"/>
                  <a:gd name="connsiteX783" fmla="*/ 2761456 w 3463925"/>
                  <a:gd name="connsiteY783" fmla="*/ 1021941 h 2976563"/>
                  <a:gd name="connsiteX784" fmla="*/ 2759869 w 3463925"/>
                  <a:gd name="connsiteY784" fmla="*/ 1004441 h 2976563"/>
                  <a:gd name="connsiteX785" fmla="*/ 2757487 w 3463925"/>
                  <a:gd name="connsiteY785" fmla="*/ 988533 h 2976563"/>
                  <a:gd name="connsiteX786" fmla="*/ 2754312 w 3463925"/>
                  <a:gd name="connsiteY786" fmla="*/ 971829 h 2976563"/>
                  <a:gd name="connsiteX787" fmla="*/ 2751137 w 3463925"/>
                  <a:gd name="connsiteY787" fmla="*/ 955125 h 2976563"/>
                  <a:gd name="connsiteX788" fmla="*/ 2746375 w 3463925"/>
                  <a:gd name="connsiteY788" fmla="*/ 939216 h 2976563"/>
                  <a:gd name="connsiteX789" fmla="*/ 2740819 w 3463925"/>
                  <a:gd name="connsiteY789" fmla="*/ 923308 h 2976563"/>
                  <a:gd name="connsiteX790" fmla="*/ 2735262 w 3463925"/>
                  <a:gd name="connsiteY790" fmla="*/ 908195 h 2976563"/>
                  <a:gd name="connsiteX791" fmla="*/ 2728912 w 3463925"/>
                  <a:gd name="connsiteY791" fmla="*/ 893877 h 2976563"/>
                  <a:gd name="connsiteX792" fmla="*/ 2720181 w 3463925"/>
                  <a:gd name="connsiteY792" fmla="*/ 879559 h 2976563"/>
                  <a:gd name="connsiteX793" fmla="*/ 2713037 w 3463925"/>
                  <a:gd name="connsiteY793" fmla="*/ 865241 h 2976563"/>
                  <a:gd name="connsiteX794" fmla="*/ 2704306 w 3463925"/>
                  <a:gd name="connsiteY794" fmla="*/ 851719 h 2976563"/>
                  <a:gd name="connsiteX795" fmla="*/ 2694781 w 3463925"/>
                  <a:gd name="connsiteY795" fmla="*/ 838197 h 2976563"/>
                  <a:gd name="connsiteX796" fmla="*/ 2684462 w 3463925"/>
                  <a:gd name="connsiteY796" fmla="*/ 826265 h 2976563"/>
                  <a:gd name="connsiteX797" fmla="*/ 2674144 w 3463925"/>
                  <a:gd name="connsiteY797" fmla="*/ 813539 h 2976563"/>
                  <a:gd name="connsiteX798" fmla="*/ 2663031 w 3463925"/>
                  <a:gd name="connsiteY798" fmla="*/ 801607 h 2976563"/>
                  <a:gd name="connsiteX799" fmla="*/ 2651918 w 3463925"/>
                  <a:gd name="connsiteY799" fmla="*/ 789676 h 2976563"/>
                  <a:gd name="connsiteX800" fmla="*/ 2639218 w 3463925"/>
                  <a:gd name="connsiteY800" fmla="*/ 779335 h 2976563"/>
                  <a:gd name="connsiteX801" fmla="*/ 2626518 w 3463925"/>
                  <a:gd name="connsiteY801" fmla="*/ 768995 h 2976563"/>
                  <a:gd name="connsiteX802" fmla="*/ 2613818 w 3463925"/>
                  <a:gd name="connsiteY802" fmla="*/ 760245 h 2976563"/>
                  <a:gd name="connsiteX803" fmla="*/ 2599531 w 3463925"/>
                  <a:gd name="connsiteY803" fmla="*/ 752291 h 2976563"/>
                  <a:gd name="connsiteX804" fmla="*/ 2586037 w 3463925"/>
                  <a:gd name="connsiteY804" fmla="*/ 743541 h 2976563"/>
                  <a:gd name="connsiteX805" fmla="*/ 2570956 w 3463925"/>
                  <a:gd name="connsiteY805" fmla="*/ 736382 h 2976563"/>
                  <a:gd name="connsiteX806" fmla="*/ 2556668 w 3463925"/>
                  <a:gd name="connsiteY806" fmla="*/ 729223 h 2976563"/>
                  <a:gd name="connsiteX807" fmla="*/ 2540793 w 3463925"/>
                  <a:gd name="connsiteY807" fmla="*/ 722860 h 2976563"/>
                  <a:gd name="connsiteX808" fmla="*/ 2525712 w 3463925"/>
                  <a:gd name="connsiteY808" fmla="*/ 718087 h 2976563"/>
                  <a:gd name="connsiteX809" fmla="*/ 2509043 w 3463925"/>
                  <a:gd name="connsiteY809" fmla="*/ 714110 h 2976563"/>
                  <a:gd name="connsiteX810" fmla="*/ 2493962 w 3463925"/>
                  <a:gd name="connsiteY810" fmla="*/ 710133 h 2976563"/>
                  <a:gd name="connsiteX811" fmla="*/ 2476500 w 3463925"/>
                  <a:gd name="connsiteY811" fmla="*/ 706951 h 2976563"/>
                  <a:gd name="connsiteX812" fmla="*/ 2459831 w 3463925"/>
                  <a:gd name="connsiteY812" fmla="*/ 704565 h 2976563"/>
                  <a:gd name="connsiteX813" fmla="*/ 2442368 w 3463925"/>
                  <a:gd name="connsiteY813" fmla="*/ 703770 h 2976563"/>
                  <a:gd name="connsiteX814" fmla="*/ 2426493 w 3463925"/>
                  <a:gd name="connsiteY814" fmla="*/ 702974 h 2976563"/>
                  <a:gd name="connsiteX815" fmla="*/ 2413793 w 3463925"/>
                  <a:gd name="connsiteY815" fmla="*/ 702974 h 2976563"/>
                  <a:gd name="connsiteX816" fmla="*/ 2401887 w 3463925"/>
                  <a:gd name="connsiteY816" fmla="*/ 700588 h 2976563"/>
                  <a:gd name="connsiteX817" fmla="*/ 2390775 w 3463925"/>
                  <a:gd name="connsiteY817" fmla="*/ 697406 h 2976563"/>
                  <a:gd name="connsiteX818" fmla="*/ 2378868 w 3463925"/>
                  <a:gd name="connsiteY818" fmla="*/ 693429 h 2976563"/>
                  <a:gd name="connsiteX819" fmla="*/ 2368550 w 3463925"/>
                  <a:gd name="connsiteY819" fmla="*/ 687861 h 2976563"/>
                  <a:gd name="connsiteX820" fmla="*/ 2359025 w 3463925"/>
                  <a:gd name="connsiteY820" fmla="*/ 682293 h 2976563"/>
                  <a:gd name="connsiteX821" fmla="*/ 2349500 w 3463925"/>
                  <a:gd name="connsiteY821" fmla="*/ 675930 h 2976563"/>
                  <a:gd name="connsiteX822" fmla="*/ 2341562 w 3463925"/>
                  <a:gd name="connsiteY822" fmla="*/ 667975 h 2976563"/>
                  <a:gd name="connsiteX823" fmla="*/ 2334418 w 3463925"/>
                  <a:gd name="connsiteY823" fmla="*/ 659226 h 2976563"/>
                  <a:gd name="connsiteX824" fmla="*/ 2326481 w 3463925"/>
                  <a:gd name="connsiteY824" fmla="*/ 650476 h 2976563"/>
                  <a:gd name="connsiteX825" fmla="*/ 2320925 w 3463925"/>
                  <a:gd name="connsiteY825" fmla="*/ 640135 h 2976563"/>
                  <a:gd name="connsiteX826" fmla="*/ 2315368 w 3463925"/>
                  <a:gd name="connsiteY826" fmla="*/ 629795 h 2976563"/>
                  <a:gd name="connsiteX827" fmla="*/ 2311400 w 3463925"/>
                  <a:gd name="connsiteY827" fmla="*/ 618659 h 2976563"/>
                  <a:gd name="connsiteX828" fmla="*/ 2308225 w 3463925"/>
                  <a:gd name="connsiteY828" fmla="*/ 606727 h 2976563"/>
                  <a:gd name="connsiteX829" fmla="*/ 2307431 w 3463925"/>
                  <a:gd name="connsiteY829" fmla="*/ 595591 h 2976563"/>
                  <a:gd name="connsiteX830" fmla="*/ 2306637 w 3463925"/>
                  <a:gd name="connsiteY830" fmla="*/ 583660 h 2976563"/>
                  <a:gd name="connsiteX831" fmla="*/ 2307431 w 3463925"/>
                  <a:gd name="connsiteY831" fmla="*/ 570933 h 2976563"/>
                  <a:gd name="connsiteX832" fmla="*/ 2308225 w 3463925"/>
                  <a:gd name="connsiteY832" fmla="*/ 559002 h 2976563"/>
                  <a:gd name="connsiteX833" fmla="*/ 2311400 w 3463925"/>
                  <a:gd name="connsiteY833" fmla="*/ 547070 h 2976563"/>
                  <a:gd name="connsiteX834" fmla="*/ 2315368 w 3463925"/>
                  <a:gd name="connsiteY834" fmla="*/ 535934 h 2976563"/>
                  <a:gd name="connsiteX835" fmla="*/ 2320925 w 3463925"/>
                  <a:gd name="connsiteY835" fmla="*/ 525594 h 2976563"/>
                  <a:gd name="connsiteX836" fmla="*/ 2326481 w 3463925"/>
                  <a:gd name="connsiteY836" fmla="*/ 515253 h 2976563"/>
                  <a:gd name="connsiteX837" fmla="*/ 2334418 w 3463925"/>
                  <a:gd name="connsiteY837" fmla="*/ 507299 h 2976563"/>
                  <a:gd name="connsiteX838" fmla="*/ 2341562 w 3463925"/>
                  <a:gd name="connsiteY838" fmla="*/ 497754 h 2976563"/>
                  <a:gd name="connsiteX839" fmla="*/ 2349500 w 3463925"/>
                  <a:gd name="connsiteY839" fmla="*/ 490595 h 2976563"/>
                  <a:gd name="connsiteX840" fmla="*/ 2359025 w 3463925"/>
                  <a:gd name="connsiteY840" fmla="*/ 483436 h 2976563"/>
                  <a:gd name="connsiteX841" fmla="*/ 2368550 w 3463925"/>
                  <a:gd name="connsiteY841" fmla="*/ 477868 h 2976563"/>
                  <a:gd name="connsiteX842" fmla="*/ 2378868 w 3463925"/>
                  <a:gd name="connsiteY842" fmla="*/ 472300 h 2976563"/>
                  <a:gd name="connsiteX843" fmla="*/ 2390775 w 3463925"/>
                  <a:gd name="connsiteY843" fmla="*/ 468323 h 2976563"/>
                  <a:gd name="connsiteX844" fmla="*/ 2401887 w 3463925"/>
                  <a:gd name="connsiteY844" fmla="*/ 465141 h 2976563"/>
                  <a:gd name="connsiteX845" fmla="*/ 2413793 w 3463925"/>
                  <a:gd name="connsiteY845" fmla="*/ 464346 h 2976563"/>
                  <a:gd name="connsiteX846" fmla="*/ 2426494 w 3463925"/>
                  <a:gd name="connsiteY846" fmla="*/ 0 h 2976563"/>
                  <a:gd name="connsiteX847" fmla="*/ 2452688 w 3463925"/>
                  <a:gd name="connsiteY847" fmla="*/ 794 h 2976563"/>
                  <a:gd name="connsiteX848" fmla="*/ 2479675 w 3463925"/>
                  <a:gd name="connsiteY848" fmla="*/ 1589 h 2976563"/>
                  <a:gd name="connsiteX849" fmla="*/ 2505075 w 3463925"/>
                  <a:gd name="connsiteY849" fmla="*/ 3177 h 2976563"/>
                  <a:gd name="connsiteX850" fmla="*/ 2532062 w 3463925"/>
                  <a:gd name="connsiteY850" fmla="*/ 5560 h 2976563"/>
                  <a:gd name="connsiteX851" fmla="*/ 2557462 w 3463925"/>
                  <a:gd name="connsiteY851" fmla="*/ 8737 h 2976563"/>
                  <a:gd name="connsiteX852" fmla="*/ 2584450 w 3463925"/>
                  <a:gd name="connsiteY852" fmla="*/ 11914 h 2976563"/>
                  <a:gd name="connsiteX853" fmla="*/ 2609850 w 3463925"/>
                  <a:gd name="connsiteY853" fmla="*/ 15885 h 2976563"/>
                  <a:gd name="connsiteX854" fmla="*/ 2634456 w 3463925"/>
                  <a:gd name="connsiteY854" fmla="*/ 21444 h 2976563"/>
                  <a:gd name="connsiteX855" fmla="*/ 2659856 w 3463925"/>
                  <a:gd name="connsiteY855" fmla="*/ 26210 h 2976563"/>
                  <a:gd name="connsiteX856" fmla="*/ 2684462 w 3463925"/>
                  <a:gd name="connsiteY856" fmla="*/ 32563 h 2976563"/>
                  <a:gd name="connsiteX857" fmla="*/ 2709069 w 3463925"/>
                  <a:gd name="connsiteY857" fmla="*/ 39711 h 2976563"/>
                  <a:gd name="connsiteX858" fmla="*/ 2733675 w 3463925"/>
                  <a:gd name="connsiteY858" fmla="*/ 46859 h 2976563"/>
                  <a:gd name="connsiteX859" fmla="*/ 2758281 w 3463925"/>
                  <a:gd name="connsiteY859" fmla="*/ 54802 h 2976563"/>
                  <a:gd name="connsiteX860" fmla="*/ 2782094 w 3463925"/>
                  <a:gd name="connsiteY860" fmla="*/ 63538 h 2976563"/>
                  <a:gd name="connsiteX861" fmla="*/ 2805906 w 3463925"/>
                  <a:gd name="connsiteY861" fmla="*/ 72274 h 2976563"/>
                  <a:gd name="connsiteX862" fmla="*/ 2828925 w 3463925"/>
                  <a:gd name="connsiteY862" fmla="*/ 81805 h 2976563"/>
                  <a:gd name="connsiteX863" fmla="*/ 2852738 w 3463925"/>
                  <a:gd name="connsiteY863" fmla="*/ 92130 h 2976563"/>
                  <a:gd name="connsiteX864" fmla="*/ 2875756 w 3463925"/>
                  <a:gd name="connsiteY864" fmla="*/ 102455 h 2976563"/>
                  <a:gd name="connsiteX865" fmla="*/ 2920206 w 3463925"/>
                  <a:gd name="connsiteY865" fmla="*/ 126281 h 2976563"/>
                  <a:gd name="connsiteX866" fmla="*/ 2963862 w 3463925"/>
                  <a:gd name="connsiteY866" fmla="*/ 150902 h 2976563"/>
                  <a:gd name="connsiteX867" fmla="*/ 3005931 w 3463925"/>
                  <a:gd name="connsiteY867" fmla="*/ 177906 h 2976563"/>
                  <a:gd name="connsiteX868" fmla="*/ 3046412 w 3463925"/>
                  <a:gd name="connsiteY868" fmla="*/ 207292 h 2976563"/>
                  <a:gd name="connsiteX869" fmla="*/ 3085306 w 3463925"/>
                  <a:gd name="connsiteY869" fmla="*/ 237473 h 2976563"/>
                  <a:gd name="connsiteX870" fmla="*/ 3123406 w 3463925"/>
                  <a:gd name="connsiteY870" fmla="*/ 270830 h 2976563"/>
                  <a:gd name="connsiteX871" fmla="*/ 3159125 w 3463925"/>
                  <a:gd name="connsiteY871" fmla="*/ 304187 h 2976563"/>
                  <a:gd name="connsiteX872" fmla="*/ 3194050 w 3463925"/>
                  <a:gd name="connsiteY872" fmla="*/ 340721 h 2976563"/>
                  <a:gd name="connsiteX873" fmla="*/ 3225800 w 3463925"/>
                  <a:gd name="connsiteY873" fmla="*/ 378050 h 2976563"/>
                  <a:gd name="connsiteX874" fmla="*/ 3257550 w 3463925"/>
                  <a:gd name="connsiteY874" fmla="*/ 416967 h 2976563"/>
                  <a:gd name="connsiteX875" fmla="*/ 3286919 w 3463925"/>
                  <a:gd name="connsiteY875" fmla="*/ 458266 h 2976563"/>
                  <a:gd name="connsiteX876" fmla="*/ 3313112 w 3463925"/>
                  <a:gd name="connsiteY876" fmla="*/ 500360 h 2976563"/>
                  <a:gd name="connsiteX877" fmla="*/ 3338512 w 3463925"/>
                  <a:gd name="connsiteY877" fmla="*/ 544836 h 2976563"/>
                  <a:gd name="connsiteX878" fmla="*/ 3361531 w 3463925"/>
                  <a:gd name="connsiteY878" fmla="*/ 588518 h 2976563"/>
                  <a:gd name="connsiteX879" fmla="*/ 3371850 w 3463925"/>
                  <a:gd name="connsiteY879" fmla="*/ 612345 h 2976563"/>
                  <a:gd name="connsiteX880" fmla="*/ 3382169 w 3463925"/>
                  <a:gd name="connsiteY880" fmla="*/ 634583 h 2976563"/>
                  <a:gd name="connsiteX881" fmla="*/ 3392488 w 3463925"/>
                  <a:gd name="connsiteY881" fmla="*/ 658410 h 2976563"/>
                  <a:gd name="connsiteX882" fmla="*/ 3400425 w 3463925"/>
                  <a:gd name="connsiteY882" fmla="*/ 682237 h 2976563"/>
                  <a:gd name="connsiteX883" fmla="*/ 3409950 w 3463925"/>
                  <a:gd name="connsiteY883" fmla="*/ 705269 h 2976563"/>
                  <a:gd name="connsiteX884" fmla="*/ 3417094 w 3463925"/>
                  <a:gd name="connsiteY884" fmla="*/ 729890 h 2976563"/>
                  <a:gd name="connsiteX885" fmla="*/ 3424238 w 3463925"/>
                  <a:gd name="connsiteY885" fmla="*/ 754511 h 2976563"/>
                  <a:gd name="connsiteX886" fmla="*/ 3431381 w 3463925"/>
                  <a:gd name="connsiteY886" fmla="*/ 779132 h 2976563"/>
                  <a:gd name="connsiteX887" fmla="*/ 3436938 w 3463925"/>
                  <a:gd name="connsiteY887" fmla="*/ 803753 h 2976563"/>
                  <a:gd name="connsiteX888" fmla="*/ 3442494 w 3463925"/>
                  <a:gd name="connsiteY888" fmla="*/ 829962 h 2976563"/>
                  <a:gd name="connsiteX889" fmla="*/ 3447256 w 3463925"/>
                  <a:gd name="connsiteY889" fmla="*/ 855377 h 2976563"/>
                  <a:gd name="connsiteX890" fmla="*/ 3451225 w 3463925"/>
                  <a:gd name="connsiteY890" fmla="*/ 880792 h 2976563"/>
                  <a:gd name="connsiteX891" fmla="*/ 3455988 w 3463925"/>
                  <a:gd name="connsiteY891" fmla="*/ 907001 h 2976563"/>
                  <a:gd name="connsiteX892" fmla="*/ 3459162 w 3463925"/>
                  <a:gd name="connsiteY892" fmla="*/ 932416 h 2976563"/>
                  <a:gd name="connsiteX893" fmla="*/ 3460750 w 3463925"/>
                  <a:gd name="connsiteY893" fmla="*/ 958626 h 2976563"/>
                  <a:gd name="connsiteX894" fmla="*/ 3463131 w 3463925"/>
                  <a:gd name="connsiteY894" fmla="*/ 985629 h 2976563"/>
                  <a:gd name="connsiteX895" fmla="*/ 3463925 w 3463925"/>
                  <a:gd name="connsiteY895" fmla="*/ 1012633 h 2976563"/>
                  <a:gd name="connsiteX896" fmla="*/ 3463925 w 3463925"/>
                  <a:gd name="connsiteY896" fmla="*/ 1038842 h 2976563"/>
                  <a:gd name="connsiteX897" fmla="*/ 3463131 w 3463925"/>
                  <a:gd name="connsiteY897" fmla="*/ 1077759 h 2976563"/>
                  <a:gd name="connsiteX898" fmla="*/ 3460750 w 3463925"/>
                  <a:gd name="connsiteY898" fmla="*/ 1116676 h 2976563"/>
                  <a:gd name="connsiteX899" fmla="*/ 3456781 w 3463925"/>
                  <a:gd name="connsiteY899" fmla="*/ 1155593 h 2976563"/>
                  <a:gd name="connsiteX900" fmla="*/ 3451225 w 3463925"/>
                  <a:gd name="connsiteY900" fmla="*/ 1193715 h 2976563"/>
                  <a:gd name="connsiteX901" fmla="*/ 3449638 w 3463925"/>
                  <a:gd name="connsiteY901" fmla="*/ 1211188 h 2976563"/>
                  <a:gd name="connsiteX902" fmla="*/ 3446462 w 3463925"/>
                  <a:gd name="connsiteY902" fmla="*/ 1227867 h 2976563"/>
                  <a:gd name="connsiteX903" fmla="*/ 3446462 w 3463925"/>
                  <a:gd name="connsiteY903" fmla="*/ 1228661 h 2976563"/>
                  <a:gd name="connsiteX904" fmla="*/ 3442494 w 3463925"/>
                  <a:gd name="connsiteY904" fmla="*/ 1239780 h 2976563"/>
                  <a:gd name="connsiteX905" fmla="*/ 3438525 w 3463925"/>
                  <a:gd name="connsiteY905" fmla="*/ 1251693 h 2976563"/>
                  <a:gd name="connsiteX906" fmla="*/ 3432969 w 3463925"/>
                  <a:gd name="connsiteY906" fmla="*/ 1262018 h 2976563"/>
                  <a:gd name="connsiteX907" fmla="*/ 3426619 w 3463925"/>
                  <a:gd name="connsiteY907" fmla="*/ 1271549 h 2976563"/>
                  <a:gd name="connsiteX908" fmla="*/ 3421062 w 3463925"/>
                  <a:gd name="connsiteY908" fmla="*/ 1281080 h 2976563"/>
                  <a:gd name="connsiteX909" fmla="*/ 3413919 w 3463925"/>
                  <a:gd name="connsiteY909" fmla="*/ 1289022 h 2976563"/>
                  <a:gd name="connsiteX910" fmla="*/ 3405188 w 3463925"/>
                  <a:gd name="connsiteY910" fmla="*/ 1298553 h 2976563"/>
                  <a:gd name="connsiteX911" fmla="*/ 3396456 w 3463925"/>
                  <a:gd name="connsiteY911" fmla="*/ 1305701 h 2976563"/>
                  <a:gd name="connsiteX912" fmla="*/ 3386931 w 3463925"/>
                  <a:gd name="connsiteY912" fmla="*/ 1312849 h 2976563"/>
                  <a:gd name="connsiteX913" fmla="*/ 3376612 w 3463925"/>
                  <a:gd name="connsiteY913" fmla="*/ 1318408 h 2976563"/>
                  <a:gd name="connsiteX914" fmla="*/ 3366294 w 3463925"/>
                  <a:gd name="connsiteY914" fmla="*/ 1323968 h 2976563"/>
                  <a:gd name="connsiteX915" fmla="*/ 3355181 w 3463925"/>
                  <a:gd name="connsiteY915" fmla="*/ 1327939 h 2976563"/>
                  <a:gd name="connsiteX916" fmla="*/ 3344069 w 3463925"/>
                  <a:gd name="connsiteY916" fmla="*/ 1331116 h 2976563"/>
                  <a:gd name="connsiteX917" fmla="*/ 3332956 w 3463925"/>
                  <a:gd name="connsiteY917" fmla="*/ 1334293 h 2976563"/>
                  <a:gd name="connsiteX918" fmla="*/ 3320256 w 3463925"/>
                  <a:gd name="connsiteY918" fmla="*/ 1335881 h 2976563"/>
                  <a:gd name="connsiteX919" fmla="*/ 3308350 w 3463925"/>
                  <a:gd name="connsiteY919" fmla="*/ 1336675 h 2976563"/>
                  <a:gd name="connsiteX920" fmla="*/ 3292475 w 3463925"/>
                  <a:gd name="connsiteY920" fmla="*/ 1335881 h 2976563"/>
                  <a:gd name="connsiteX921" fmla="*/ 3278981 w 3463925"/>
                  <a:gd name="connsiteY921" fmla="*/ 1333498 h 2976563"/>
                  <a:gd name="connsiteX922" fmla="*/ 3264694 w 3463925"/>
                  <a:gd name="connsiteY922" fmla="*/ 1330321 h 2976563"/>
                  <a:gd name="connsiteX923" fmla="*/ 3251994 w 3463925"/>
                  <a:gd name="connsiteY923" fmla="*/ 1325556 h 2976563"/>
                  <a:gd name="connsiteX924" fmla="*/ 3239294 w 3463925"/>
                  <a:gd name="connsiteY924" fmla="*/ 1319202 h 2976563"/>
                  <a:gd name="connsiteX925" fmla="*/ 3228181 w 3463925"/>
                  <a:gd name="connsiteY925" fmla="*/ 1312054 h 2976563"/>
                  <a:gd name="connsiteX926" fmla="*/ 3217069 w 3463925"/>
                  <a:gd name="connsiteY926" fmla="*/ 1303318 h 2976563"/>
                  <a:gd name="connsiteX927" fmla="*/ 3206750 w 3463925"/>
                  <a:gd name="connsiteY927" fmla="*/ 1294581 h 2976563"/>
                  <a:gd name="connsiteX928" fmla="*/ 3197225 w 3463925"/>
                  <a:gd name="connsiteY928" fmla="*/ 1284257 h 2976563"/>
                  <a:gd name="connsiteX929" fmla="*/ 3189288 w 3463925"/>
                  <a:gd name="connsiteY929" fmla="*/ 1273137 h 2976563"/>
                  <a:gd name="connsiteX930" fmla="*/ 3182144 w 3463925"/>
                  <a:gd name="connsiteY930" fmla="*/ 1262018 h 2976563"/>
                  <a:gd name="connsiteX931" fmla="*/ 3175794 w 3463925"/>
                  <a:gd name="connsiteY931" fmla="*/ 1248517 h 2976563"/>
                  <a:gd name="connsiteX932" fmla="*/ 3171031 w 3463925"/>
                  <a:gd name="connsiteY932" fmla="*/ 1235809 h 2976563"/>
                  <a:gd name="connsiteX933" fmla="*/ 3167856 w 3463925"/>
                  <a:gd name="connsiteY933" fmla="*/ 1221513 h 2976563"/>
                  <a:gd name="connsiteX934" fmla="*/ 3165475 w 3463925"/>
                  <a:gd name="connsiteY934" fmla="*/ 1207217 h 2976563"/>
                  <a:gd name="connsiteX935" fmla="*/ 3164681 w 3463925"/>
                  <a:gd name="connsiteY935" fmla="*/ 1192921 h 2976563"/>
                  <a:gd name="connsiteX936" fmla="*/ 3164681 w 3463925"/>
                  <a:gd name="connsiteY936" fmla="*/ 1184979 h 2976563"/>
                  <a:gd name="connsiteX937" fmla="*/ 3165475 w 3463925"/>
                  <a:gd name="connsiteY937" fmla="*/ 1176242 h 2976563"/>
                  <a:gd name="connsiteX938" fmla="*/ 3164681 w 3463925"/>
                  <a:gd name="connsiteY938" fmla="*/ 1176242 h 2976563"/>
                  <a:gd name="connsiteX939" fmla="*/ 3169444 w 3463925"/>
                  <a:gd name="connsiteY939" fmla="*/ 1142885 h 2976563"/>
                  <a:gd name="connsiteX940" fmla="*/ 3173412 w 3463925"/>
                  <a:gd name="connsiteY940" fmla="*/ 1107939 h 2976563"/>
                  <a:gd name="connsiteX941" fmla="*/ 3175794 w 3463925"/>
                  <a:gd name="connsiteY941" fmla="*/ 1072994 h 2976563"/>
                  <a:gd name="connsiteX942" fmla="*/ 3176588 w 3463925"/>
                  <a:gd name="connsiteY942" fmla="*/ 1038842 h 2976563"/>
                  <a:gd name="connsiteX943" fmla="*/ 3175794 w 3463925"/>
                  <a:gd name="connsiteY943" fmla="*/ 999925 h 2976563"/>
                  <a:gd name="connsiteX944" fmla="*/ 3172619 w 3463925"/>
                  <a:gd name="connsiteY944" fmla="*/ 961803 h 2976563"/>
                  <a:gd name="connsiteX945" fmla="*/ 3168650 w 3463925"/>
                  <a:gd name="connsiteY945" fmla="*/ 924474 h 2976563"/>
                  <a:gd name="connsiteX946" fmla="*/ 3161506 w 3463925"/>
                  <a:gd name="connsiteY946" fmla="*/ 887146 h 2976563"/>
                  <a:gd name="connsiteX947" fmla="*/ 3153569 w 3463925"/>
                  <a:gd name="connsiteY947" fmla="*/ 851406 h 2976563"/>
                  <a:gd name="connsiteX948" fmla="*/ 3143250 w 3463925"/>
                  <a:gd name="connsiteY948" fmla="*/ 815666 h 2976563"/>
                  <a:gd name="connsiteX949" fmla="*/ 3130550 w 3463925"/>
                  <a:gd name="connsiteY949" fmla="*/ 780720 h 2976563"/>
                  <a:gd name="connsiteX950" fmla="*/ 3117056 w 3463925"/>
                  <a:gd name="connsiteY950" fmla="*/ 746569 h 2976563"/>
                  <a:gd name="connsiteX951" fmla="*/ 3102769 w 3463925"/>
                  <a:gd name="connsiteY951" fmla="*/ 712417 h 2976563"/>
                  <a:gd name="connsiteX952" fmla="*/ 3085306 w 3463925"/>
                  <a:gd name="connsiteY952" fmla="*/ 680648 h 2976563"/>
                  <a:gd name="connsiteX953" fmla="*/ 3067844 w 3463925"/>
                  <a:gd name="connsiteY953" fmla="*/ 648879 h 2976563"/>
                  <a:gd name="connsiteX954" fmla="*/ 3048794 w 3463925"/>
                  <a:gd name="connsiteY954" fmla="*/ 619493 h 2976563"/>
                  <a:gd name="connsiteX955" fmla="*/ 3027362 w 3463925"/>
                  <a:gd name="connsiteY955" fmla="*/ 589313 h 2976563"/>
                  <a:gd name="connsiteX956" fmla="*/ 3005931 w 3463925"/>
                  <a:gd name="connsiteY956" fmla="*/ 560721 h 2976563"/>
                  <a:gd name="connsiteX957" fmla="*/ 2982119 w 3463925"/>
                  <a:gd name="connsiteY957" fmla="*/ 534511 h 2976563"/>
                  <a:gd name="connsiteX958" fmla="*/ 2956719 w 3463925"/>
                  <a:gd name="connsiteY958" fmla="*/ 507508 h 2976563"/>
                  <a:gd name="connsiteX959" fmla="*/ 2930525 w 3463925"/>
                  <a:gd name="connsiteY959" fmla="*/ 482887 h 2976563"/>
                  <a:gd name="connsiteX960" fmla="*/ 2902744 w 3463925"/>
                  <a:gd name="connsiteY960" fmla="*/ 459060 h 2976563"/>
                  <a:gd name="connsiteX961" fmla="*/ 2875756 w 3463925"/>
                  <a:gd name="connsiteY961" fmla="*/ 436822 h 2976563"/>
                  <a:gd name="connsiteX962" fmla="*/ 2845594 w 3463925"/>
                  <a:gd name="connsiteY962" fmla="*/ 416172 h 2976563"/>
                  <a:gd name="connsiteX963" fmla="*/ 2814638 w 3463925"/>
                  <a:gd name="connsiteY963" fmla="*/ 395523 h 2976563"/>
                  <a:gd name="connsiteX964" fmla="*/ 2782888 w 3463925"/>
                  <a:gd name="connsiteY964" fmla="*/ 378050 h 2976563"/>
                  <a:gd name="connsiteX965" fmla="*/ 2751138 w 3463925"/>
                  <a:gd name="connsiteY965" fmla="*/ 362165 h 2976563"/>
                  <a:gd name="connsiteX966" fmla="*/ 2717800 w 3463925"/>
                  <a:gd name="connsiteY966" fmla="*/ 346281 h 2976563"/>
                  <a:gd name="connsiteX967" fmla="*/ 2683669 w 3463925"/>
                  <a:gd name="connsiteY967" fmla="*/ 332779 h 2976563"/>
                  <a:gd name="connsiteX968" fmla="*/ 2648744 w 3463925"/>
                  <a:gd name="connsiteY968" fmla="*/ 320866 h 2976563"/>
                  <a:gd name="connsiteX969" fmla="*/ 2613025 w 3463925"/>
                  <a:gd name="connsiteY969" fmla="*/ 310541 h 2976563"/>
                  <a:gd name="connsiteX970" fmla="*/ 2577306 w 3463925"/>
                  <a:gd name="connsiteY970" fmla="*/ 302599 h 2976563"/>
                  <a:gd name="connsiteX971" fmla="*/ 2540000 w 3463925"/>
                  <a:gd name="connsiteY971" fmla="*/ 296245 h 2976563"/>
                  <a:gd name="connsiteX972" fmla="*/ 2501900 w 3463925"/>
                  <a:gd name="connsiteY972" fmla="*/ 291480 h 2976563"/>
                  <a:gd name="connsiteX973" fmla="*/ 2464594 w 3463925"/>
                  <a:gd name="connsiteY973" fmla="*/ 288303 h 2976563"/>
                  <a:gd name="connsiteX974" fmla="*/ 2426494 w 3463925"/>
                  <a:gd name="connsiteY974" fmla="*/ 286714 h 2976563"/>
                  <a:gd name="connsiteX975" fmla="*/ 2410619 w 3463925"/>
                  <a:gd name="connsiteY975" fmla="*/ 286714 h 2976563"/>
                  <a:gd name="connsiteX976" fmla="*/ 2396331 w 3463925"/>
                  <a:gd name="connsiteY976" fmla="*/ 283537 h 2976563"/>
                  <a:gd name="connsiteX977" fmla="*/ 2383631 w 3463925"/>
                  <a:gd name="connsiteY977" fmla="*/ 281155 h 2976563"/>
                  <a:gd name="connsiteX978" fmla="*/ 2370138 w 3463925"/>
                  <a:gd name="connsiteY978" fmla="*/ 275595 h 2976563"/>
                  <a:gd name="connsiteX979" fmla="*/ 2357438 w 3463925"/>
                  <a:gd name="connsiteY979" fmla="*/ 269241 h 2976563"/>
                  <a:gd name="connsiteX980" fmla="*/ 2345531 w 3463925"/>
                  <a:gd name="connsiteY980" fmla="*/ 262093 h 2976563"/>
                  <a:gd name="connsiteX981" fmla="*/ 2335212 w 3463925"/>
                  <a:gd name="connsiteY981" fmla="*/ 254151 h 2976563"/>
                  <a:gd name="connsiteX982" fmla="*/ 2324894 w 3463925"/>
                  <a:gd name="connsiteY982" fmla="*/ 244621 h 2976563"/>
                  <a:gd name="connsiteX983" fmla="*/ 2315369 w 3463925"/>
                  <a:gd name="connsiteY983" fmla="*/ 234296 h 2976563"/>
                  <a:gd name="connsiteX984" fmla="*/ 2307431 w 3463925"/>
                  <a:gd name="connsiteY984" fmla="*/ 224765 h 2976563"/>
                  <a:gd name="connsiteX985" fmla="*/ 2300288 w 3463925"/>
                  <a:gd name="connsiteY985" fmla="*/ 212057 h 2976563"/>
                  <a:gd name="connsiteX986" fmla="*/ 2293938 w 3463925"/>
                  <a:gd name="connsiteY986" fmla="*/ 200144 h 2976563"/>
                  <a:gd name="connsiteX987" fmla="*/ 2289175 w 3463925"/>
                  <a:gd name="connsiteY987" fmla="*/ 186642 h 2976563"/>
                  <a:gd name="connsiteX988" fmla="*/ 2286000 w 3463925"/>
                  <a:gd name="connsiteY988" fmla="*/ 173141 h 2976563"/>
                  <a:gd name="connsiteX989" fmla="*/ 2282825 w 3463925"/>
                  <a:gd name="connsiteY989" fmla="*/ 158845 h 2976563"/>
                  <a:gd name="connsiteX990" fmla="*/ 2282825 w 3463925"/>
                  <a:gd name="connsiteY990" fmla="*/ 143754 h 2976563"/>
                  <a:gd name="connsiteX991" fmla="*/ 2282825 w 3463925"/>
                  <a:gd name="connsiteY991" fmla="*/ 128664 h 2976563"/>
                  <a:gd name="connsiteX992" fmla="*/ 2286000 w 3463925"/>
                  <a:gd name="connsiteY992" fmla="*/ 114368 h 2976563"/>
                  <a:gd name="connsiteX993" fmla="*/ 2289175 w 3463925"/>
                  <a:gd name="connsiteY993" fmla="*/ 101661 h 2976563"/>
                  <a:gd name="connsiteX994" fmla="*/ 2293938 w 3463925"/>
                  <a:gd name="connsiteY994" fmla="*/ 88159 h 2976563"/>
                  <a:gd name="connsiteX995" fmla="*/ 2300288 w 3463925"/>
                  <a:gd name="connsiteY995" fmla="*/ 75451 h 2976563"/>
                  <a:gd name="connsiteX996" fmla="*/ 2307431 w 3463925"/>
                  <a:gd name="connsiteY996" fmla="*/ 63538 h 2976563"/>
                  <a:gd name="connsiteX997" fmla="*/ 2315369 w 3463925"/>
                  <a:gd name="connsiteY997" fmla="*/ 52419 h 2976563"/>
                  <a:gd name="connsiteX998" fmla="*/ 2324894 w 3463925"/>
                  <a:gd name="connsiteY998" fmla="*/ 42094 h 2976563"/>
                  <a:gd name="connsiteX999" fmla="*/ 2335212 w 3463925"/>
                  <a:gd name="connsiteY999" fmla="*/ 32563 h 2976563"/>
                  <a:gd name="connsiteX1000" fmla="*/ 2345531 w 3463925"/>
                  <a:gd name="connsiteY1000" fmla="*/ 24621 h 2976563"/>
                  <a:gd name="connsiteX1001" fmla="*/ 2357438 w 3463925"/>
                  <a:gd name="connsiteY1001" fmla="*/ 17473 h 2976563"/>
                  <a:gd name="connsiteX1002" fmla="*/ 2370138 w 3463925"/>
                  <a:gd name="connsiteY1002" fmla="*/ 11119 h 2976563"/>
                  <a:gd name="connsiteX1003" fmla="*/ 2383631 w 3463925"/>
                  <a:gd name="connsiteY1003" fmla="*/ 7148 h 2976563"/>
                  <a:gd name="connsiteX1004" fmla="*/ 2396331 w 3463925"/>
                  <a:gd name="connsiteY1004" fmla="*/ 3177 h 2976563"/>
                  <a:gd name="connsiteX1005" fmla="*/ 2410619 w 3463925"/>
                  <a:gd name="connsiteY1005" fmla="*/ 794 h 2976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</a:cxnLst>
                <a:rect l="l" t="t" r="r" b="b"/>
                <a:pathLst>
                  <a:path w="3463925" h="2976563">
                    <a:moveTo>
                      <a:pt x="1131888" y="2093913"/>
                    </a:moveTo>
                    <a:lnTo>
                      <a:pt x="1109662" y="2094703"/>
                    </a:lnTo>
                    <a:lnTo>
                      <a:pt x="1089025" y="2097863"/>
                    </a:lnTo>
                    <a:lnTo>
                      <a:pt x="1070769" y="2103394"/>
                    </a:lnTo>
                    <a:lnTo>
                      <a:pt x="1052512" y="2109714"/>
                    </a:lnTo>
                    <a:lnTo>
                      <a:pt x="1035050" y="2117614"/>
                    </a:lnTo>
                    <a:lnTo>
                      <a:pt x="1018381" y="2127885"/>
                    </a:lnTo>
                    <a:lnTo>
                      <a:pt x="1003300" y="2138155"/>
                    </a:lnTo>
                    <a:lnTo>
                      <a:pt x="988219" y="2150006"/>
                    </a:lnTo>
                    <a:lnTo>
                      <a:pt x="976312" y="2163437"/>
                    </a:lnTo>
                    <a:lnTo>
                      <a:pt x="963612" y="2177657"/>
                    </a:lnTo>
                    <a:lnTo>
                      <a:pt x="954088" y="2191878"/>
                    </a:lnTo>
                    <a:lnTo>
                      <a:pt x="944562" y="2207679"/>
                    </a:lnTo>
                    <a:lnTo>
                      <a:pt x="937419" y="2223480"/>
                    </a:lnTo>
                    <a:lnTo>
                      <a:pt x="931069" y="2240071"/>
                    </a:lnTo>
                    <a:lnTo>
                      <a:pt x="927100" y="2256662"/>
                    </a:lnTo>
                    <a:lnTo>
                      <a:pt x="923925" y="2273253"/>
                    </a:lnTo>
                    <a:lnTo>
                      <a:pt x="923925" y="2289843"/>
                    </a:lnTo>
                    <a:lnTo>
                      <a:pt x="924719" y="2306434"/>
                    </a:lnTo>
                    <a:lnTo>
                      <a:pt x="927100" y="2322235"/>
                    </a:lnTo>
                    <a:lnTo>
                      <a:pt x="931862" y="2338036"/>
                    </a:lnTo>
                    <a:lnTo>
                      <a:pt x="938212" y="2352257"/>
                    </a:lnTo>
                    <a:lnTo>
                      <a:pt x="946944" y="2365687"/>
                    </a:lnTo>
                    <a:lnTo>
                      <a:pt x="956469" y="2377538"/>
                    </a:lnTo>
                    <a:lnTo>
                      <a:pt x="968375" y="2388599"/>
                    </a:lnTo>
                    <a:lnTo>
                      <a:pt x="980281" y="2398079"/>
                    </a:lnTo>
                    <a:lnTo>
                      <a:pt x="994569" y="2407560"/>
                    </a:lnTo>
                    <a:lnTo>
                      <a:pt x="1008856" y="2414670"/>
                    </a:lnTo>
                    <a:lnTo>
                      <a:pt x="1025525" y="2421780"/>
                    </a:lnTo>
                    <a:lnTo>
                      <a:pt x="1042988" y="2425731"/>
                    </a:lnTo>
                    <a:lnTo>
                      <a:pt x="1060450" y="2429681"/>
                    </a:lnTo>
                    <a:lnTo>
                      <a:pt x="1079500" y="2430471"/>
                    </a:lnTo>
                    <a:lnTo>
                      <a:pt x="1099344" y="2432051"/>
                    </a:lnTo>
                    <a:lnTo>
                      <a:pt x="1119188" y="2429681"/>
                    </a:lnTo>
                    <a:lnTo>
                      <a:pt x="1139031" y="2426521"/>
                    </a:lnTo>
                    <a:lnTo>
                      <a:pt x="1158875" y="2421780"/>
                    </a:lnTo>
                    <a:lnTo>
                      <a:pt x="1177131" y="2415460"/>
                    </a:lnTo>
                    <a:lnTo>
                      <a:pt x="1194594" y="2408350"/>
                    </a:lnTo>
                    <a:lnTo>
                      <a:pt x="1212056" y="2398869"/>
                    </a:lnTo>
                    <a:lnTo>
                      <a:pt x="1228725" y="2390179"/>
                    </a:lnTo>
                    <a:lnTo>
                      <a:pt x="1243806" y="2379118"/>
                    </a:lnTo>
                    <a:lnTo>
                      <a:pt x="1257300" y="2366478"/>
                    </a:lnTo>
                    <a:lnTo>
                      <a:pt x="1269206" y="2353047"/>
                    </a:lnTo>
                    <a:lnTo>
                      <a:pt x="1281112" y="2339616"/>
                    </a:lnTo>
                    <a:lnTo>
                      <a:pt x="1291431" y="2324605"/>
                    </a:lnTo>
                    <a:lnTo>
                      <a:pt x="1299369" y="2309594"/>
                    </a:lnTo>
                    <a:lnTo>
                      <a:pt x="1305719" y="2293794"/>
                    </a:lnTo>
                    <a:lnTo>
                      <a:pt x="1310481" y="2277993"/>
                    </a:lnTo>
                    <a:lnTo>
                      <a:pt x="1313656" y="2261402"/>
                    </a:lnTo>
                    <a:lnTo>
                      <a:pt x="1314450" y="2244811"/>
                    </a:lnTo>
                    <a:lnTo>
                      <a:pt x="1313656" y="2227430"/>
                    </a:lnTo>
                    <a:lnTo>
                      <a:pt x="1310481" y="2212419"/>
                    </a:lnTo>
                    <a:lnTo>
                      <a:pt x="1306512" y="2195828"/>
                    </a:lnTo>
                    <a:lnTo>
                      <a:pt x="1300162" y="2181608"/>
                    </a:lnTo>
                    <a:lnTo>
                      <a:pt x="1292225" y="2167387"/>
                    </a:lnTo>
                    <a:lnTo>
                      <a:pt x="1282700" y="2153956"/>
                    </a:lnTo>
                    <a:lnTo>
                      <a:pt x="1271588" y="2142896"/>
                    </a:lnTo>
                    <a:lnTo>
                      <a:pt x="1258094" y="2131835"/>
                    </a:lnTo>
                    <a:lnTo>
                      <a:pt x="1244600" y="2121564"/>
                    </a:lnTo>
                    <a:lnTo>
                      <a:pt x="1228725" y="2113664"/>
                    </a:lnTo>
                    <a:lnTo>
                      <a:pt x="1212056" y="2106554"/>
                    </a:lnTo>
                    <a:lnTo>
                      <a:pt x="1193800" y="2101023"/>
                    </a:lnTo>
                    <a:lnTo>
                      <a:pt x="1173956" y="2097073"/>
                    </a:lnTo>
                    <a:lnTo>
                      <a:pt x="1153319" y="2093913"/>
                    </a:lnTo>
                    <a:close/>
                    <a:moveTo>
                      <a:pt x="1430769" y="2000250"/>
                    </a:moveTo>
                    <a:lnTo>
                      <a:pt x="1423588" y="2001040"/>
                    </a:lnTo>
                    <a:lnTo>
                      <a:pt x="1415609" y="2002619"/>
                    </a:lnTo>
                    <a:lnTo>
                      <a:pt x="1407630" y="2005778"/>
                    </a:lnTo>
                    <a:lnTo>
                      <a:pt x="1400449" y="2008937"/>
                    </a:lnTo>
                    <a:lnTo>
                      <a:pt x="1391672" y="2014466"/>
                    </a:lnTo>
                    <a:lnTo>
                      <a:pt x="1383693" y="2019204"/>
                    </a:lnTo>
                    <a:lnTo>
                      <a:pt x="1376512" y="2024733"/>
                    </a:lnTo>
                    <a:lnTo>
                      <a:pt x="1371724" y="2030261"/>
                    </a:lnTo>
                    <a:lnTo>
                      <a:pt x="1365341" y="2036579"/>
                    </a:lnTo>
                    <a:lnTo>
                      <a:pt x="1361351" y="2043687"/>
                    </a:lnTo>
                    <a:lnTo>
                      <a:pt x="1356564" y="2050795"/>
                    </a:lnTo>
                    <a:lnTo>
                      <a:pt x="1354170" y="2057903"/>
                    </a:lnTo>
                    <a:lnTo>
                      <a:pt x="1351777" y="2065011"/>
                    </a:lnTo>
                    <a:lnTo>
                      <a:pt x="1349383" y="2072119"/>
                    </a:lnTo>
                    <a:lnTo>
                      <a:pt x="1348585" y="2080806"/>
                    </a:lnTo>
                    <a:lnTo>
                      <a:pt x="1347787" y="2087914"/>
                    </a:lnTo>
                    <a:lnTo>
                      <a:pt x="1347787" y="2095022"/>
                    </a:lnTo>
                    <a:lnTo>
                      <a:pt x="1348585" y="2102919"/>
                    </a:lnTo>
                    <a:lnTo>
                      <a:pt x="1350979" y="2110027"/>
                    </a:lnTo>
                    <a:lnTo>
                      <a:pt x="1352574" y="2116345"/>
                    </a:lnTo>
                    <a:lnTo>
                      <a:pt x="1355766" y="2123453"/>
                    </a:lnTo>
                    <a:lnTo>
                      <a:pt x="1358958" y="2129771"/>
                    </a:lnTo>
                    <a:lnTo>
                      <a:pt x="1362947" y="2135300"/>
                    </a:lnTo>
                    <a:lnTo>
                      <a:pt x="1366937" y="2140828"/>
                    </a:lnTo>
                    <a:lnTo>
                      <a:pt x="1372522" y="2144777"/>
                    </a:lnTo>
                    <a:lnTo>
                      <a:pt x="1377310" y="2148726"/>
                    </a:lnTo>
                    <a:lnTo>
                      <a:pt x="1383693" y="2151885"/>
                    </a:lnTo>
                    <a:lnTo>
                      <a:pt x="1390076" y="2154254"/>
                    </a:lnTo>
                    <a:lnTo>
                      <a:pt x="1396459" y="2155833"/>
                    </a:lnTo>
                    <a:lnTo>
                      <a:pt x="1403640" y="2157413"/>
                    </a:lnTo>
                    <a:lnTo>
                      <a:pt x="1410822" y="2157413"/>
                    </a:lnTo>
                    <a:lnTo>
                      <a:pt x="1418003" y="2155833"/>
                    </a:lnTo>
                    <a:lnTo>
                      <a:pt x="1425184" y="2155044"/>
                    </a:lnTo>
                    <a:lnTo>
                      <a:pt x="1432365" y="2152674"/>
                    </a:lnTo>
                    <a:lnTo>
                      <a:pt x="1439546" y="2151095"/>
                    </a:lnTo>
                    <a:lnTo>
                      <a:pt x="1446727" y="2147936"/>
                    </a:lnTo>
                    <a:lnTo>
                      <a:pt x="1453908" y="2143987"/>
                    </a:lnTo>
                    <a:lnTo>
                      <a:pt x="1461090" y="2138459"/>
                    </a:lnTo>
                    <a:lnTo>
                      <a:pt x="1467473" y="2133720"/>
                    </a:lnTo>
                    <a:lnTo>
                      <a:pt x="1473058" y="2127402"/>
                    </a:lnTo>
                    <a:lnTo>
                      <a:pt x="1478644" y="2121084"/>
                    </a:lnTo>
                    <a:lnTo>
                      <a:pt x="1483431" y="2113976"/>
                    </a:lnTo>
                    <a:lnTo>
                      <a:pt x="1488218" y="2106868"/>
                    </a:lnTo>
                    <a:lnTo>
                      <a:pt x="1490612" y="2099760"/>
                    </a:lnTo>
                    <a:lnTo>
                      <a:pt x="1493804" y="2092652"/>
                    </a:lnTo>
                    <a:lnTo>
                      <a:pt x="1496995" y="2085544"/>
                    </a:lnTo>
                    <a:lnTo>
                      <a:pt x="1497793" y="2078437"/>
                    </a:lnTo>
                    <a:lnTo>
                      <a:pt x="1499389" y="2070539"/>
                    </a:lnTo>
                    <a:lnTo>
                      <a:pt x="1500187" y="2063431"/>
                    </a:lnTo>
                    <a:lnTo>
                      <a:pt x="1499389" y="2056323"/>
                    </a:lnTo>
                    <a:lnTo>
                      <a:pt x="1497793" y="2049215"/>
                    </a:lnTo>
                    <a:lnTo>
                      <a:pt x="1496995" y="2042107"/>
                    </a:lnTo>
                    <a:lnTo>
                      <a:pt x="1493804" y="2035789"/>
                    </a:lnTo>
                    <a:lnTo>
                      <a:pt x="1490612" y="2028681"/>
                    </a:lnTo>
                    <a:lnTo>
                      <a:pt x="1486623" y="2023153"/>
                    </a:lnTo>
                    <a:lnTo>
                      <a:pt x="1482633" y="2018415"/>
                    </a:lnTo>
                    <a:lnTo>
                      <a:pt x="1477846" y="2012886"/>
                    </a:lnTo>
                    <a:lnTo>
                      <a:pt x="1472260" y="2008937"/>
                    </a:lnTo>
                    <a:lnTo>
                      <a:pt x="1465877" y="2005778"/>
                    </a:lnTo>
                    <a:lnTo>
                      <a:pt x="1460292" y="2004199"/>
                    </a:lnTo>
                    <a:lnTo>
                      <a:pt x="1453111" y="2001830"/>
                    </a:lnTo>
                    <a:lnTo>
                      <a:pt x="1446727" y="2000250"/>
                    </a:lnTo>
                    <a:lnTo>
                      <a:pt x="1439546" y="2000250"/>
                    </a:lnTo>
                    <a:close/>
                    <a:moveTo>
                      <a:pt x="1342170" y="1662113"/>
                    </a:moveTo>
                    <a:lnTo>
                      <a:pt x="1368326" y="1662113"/>
                    </a:lnTo>
                    <a:lnTo>
                      <a:pt x="1391311" y="1662908"/>
                    </a:lnTo>
                    <a:lnTo>
                      <a:pt x="1415090" y="1663703"/>
                    </a:lnTo>
                    <a:lnTo>
                      <a:pt x="1438075" y="1666088"/>
                    </a:lnTo>
                    <a:lnTo>
                      <a:pt x="1460268" y="1669268"/>
                    </a:lnTo>
                    <a:lnTo>
                      <a:pt x="1481668" y="1673244"/>
                    </a:lnTo>
                    <a:lnTo>
                      <a:pt x="1502276" y="1678014"/>
                    </a:lnTo>
                    <a:lnTo>
                      <a:pt x="1522884" y="1683579"/>
                    </a:lnTo>
                    <a:lnTo>
                      <a:pt x="1541907" y="1688350"/>
                    </a:lnTo>
                    <a:lnTo>
                      <a:pt x="1560929" y="1695505"/>
                    </a:lnTo>
                    <a:lnTo>
                      <a:pt x="1579159" y="1702661"/>
                    </a:lnTo>
                    <a:lnTo>
                      <a:pt x="1596596" y="1709816"/>
                    </a:lnTo>
                    <a:lnTo>
                      <a:pt x="1612449" y="1718562"/>
                    </a:lnTo>
                    <a:lnTo>
                      <a:pt x="1629093" y="1727307"/>
                    </a:lnTo>
                    <a:lnTo>
                      <a:pt x="1645738" y="1736848"/>
                    </a:lnTo>
                    <a:lnTo>
                      <a:pt x="1660005" y="1747184"/>
                    </a:lnTo>
                    <a:lnTo>
                      <a:pt x="1674272" y="1757519"/>
                    </a:lnTo>
                    <a:lnTo>
                      <a:pt x="1688539" y="1768650"/>
                    </a:lnTo>
                    <a:lnTo>
                      <a:pt x="1702013" y="1779781"/>
                    </a:lnTo>
                    <a:lnTo>
                      <a:pt x="1713902" y="1792501"/>
                    </a:lnTo>
                    <a:lnTo>
                      <a:pt x="1726584" y="1804427"/>
                    </a:lnTo>
                    <a:lnTo>
                      <a:pt x="1737680" y="1817148"/>
                    </a:lnTo>
                    <a:lnTo>
                      <a:pt x="1748777" y="1829869"/>
                    </a:lnTo>
                    <a:lnTo>
                      <a:pt x="1759081" y="1843385"/>
                    </a:lnTo>
                    <a:lnTo>
                      <a:pt x="1768592" y="1856901"/>
                    </a:lnTo>
                    <a:lnTo>
                      <a:pt x="1777311" y="1871212"/>
                    </a:lnTo>
                    <a:lnTo>
                      <a:pt x="1786030" y="1885523"/>
                    </a:lnTo>
                    <a:lnTo>
                      <a:pt x="1801882" y="1914144"/>
                    </a:lnTo>
                    <a:lnTo>
                      <a:pt x="1814563" y="1945151"/>
                    </a:lnTo>
                    <a:lnTo>
                      <a:pt x="1825660" y="1976158"/>
                    </a:lnTo>
                    <a:lnTo>
                      <a:pt x="1835171" y="2007165"/>
                    </a:lnTo>
                    <a:lnTo>
                      <a:pt x="1842304" y="2038967"/>
                    </a:lnTo>
                    <a:lnTo>
                      <a:pt x="1846268" y="2070770"/>
                    </a:lnTo>
                    <a:lnTo>
                      <a:pt x="1849438" y="2102572"/>
                    </a:lnTo>
                    <a:lnTo>
                      <a:pt x="1849438" y="2134374"/>
                    </a:lnTo>
                    <a:lnTo>
                      <a:pt x="1848645" y="2166176"/>
                    </a:lnTo>
                    <a:lnTo>
                      <a:pt x="1845475" y="2197183"/>
                    </a:lnTo>
                    <a:lnTo>
                      <a:pt x="1839927" y="2226600"/>
                    </a:lnTo>
                    <a:lnTo>
                      <a:pt x="1832793" y="2256812"/>
                    </a:lnTo>
                    <a:lnTo>
                      <a:pt x="1824867" y="2285434"/>
                    </a:lnTo>
                    <a:lnTo>
                      <a:pt x="1813771" y="2311670"/>
                    </a:lnTo>
                    <a:lnTo>
                      <a:pt x="1801089" y="2337907"/>
                    </a:lnTo>
                    <a:lnTo>
                      <a:pt x="1787615" y="2360963"/>
                    </a:lnTo>
                    <a:lnTo>
                      <a:pt x="1771763" y="2384020"/>
                    </a:lnTo>
                    <a:lnTo>
                      <a:pt x="1755118" y="2405486"/>
                    </a:lnTo>
                    <a:lnTo>
                      <a:pt x="1736888" y="2424568"/>
                    </a:lnTo>
                    <a:lnTo>
                      <a:pt x="1717073" y="2444444"/>
                    </a:lnTo>
                    <a:lnTo>
                      <a:pt x="1698050" y="2463525"/>
                    </a:lnTo>
                    <a:lnTo>
                      <a:pt x="1677442" y="2481016"/>
                    </a:lnTo>
                    <a:lnTo>
                      <a:pt x="1656042" y="2498507"/>
                    </a:lnTo>
                    <a:lnTo>
                      <a:pt x="1633056" y="2515203"/>
                    </a:lnTo>
                    <a:lnTo>
                      <a:pt x="1610071" y="2530309"/>
                    </a:lnTo>
                    <a:lnTo>
                      <a:pt x="1586293" y="2544620"/>
                    </a:lnTo>
                    <a:lnTo>
                      <a:pt x="1561722" y="2558136"/>
                    </a:lnTo>
                    <a:lnTo>
                      <a:pt x="1536358" y="2570857"/>
                    </a:lnTo>
                    <a:lnTo>
                      <a:pt x="1510202" y="2581988"/>
                    </a:lnTo>
                    <a:lnTo>
                      <a:pt x="1484046" y="2592323"/>
                    </a:lnTo>
                    <a:lnTo>
                      <a:pt x="1456305" y="2601864"/>
                    </a:lnTo>
                    <a:lnTo>
                      <a:pt x="1428564" y="2609815"/>
                    </a:lnTo>
                    <a:lnTo>
                      <a:pt x="1400823" y="2616175"/>
                    </a:lnTo>
                    <a:lnTo>
                      <a:pt x="1372289" y="2621740"/>
                    </a:lnTo>
                    <a:lnTo>
                      <a:pt x="1342170" y="2626511"/>
                    </a:lnTo>
                    <a:lnTo>
                      <a:pt x="1313636" y="2628896"/>
                    </a:lnTo>
                    <a:lnTo>
                      <a:pt x="1282724" y="2631281"/>
                    </a:lnTo>
                    <a:lnTo>
                      <a:pt x="1253398" y="2632076"/>
                    </a:lnTo>
                    <a:lnTo>
                      <a:pt x="1222486" y="2631281"/>
                    </a:lnTo>
                    <a:lnTo>
                      <a:pt x="1192367" y="2628101"/>
                    </a:lnTo>
                    <a:lnTo>
                      <a:pt x="1161455" y="2624921"/>
                    </a:lnTo>
                    <a:lnTo>
                      <a:pt x="1129751" y="2620150"/>
                    </a:lnTo>
                    <a:lnTo>
                      <a:pt x="1098047" y="2612995"/>
                    </a:lnTo>
                    <a:lnTo>
                      <a:pt x="1066343" y="2604249"/>
                    </a:lnTo>
                    <a:lnTo>
                      <a:pt x="1035431" y="2595504"/>
                    </a:lnTo>
                    <a:lnTo>
                      <a:pt x="1002934" y="2584373"/>
                    </a:lnTo>
                    <a:lnTo>
                      <a:pt x="971230" y="2570857"/>
                    </a:lnTo>
                    <a:lnTo>
                      <a:pt x="938733" y="2556546"/>
                    </a:lnTo>
                    <a:lnTo>
                      <a:pt x="907029" y="2539850"/>
                    </a:lnTo>
                    <a:lnTo>
                      <a:pt x="892762" y="2530309"/>
                    </a:lnTo>
                    <a:lnTo>
                      <a:pt x="880080" y="2522359"/>
                    </a:lnTo>
                    <a:lnTo>
                      <a:pt x="866606" y="2512818"/>
                    </a:lnTo>
                    <a:lnTo>
                      <a:pt x="855509" y="2503278"/>
                    </a:lnTo>
                    <a:lnTo>
                      <a:pt x="843620" y="2493737"/>
                    </a:lnTo>
                    <a:lnTo>
                      <a:pt x="833316" y="2483401"/>
                    </a:lnTo>
                    <a:lnTo>
                      <a:pt x="824598" y="2472271"/>
                    </a:lnTo>
                    <a:lnTo>
                      <a:pt x="815086" y="2461935"/>
                    </a:lnTo>
                    <a:lnTo>
                      <a:pt x="807160" y="2451599"/>
                    </a:lnTo>
                    <a:lnTo>
                      <a:pt x="800027" y="2440469"/>
                    </a:lnTo>
                    <a:lnTo>
                      <a:pt x="787345" y="2419002"/>
                    </a:lnTo>
                    <a:lnTo>
                      <a:pt x="777041" y="2396741"/>
                    </a:lnTo>
                    <a:lnTo>
                      <a:pt x="769115" y="2376864"/>
                    </a:lnTo>
                    <a:lnTo>
                      <a:pt x="762774" y="2356988"/>
                    </a:lnTo>
                    <a:lnTo>
                      <a:pt x="758811" y="2338702"/>
                    </a:lnTo>
                    <a:lnTo>
                      <a:pt x="755641" y="2322006"/>
                    </a:lnTo>
                    <a:lnTo>
                      <a:pt x="754056" y="2307695"/>
                    </a:lnTo>
                    <a:lnTo>
                      <a:pt x="752470" y="2287024"/>
                    </a:lnTo>
                    <a:lnTo>
                      <a:pt x="752470" y="2279073"/>
                    </a:lnTo>
                    <a:lnTo>
                      <a:pt x="751678" y="2272713"/>
                    </a:lnTo>
                    <a:lnTo>
                      <a:pt x="750885" y="2256812"/>
                    </a:lnTo>
                    <a:lnTo>
                      <a:pt x="749300" y="2228985"/>
                    </a:lnTo>
                    <a:lnTo>
                      <a:pt x="750885" y="2194003"/>
                    </a:lnTo>
                    <a:lnTo>
                      <a:pt x="752470" y="2173331"/>
                    </a:lnTo>
                    <a:lnTo>
                      <a:pt x="754848" y="2151865"/>
                    </a:lnTo>
                    <a:lnTo>
                      <a:pt x="758019" y="2128013"/>
                    </a:lnTo>
                    <a:lnTo>
                      <a:pt x="761982" y="2103367"/>
                    </a:lnTo>
                    <a:lnTo>
                      <a:pt x="766737" y="2078720"/>
                    </a:lnTo>
                    <a:lnTo>
                      <a:pt x="773078" y="2051688"/>
                    </a:lnTo>
                    <a:lnTo>
                      <a:pt x="781797" y="2026247"/>
                    </a:lnTo>
                    <a:lnTo>
                      <a:pt x="791308" y="1998420"/>
                    </a:lnTo>
                    <a:lnTo>
                      <a:pt x="803197" y="1972183"/>
                    </a:lnTo>
                    <a:lnTo>
                      <a:pt x="815086" y="1944356"/>
                    </a:lnTo>
                    <a:lnTo>
                      <a:pt x="830938" y="1917325"/>
                    </a:lnTo>
                    <a:lnTo>
                      <a:pt x="847583" y="1891088"/>
                    </a:lnTo>
                    <a:lnTo>
                      <a:pt x="867398" y="1864851"/>
                    </a:lnTo>
                    <a:lnTo>
                      <a:pt x="888799" y="1839410"/>
                    </a:lnTo>
                    <a:lnTo>
                      <a:pt x="901480" y="1827484"/>
                    </a:lnTo>
                    <a:lnTo>
                      <a:pt x="913370" y="1814763"/>
                    </a:lnTo>
                    <a:lnTo>
                      <a:pt x="926844" y="1803632"/>
                    </a:lnTo>
                    <a:lnTo>
                      <a:pt x="940318" y="1790911"/>
                    </a:lnTo>
                    <a:lnTo>
                      <a:pt x="954585" y="1780576"/>
                    </a:lnTo>
                    <a:lnTo>
                      <a:pt x="969645" y="1769445"/>
                    </a:lnTo>
                    <a:lnTo>
                      <a:pt x="985497" y="1759109"/>
                    </a:lnTo>
                    <a:lnTo>
                      <a:pt x="1002934" y="1748774"/>
                    </a:lnTo>
                    <a:lnTo>
                      <a:pt x="1020371" y="1740028"/>
                    </a:lnTo>
                    <a:lnTo>
                      <a:pt x="1037016" y="1730487"/>
                    </a:lnTo>
                    <a:lnTo>
                      <a:pt x="1056831" y="1721742"/>
                    </a:lnTo>
                    <a:lnTo>
                      <a:pt x="1076647" y="1712996"/>
                    </a:lnTo>
                    <a:lnTo>
                      <a:pt x="1096462" y="1705046"/>
                    </a:lnTo>
                    <a:lnTo>
                      <a:pt x="1118655" y="1697890"/>
                    </a:lnTo>
                    <a:lnTo>
                      <a:pt x="1140848" y="1691530"/>
                    </a:lnTo>
                    <a:lnTo>
                      <a:pt x="1163041" y="1685169"/>
                    </a:lnTo>
                    <a:lnTo>
                      <a:pt x="1186819" y="1680399"/>
                    </a:lnTo>
                    <a:lnTo>
                      <a:pt x="1212182" y="1674834"/>
                    </a:lnTo>
                    <a:lnTo>
                      <a:pt x="1238338" y="1670859"/>
                    </a:lnTo>
                    <a:lnTo>
                      <a:pt x="1264494" y="1666883"/>
                    </a:lnTo>
                    <a:lnTo>
                      <a:pt x="1291443" y="1664498"/>
                    </a:lnTo>
                    <a:lnTo>
                      <a:pt x="1317599" y="1662908"/>
                    </a:lnTo>
                    <a:close/>
                    <a:moveTo>
                      <a:pt x="1432302" y="1412875"/>
                    </a:moveTo>
                    <a:lnTo>
                      <a:pt x="1379141" y="1415255"/>
                    </a:lnTo>
                    <a:lnTo>
                      <a:pt x="1325980" y="1418428"/>
                    </a:lnTo>
                    <a:lnTo>
                      <a:pt x="1272819" y="1423188"/>
                    </a:lnTo>
                    <a:lnTo>
                      <a:pt x="1220451" y="1429534"/>
                    </a:lnTo>
                    <a:lnTo>
                      <a:pt x="1168877" y="1437467"/>
                    </a:lnTo>
                    <a:lnTo>
                      <a:pt x="1118890" y="1447780"/>
                    </a:lnTo>
                    <a:lnTo>
                      <a:pt x="1068903" y="1458093"/>
                    </a:lnTo>
                    <a:lnTo>
                      <a:pt x="1020502" y="1470785"/>
                    </a:lnTo>
                    <a:lnTo>
                      <a:pt x="972895" y="1485065"/>
                    </a:lnTo>
                    <a:lnTo>
                      <a:pt x="926875" y="1500137"/>
                    </a:lnTo>
                    <a:lnTo>
                      <a:pt x="881649" y="1516796"/>
                    </a:lnTo>
                    <a:lnTo>
                      <a:pt x="838009" y="1534249"/>
                    </a:lnTo>
                    <a:lnTo>
                      <a:pt x="795956" y="1553288"/>
                    </a:lnTo>
                    <a:lnTo>
                      <a:pt x="754697" y="1573120"/>
                    </a:lnTo>
                    <a:lnTo>
                      <a:pt x="715818" y="1594539"/>
                    </a:lnTo>
                    <a:lnTo>
                      <a:pt x="677733" y="1616751"/>
                    </a:lnTo>
                    <a:lnTo>
                      <a:pt x="642028" y="1640549"/>
                    </a:lnTo>
                    <a:lnTo>
                      <a:pt x="607116" y="1665141"/>
                    </a:lnTo>
                    <a:lnTo>
                      <a:pt x="574584" y="1690527"/>
                    </a:lnTo>
                    <a:lnTo>
                      <a:pt x="543640" y="1717499"/>
                    </a:lnTo>
                    <a:lnTo>
                      <a:pt x="515076" y="1745264"/>
                    </a:lnTo>
                    <a:lnTo>
                      <a:pt x="487305" y="1773822"/>
                    </a:lnTo>
                    <a:lnTo>
                      <a:pt x="462708" y="1803967"/>
                    </a:lnTo>
                    <a:lnTo>
                      <a:pt x="438905" y="1833319"/>
                    </a:lnTo>
                    <a:lnTo>
                      <a:pt x="419069" y="1864257"/>
                    </a:lnTo>
                    <a:lnTo>
                      <a:pt x="400026" y="1895989"/>
                    </a:lnTo>
                    <a:lnTo>
                      <a:pt x="384157" y="1928514"/>
                    </a:lnTo>
                    <a:lnTo>
                      <a:pt x="369875" y="1961039"/>
                    </a:lnTo>
                    <a:lnTo>
                      <a:pt x="363527" y="1977698"/>
                    </a:lnTo>
                    <a:lnTo>
                      <a:pt x="357973" y="1995150"/>
                    </a:lnTo>
                    <a:lnTo>
                      <a:pt x="353212" y="2012603"/>
                    </a:lnTo>
                    <a:lnTo>
                      <a:pt x="349245" y="2029262"/>
                    </a:lnTo>
                    <a:lnTo>
                      <a:pt x="345278" y="2046714"/>
                    </a:lnTo>
                    <a:lnTo>
                      <a:pt x="342104" y="2064167"/>
                    </a:lnTo>
                    <a:lnTo>
                      <a:pt x="339724" y="2082412"/>
                    </a:lnTo>
                    <a:lnTo>
                      <a:pt x="338137" y="2099865"/>
                    </a:lnTo>
                    <a:lnTo>
                      <a:pt x="336550" y="2117317"/>
                    </a:lnTo>
                    <a:lnTo>
                      <a:pt x="336550" y="2135563"/>
                    </a:lnTo>
                    <a:lnTo>
                      <a:pt x="336550" y="2153808"/>
                    </a:lnTo>
                    <a:lnTo>
                      <a:pt x="338137" y="2171261"/>
                    </a:lnTo>
                    <a:lnTo>
                      <a:pt x="339724" y="2188713"/>
                    </a:lnTo>
                    <a:lnTo>
                      <a:pt x="342104" y="2206166"/>
                    </a:lnTo>
                    <a:lnTo>
                      <a:pt x="345278" y="2223618"/>
                    </a:lnTo>
                    <a:lnTo>
                      <a:pt x="349245" y="2241070"/>
                    </a:lnTo>
                    <a:lnTo>
                      <a:pt x="353212" y="2258523"/>
                    </a:lnTo>
                    <a:lnTo>
                      <a:pt x="357973" y="2275182"/>
                    </a:lnTo>
                    <a:lnTo>
                      <a:pt x="363527" y="2291048"/>
                    </a:lnTo>
                    <a:lnTo>
                      <a:pt x="369875" y="2307707"/>
                    </a:lnTo>
                    <a:lnTo>
                      <a:pt x="377016" y="2324366"/>
                    </a:lnTo>
                    <a:lnTo>
                      <a:pt x="384157" y="2340232"/>
                    </a:lnTo>
                    <a:lnTo>
                      <a:pt x="400026" y="2371963"/>
                    </a:lnTo>
                    <a:lnTo>
                      <a:pt x="419069" y="2402902"/>
                    </a:lnTo>
                    <a:lnTo>
                      <a:pt x="438905" y="2433047"/>
                    </a:lnTo>
                    <a:lnTo>
                      <a:pt x="462708" y="2461605"/>
                    </a:lnTo>
                    <a:lnTo>
                      <a:pt x="487305" y="2489370"/>
                    </a:lnTo>
                    <a:lnTo>
                      <a:pt x="515076" y="2515549"/>
                    </a:lnTo>
                    <a:lnTo>
                      <a:pt x="543640" y="2542521"/>
                    </a:lnTo>
                    <a:lnTo>
                      <a:pt x="574584" y="2567113"/>
                    </a:lnTo>
                    <a:lnTo>
                      <a:pt x="607116" y="2590912"/>
                    </a:lnTo>
                    <a:lnTo>
                      <a:pt x="642028" y="2613124"/>
                    </a:lnTo>
                    <a:lnTo>
                      <a:pt x="677733" y="2634543"/>
                    </a:lnTo>
                    <a:lnTo>
                      <a:pt x="715818" y="2654375"/>
                    </a:lnTo>
                    <a:lnTo>
                      <a:pt x="754697" y="2673414"/>
                    </a:lnTo>
                    <a:lnTo>
                      <a:pt x="795956" y="2690866"/>
                    </a:lnTo>
                    <a:lnTo>
                      <a:pt x="838009" y="2707525"/>
                    </a:lnTo>
                    <a:lnTo>
                      <a:pt x="881649" y="2721805"/>
                    </a:lnTo>
                    <a:lnTo>
                      <a:pt x="926875" y="2735290"/>
                    </a:lnTo>
                    <a:lnTo>
                      <a:pt x="972895" y="2746397"/>
                    </a:lnTo>
                    <a:lnTo>
                      <a:pt x="1020502" y="2756709"/>
                    </a:lnTo>
                    <a:lnTo>
                      <a:pt x="1068903" y="2766229"/>
                    </a:lnTo>
                    <a:lnTo>
                      <a:pt x="1118890" y="2773368"/>
                    </a:lnTo>
                    <a:lnTo>
                      <a:pt x="1168877" y="2778128"/>
                    </a:lnTo>
                    <a:lnTo>
                      <a:pt x="1220451" y="2781301"/>
                    </a:lnTo>
                    <a:lnTo>
                      <a:pt x="1272819" y="2782888"/>
                    </a:lnTo>
                    <a:lnTo>
                      <a:pt x="1325980" y="2782888"/>
                    </a:lnTo>
                    <a:lnTo>
                      <a:pt x="1379141" y="2782095"/>
                    </a:lnTo>
                    <a:lnTo>
                      <a:pt x="1432302" y="2778922"/>
                    </a:lnTo>
                    <a:lnTo>
                      <a:pt x="1485463" y="2773368"/>
                    </a:lnTo>
                    <a:lnTo>
                      <a:pt x="1537830" y="2766229"/>
                    </a:lnTo>
                    <a:lnTo>
                      <a:pt x="1589404" y="2757503"/>
                    </a:lnTo>
                    <a:lnTo>
                      <a:pt x="1640185" y="2746397"/>
                    </a:lnTo>
                    <a:lnTo>
                      <a:pt x="1689379" y="2733704"/>
                    </a:lnTo>
                    <a:lnTo>
                      <a:pt x="1737779" y="2719425"/>
                    </a:lnTo>
                    <a:lnTo>
                      <a:pt x="1786180" y="2704352"/>
                    </a:lnTo>
                    <a:lnTo>
                      <a:pt x="1832200" y="2687693"/>
                    </a:lnTo>
                    <a:lnTo>
                      <a:pt x="1877426" y="2668654"/>
                    </a:lnTo>
                    <a:lnTo>
                      <a:pt x="1920272" y="2648822"/>
                    </a:lnTo>
                    <a:lnTo>
                      <a:pt x="1963118" y="2627403"/>
                    </a:lnTo>
                    <a:lnTo>
                      <a:pt x="2003584" y="2605191"/>
                    </a:lnTo>
                    <a:lnTo>
                      <a:pt x="2043257" y="2581392"/>
                    </a:lnTo>
                    <a:lnTo>
                      <a:pt x="2081342" y="2556800"/>
                    </a:lnTo>
                    <a:lnTo>
                      <a:pt x="2117048" y="2529828"/>
                    </a:lnTo>
                    <a:lnTo>
                      <a:pt x="2151959" y="2503650"/>
                    </a:lnTo>
                    <a:lnTo>
                      <a:pt x="2184491" y="2475884"/>
                    </a:lnTo>
                    <a:lnTo>
                      <a:pt x="2215435" y="2445739"/>
                    </a:lnTo>
                    <a:lnTo>
                      <a:pt x="2243999" y="2416388"/>
                    </a:lnTo>
                    <a:lnTo>
                      <a:pt x="2271770" y="2385449"/>
                    </a:lnTo>
                    <a:lnTo>
                      <a:pt x="2296367" y="2355304"/>
                    </a:lnTo>
                    <a:lnTo>
                      <a:pt x="2320170" y="2321986"/>
                    </a:lnTo>
                    <a:lnTo>
                      <a:pt x="2340800" y="2289461"/>
                    </a:lnTo>
                    <a:lnTo>
                      <a:pt x="2359843" y="2256936"/>
                    </a:lnTo>
                    <a:lnTo>
                      <a:pt x="2376505" y="2222032"/>
                    </a:lnTo>
                    <a:lnTo>
                      <a:pt x="2389994" y="2187920"/>
                    </a:lnTo>
                    <a:lnTo>
                      <a:pt x="2401895" y="2153015"/>
                    </a:lnTo>
                    <a:lnTo>
                      <a:pt x="2405863" y="2135563"/>
                    </a:lnTo>
                    <a:lnTo>
                      <a:pt x="2411417" y="2118110"/>
                    </a:lnTo>
                    <a:lnTo>
                      <a:pt x="2414590" y="2099865"/>
                    </a:lnTo>
                    <a:lnTo>
                      <a:pt x="2416971" y="2082412"/>
                    </a:lnTo>
                    <a:lnTo>
                      <a:pt x="2419351" y="2064167"/>
                    </a:lnTo>
                    <a:lnTo>
                      <a:pt x="2421732" y="2046714"/>
                    </a:lnTo>
                    <a:lnTo>
                      <a:pt x="2422525" y="2027675"/>
                    </a:lnTo>
                    <a:lnTo>
                      <a:pt x="2422525" y="2010223"/>
                    </a:lnTo>
                    <a:lnTo>
                      <a:pt x="2422525" y="1991977"/>
                    </a:lnTo>
                    <a:lnTo>
                      <a:pt x="2421732" y="1974525"/>
                    </a:lnTo>
                    <a:lnTo>
                      <a:pt x="2419351" y="1957072"/>
                    </a:lnTo>
                    <a:lnTo>
                      <a:pt x="2416971" y="1939620"/>
                    </a:lnTo>
                    <a:lnTo>
                      <a:pt x="2414590" y="1923754"/>
                    </a:lnTo>
                    <a:lnTo>
                      <a:pt x="2411417" y="1906302"/>
                    </a:lnTo>
                    <a:lnTo>
                      <a:pt x="2405863" y="1889643"/>
                    </a:lnTo>
                    <a:lnTo>
                      <a:pt x="2401895" y="1872984"/>
                    </a:lnTo>
                    <a:lnTo>
                      <a:pt x="2395548" y="1857118"/>
                    </a:lnTo>
                    <a:lnTo>
                      <a:pt x="2389994" y="1841252"/>
                    </a:lnTo>
                    <a:lnTo>
                      <a:pt x="2383646" y="1826179"/>
                    </a:lnTo>
                    <a:lnTo>
                      <a:pt x="2376505" y="1811107"/>
                    </a:lnTo>
                    <a:lnTo>
                      <a:pt x="2367777" y="1795241"/>
                    </a:lnTo>
                    <a:lnTo>
                      <a:pt x="2359843" y="1780962"/>
                    </a:lnTo>
                    <a:lnTo>
                      <a:pt x="2340800" y="1751610"/>
                    </a:lnTo>
                    <a:lnTo>
                      <a:pt x="2320170" y="1723845"/>
                    </a:lnTo>
                    <a:lnTo>
                      <a:pt x="2296367" y="1696873"/>
                    </a:lnTo>
                    <a:lnTo>
                      <a:pt x="2271770" y="1671488"/>
                    </a:lnTo>
                    <a:lnTo>
                      <a:pt x="2243999" y="1646102"/>
                    </a:lnTo>
                    <a:lnTo>
                      <a:pt x="2215435" y="1622304"/>
                    </a:lnTo>
                    <a:lnTo>
                      <a:pt x="2184491" y="1600885"/>
                    </a:lnTo>
                    <a:lnTo>
                      <a:pt x="2151959" y="1579466"/>
                    </a:lnTo>
                    <a:lnTo>
                      <a:pt x="2117048" y="1558841"/>
                    </a:lnTo>
                    <a:lnTo>
                      <a:pt x="2081342" y="1540595"/>
                    </a:lnTo>
                    <a:lnTo>
                      <a:pt x="2043257" y="1521556"/>
                    </a:lnTo>
                    <a:lnTo>
                      <a:pt x="2003584" y="1505690"/>
                    </a:lnTo>
                    <a:lnTo>
                      <a:pt x="1963118" y="1491411"/>
                    </a:lnTo>
                    <a:lnTo>
                      <a:pt x="1920272" y="1476339"/>
                    </a:lnTo>
                    <a:lnTo>
                      <a:pt x="1877426" y="1464439"/>
                    </a:lnTo>
                    <a:lnTo>
                      <a:pt x="1832200" y="1453333"/>
                    </a:lnTo>
                    <a:lnTo>
                      <a:pt x="1786180" y="1443020"/>
                    </a:lnTo>
                    <a:lnTo>
                      <a:pt x="1737779" y="1435087"/>
                    </a:lnTo>
                    <a:lnTo>
                      <a:pt x="1689379" y="1427154"/>
                    </a:lnTo>
                    <a:lnTo>
                      <a:pt x="1640185" y="1421601"/>
                    </a:lnTo>
                    <a:lnTo>
                      <a:pt x="1589404" y="1417635"/>
                    </a:lnTo>
                    <a:lnTo>
                      <a:pt x="1537830" y="1414462"/>
                    </a:lnTo>
                    <a:lnTo>
                      <a:pt x="1485463" y="1412875"/>
                    </a:lnTo>
                    <a:close/>
                    <a:moveTo>
                      <a:pt x="1402186" y="573088"/>
                    </a:moveTo>
                    <a:lnTo>
                      <a:pt x="1433928" y="573088"/>
                    </a:lnTo>
                    <a:lnTo>
                      <a:pt x="1463289" y="573883"/>
                    </a:lnTo>
                    <a:lnTo>
                      <a:pt x="1489476" y="577060"/>
                    </a:lnTo>
                    <a:lnTo>
                      <a:pt x="1514869" y="581031"/>
                    </a:lnTo>
                    <a:lnTo>
                      <a:pt x="1537882" y="587385"/>
                    </a:lnTo>
                    <a:lnTo>
                      <a:pt x="1559308" y="595328"/>
                    </a:lnTo>
                    <a:lnTo>
                      <a:pt x="1579146" y="604859"/>
                    </a:lnTo>
                    <a:lnTo>
                      <a:pt x="1597398" y="615185"/>
                    </a:lnTo>
                    <a:lnTo>
                      <a:pt x="1613268" y="627099"/>
                    </a:lnTo>
                    <a:lnTo>
                      <a:pt x="1629139" y="639807"/>
                    </a:lnTo>
                    <a:lnTo>
                      <a:pt x="1642629" y="653310"/>
                    </a:lnTo>
                    <a:lnTo>
                      <a:pt x="1654532" y="668401"/>
                    </a:lnTo>
                    <a:lnTo>
                      <a:pt x="1664848" y="683492"/>
                    </a:lnTo>
                    <a:lnTo>
                      <a:pt x="1675164" y="699378"/>
                    </a:lnTo>
                    <a:lnTo>
                      <a:pt x="1683100" y="716852"/>
                    </a:lnTo>
                    <a:lnTo>
                      <a:pt x="1690242" y="732737"/>
                    </a:lnTo>
                    <a:lnTo>
                      <a:pt x="1696590" y="750211"/>
                    </a:lnTo>
                    <a:lnTo>
                      <a:pt x="1702145" y="768480"/>
                    </a:lnTo>
                    <a:lnTo>
                      <a:pt x="1706906" y="785954"/>
                    </a:lnTo>
                    <a:lnTo>
                      <a:pt x="1710080" y="803428"/>
                    </a:lnTo>
                    <a:lnTo>
                      <a:pt x="1713254" y="822490"/>
                    </a:lnTo>
                    <a:lnTo>
                      <a:pt x="1714842" y="839965"/>
                    </a:lnTo>
                    <a:lnTo>
                      <a:pt x="1718016" y="874913"/>
                    </a:lnTo>
                    <a:lnTo>
                      <a:pt x="1718809" y="907478"/>
                    </a:lnTo>
                    <a:lnTo>
                      <a:pt x="1707700" y="957517"/>
                    </a:lnTo>
                    <a:lnTo>
                      <a:pt x="1698971" y="1000408"/>
                    </a:lnTo>
                    <a:lnTo>
                      <a:pt x="1695797" y="1020265"/>
                    </a:lnTo>
                    <a:lnTo>
                      <a:pt x="1693416" y="1037739"/>
                    </a:lnTo>
                    <a:lnTo>
                      <a:pt x="1692622" y="1052830"/>
                    </a:lnTo>
                    <a:lnTo>
                      <a:pt x="1693416" y="1059184"/>
                    </a:lnTo>
                    <a:lnTo>
                      <a:pt x="1694210" y="1065538"/>
                    </a:lnTo>
                    <a:lnTo>
                      <a:pt x="1696590" y="1071893"/>
                    </a:lnTo>
                    <a:lnTo>
                      <a:pt x="1698971" y="1076658"/>
                    </a:lnTo>
                    <a:lnTo>
                      <a:pt x="1702145" y="1080630"/>
                    </a:lnTo>
                    <a:lnTo>
                      <a:pt x="1706113" y="1084601"/>
                    </a:lnTo>
                    <a:lnTo>
                      <a:pt x="1710080" y="1087778"/>
                    </a:lnTo>
                    <a:lnTo>
                      <a:pt x="1716429" y="1090161"/>
                    </a:lnTo>
                    <a:lnTo>
                      <a:pt x="1721983" y="1091750"/>
                    </a:lnTo>
                    <a:lnTo>
                      <a:pt x="1729125" y="1093338"/>
                    </a:lnTo>
                    <a:lnTo>
                      <a:pt x="1737854" y="1093338"/>
                    </a:lnTo>
                    <a:lnTo>
                      <a:pt x="1746583" y="1093338"/>
                    </a:lnTo>
                    <a:lnTo>
                      <a:pt x="1769596" y="1090161"/>
                    </a:lnTo>
                    <a:lnTo>
                      <a:pt x="1795783" y="1083807"/>
                    </a:lnTo>
                    <a:lnTo>
                      <a:pt x="1827524" y="1074276"/>
                    </a:lnTo>
                    <a:lnTo>
                      <a:pt x="1849744" y="1065538"/>
                    </a:lnTo>
                    <a:lnTo>
                      <a:pt x="1874343" y="1056007"/>
                    </a:lnTo>
                    <a:lnTo>
                      <a:pt x="1906878" y="1042505"/>
                    </a:lnTo>
                    <a:lnTo>
                      <a:pt x="1946556" y="1029796"/>
                    </a:lnTo>
                    <a:lnTo>
                      <a:pt x="1991787" y="1013911"/>
                    </a:lnTo>
                    <a:lnTo>
                      <a:pt x="2040987" y="1000408"/>
                    </a:lnTo>
                    <a:lnTo>
                      <a:pt x="2067967" y="993260"/>
                    </a:lnTo>
                    <a:lnTo>
                      <a:pt x="2094154" y="987700"/>
                    </a:lnTo>
                    <a:lnTo>
                      <a:pt x="2121928" y="982140"/>
                    </a:lnTo>
                    <a:lnTo>
                      <a:pt x="2150496" y="977374"/>
                    </a:lnTo>
                    <a:lnTo>
                      <a:pt x="2178269" y="973403"/>
                    </a:lnTo>
                    <a:lnTo>
                      <a:pt x="2206837" y="970226"/>
                    </a:lnTo>
                    <a:lnTo>
                      <a:pt x="2236198" y="967843"/>
                    </a:lnTo>
                    <a:lnTo>
                      <a:pt x="2264765" y="967843"/>
                    </a:lnTo>
                    <a:lnTo>
                      <a:pt x="2292539" y="967843"/>
                    </a:lnTo>
                    <a:lnTo>
                      <a:pt x="2319520" y="970226"/>
                    </a:lnTo>
                    <a:lnTo>
                      <a:pt x="2347294" y="973403"/>
                    </a:lnTo>
                    <a:lnTo>
                      <a:pt x="2374274" y="978168"/>
                    </a:lnTo>
                    <a:lnTo>
                      <a:pt x="2399667" y="985317"/>
                    </a:lnTo>
                    <a:lnTo>
                      <a:pt x="2424267" y="993260"/>
                    </a:lnTo>
                    <a:lnTo>
                      <a:pt x="2448073" y="1005174"/>
                    </a:lnTo>
                    <a:lnTo>
                      <a:pt x="2459183" y="1010734"/>
                    </a:lnTo>
                    <a:lnTo>
                      <a:pt x="2470292" y="1017088"/>
                    </a:lnTo>
                    <a:lnTo>
                      <a:pt x="2480608" y="1024236"/>
                    </a:lnTo>
                    <a:lnTo>
                      <a:pt x="2490924" y="1032179"/>
                    </a:lnTo>
                    <a:lnTo>
                      <a:pt x="2501240" y="1040916"/>
                    </a:lnTo>
                    <a:lnTo>
                      <a:pt x="2510763" y="1049653"/>
                    </a:lnTo>
                    <a:lnTo>
                      <a:pt x="2525047" y="1065538"/>
                    </a:lnTo>
                    <a:lnTo>
                      <a:pt x="2536950" y="1080630"/>
                    </a:lnTo>
                    <a:lnTo>
                      <a:pt x="2548059" y="1096515"/>
                    </a:lnTo>
                    <a:lnTo>
                      <a:pt x="2557582" y="1112401"/>
                    </a:lnTo>
                    <a:lnTo>
                      <a:pt x="2565517" y="1129080"/>
                    </a:lnTo>
                    <a:lnTo>
                      <a:pt x="2572659" y="1144172"/>
                    </a:lnTo>
                    <a:lnTo>
                      <a:pt x="2578214" y="1160851"/>
                    </a:lnTo>
                    <a:lnTo>
                      <a:pt x="2582182" y="1177531"/>
                    </a:lnTo>
                    <a:lnTo>
                      <a:pt x="2585356" y="1193417"/>
                    </a:lnTo>
                    <a:lnTo>
                      <a:pt x="2587736" y="1210096"/>
                    </a:lnTo>
                    <a:lnTo>
                      <a:pt x="2589324" y="1225188"/>
                    </a:lnTo>
                    <a:lnTo>
                      <a:pt x="2589324" y="1241073"/>
                    </a:lnTo>
                    <a:lnTo>
                      <a:pt x="2589324" y="1256164"/>
                    </a:lnTo>
                    <a:lnTo>
                      <a:pt x="2588530" y="1271256"/>
                    </a:lnTo>
                    <a:lnTo>
                      <a:pt x="2586149" y="1287141"/>
                    </a:lnTo>
                    <a:lnTo>
                      <a:pt x="2584562" y="1301438"/>
                    </a:lnTo>
                    <a:lnTo>
                      <a:pt x="2578214" y="1327649"/>
                    </a:lnTo>
                    <a:lnTo>
                      <a:pt x="2571072" y="1353860"/>
                    </a:lnTo>
                    <a:lnTo>
                      <a:pt x="2563137" y="1375306"/>
                    </a:lnTo>
                    <a:lnTo>
                      <a:pt x="2555995" y="1394368"/>
                    </a:lnTo>
                    <a:lnTo>
                      <a:pt x="2548059" y="1410254"/>
                    </a:lnTo>
                    <a:lnTo>
                      <a:pt x="2542504" y="1421374"/>
                    </a:lnTo>
                    <a:lnTo>
                      <a:pt x="2536950" y="1431699"/>
                    </a:lnTo>
                    <a:lnTo>
                      <a:pt x="2533776" y="1434876"/>
                    </a:lnTo>
                    <a:lnTo>
                      <a:pt x="2529014" y="1443613"/>
                    </a:lnTo>
                    <a:lnTo>
                      <a:pt x="2525840" y="1449173"/>
                    </a:lnTo>
                    <a:lnTo>
                      <a:pt x="2522666" y="1456322"/>
                    </a:lnTo>
                    <a:lnTo>
                      <a:pt x="2521872" y="1463470"/>
                    </a:lnTo>
                    <a:lnTo>
                      <a:pt x="2521079" y="1471413"/>
                    </a:lnTo>
                    <a:lnTo>
                      <a:pt x="2521872" y="1480150"/>
                    </a:lnTo>
                    <a:lnTo>
                      <a:pt x="2525047" y="1488093"/>
                    </a:lnTo>
                    <a:lnTo>
                      <a:pt x="2529808" y="1497624"/>
                    </a:lnTo>
                    <a:lnTo>
                      <a:pt x="2538537" y="1504772"/>
                    </a:lnTo>
                    <a:lnTo>
                      <a:pt x="2550440" y="1512715"/>
                    </a:lnTo>
                    <a:lnTo>
                      <a:pt x="2564724" y="1519864"/>
                    </a:lnTo>
                    <a:lnTo>
                      <a:pt x="2584562" y="1526218"/>
                    </a:lnTo>
                    <a:lnTo>
                      <a:pt x="2606782" y="1532572"/>
                    </a:lnTo>
                    <a:lnTo>
                      <a:pt x="2621065" y="1534955"/>
                    </a:lnTo>
                    <a:lnTo>
                      <a:pt x="2636936" y="1539720"/>
                    </a:lnTo>
                    <a:lnTo>
                      <a:pt x="2652807" y="1544486"/>
                    </a:lnTo>
                    <a:lnTo>
                      <a:pt x="2670265" y="1550840"/>
                    </a:lnTo>
                    <a:lnTo>
                      <a:pt x="2690103" y="1557989"/>
                    </a:lnTo>
                    <a:lnTo>
                      <a:pt x="2709148" y="1565931"/>
                    </a:lnTo>
                    <a:lnTo>
                      <a:pt x="2729780" y="1576257"/>
                    </a:lnTo>
                    <a:lnTo>
                      <a:pt x="2750412" y="1586582"/>
                    </a:lnTo>
                    <a:lnTo>
                      <a:pt x="2771838" y="1599291"/>
                    </a:lnTo>
                    <a:lnTo>
                      <a:pt x="2793264" y="1611999"/>
                    </a:lnTo>
                    <a:lnTo>
                      <a:pt x="2813896" y="1626296"/>
                    </a:lnTo>
                    <a:lnTo>
                      <a:pt x="2835321" y="1642976"/>
                    </a:lnTo>
                    <a:lnTo>
                      <a:pt x="2855953" y="1659656"/>
                    </a:lnTo>
                    <a:lnTo>
                      <a:pt x="2876585" y="1677924"/>
                    </a:lnTo>
                    <a:lnTo>
                      <a:pt x="2894837" y="1698575"/>
                    </a:lnTo>
                    <a:lnTo>
                      <a:pt x="2913088" y="1719226"/>
                    </a:lnTo>
                    <a:lnTo>
                      <a:pt x="2930546" y="1741466"/>
                    </a:lnTo>
                    <a:lnTo>
                      <a:pt x="2947210" y="1766088"/>
                    </a:lnTo>
                    <a:lnTo>
                      <a:pt x="2961494" y="1791505"/>
                    </a:lnTo>
                    <a:lnTo>
                      <a:pt x="2974984" y="1818511"/>
                    </a:lnTo>
                    <a:lnTo>
                      <a:pt x="2986094" y="1847104"/>
                    </a:lnTo>
                    <a:lnTo>
                      <a:pt x="2995616" y="1877287"/>
                    </a:lnTo>
                    <a:lnTo>
                      <a:pt x="2998790" y="1892378"/>
                    </a:lnTo>
                    <a:lnTo>
                      <a:pt x="3002758" y="1909058"/>
                    </a:lnTo>
                    <a:lnTo>
                      <a:pt x="3004345" y="1924943"/>
                    </a:lnTo>
                    <a:lnTo>
                      <a:pt x="3006726" y="1941623"/>
                    </a:lnTo>
                    <a:lnTo>
                      <a:pt x="3007520" y="1959097"/>
                    </a:lnTo>
                    <a:lnTo>
                      <a:pt x="3008313" y="1976571"/>
                    </a:lnTo>
                    <a:lnTo>
                      <a:pt x="3008313" y="1994045"/>
                    </a:lnTo>
                    <a:lnTo>
                      <a:pt x="3008313" y="2012314"/>
                    </a:lnTo>
                    <a:lnTo>
                      <a:pt x="3006726" y="2030582"/>
                    </a:lnTo>
                    <a:lnTo>
                      <a:pt x="3004345" y="2050439"/>
                    </a:lnTo>
                    <a:lnTo>
                      <a:pt x="3002758" y="2069501"/>
                    </a:lnTo>
                    <a:lnTo>
                      <a:pt x="2998790" y="2090152"/>
                    </a:lnTo>
                    <a:lnTo>
                      <a:pt x="2994029" y="2110804"/>
                    </a:lnTo>
                    <a:lnTo>
                      <a:pt x="2989268" y="2131455"/>
                    </a:lnTo>
                    <a:lnTo>
                      <a:pt x="2982920" y="2152900"/>
                    </a:lnTo>
                    <a:lnTo>
                      <a:pt x="2975778" y="2174346"/>
                    </a:lnTo>
                    <a:lnTo>
                      <a:pt x="2967842" y="2197380"/>
                    </a:lnTo>
                    <a:lnTo>
                      <a:pt x="2959114" y="2219619"/>
                    </a:lnTo>
                    <a:lnTo>
                      <a:pt x="2949591" y="2241859"/>
                    </a:lnTo>
                    <a:lnTo>
                      <a:pt x="2939275" y="2265687"/>
                    </a:lnTo>
                    <a:lnTo>
                      <a:pt x="2927372" y="2289516"/>
                    </a:lnTo>
                    <a:lnTo>
                      <a:pt x="2915469" y="2311755"/>
                    </a:lnTo>
                    <a:lnTo>
                      <a:pt x="2901978" y="2335583"/>
                    </a:lnTo>
                    <a:lnTo>
                      <a:pt x="2887695" y="2357029"/>
                    </a:lnTo>
                    <a:lnTo>
                      <a:pt x="2873411" y="2380063"/>
                    </a:lnTo>
                    <a:lnTo>
                      <a:pt x="2858334" y="2401508"/>
                    </a:lnTo>
                    <a:lnTo>
                      <a:pt x="2842463" y="2421365"/>
                    </a:lnTo>
                    <a:lnTo>
                      <a:pt x="2826592" y="2443605"/>
                    </a:lnTo>
                    <a:lnTo>
                      <a:pt x="2809134" y="2463462"/>
                    </a:lnTo>
                    <a:lnTo>
                      <a:pt x="2790089" y="2483318"/>
                    </a:lnTo>
                    <a:lnTo>
                      <a:pt x="2771838" y="2503175"/>
                    </a:lnTo>
                    <a:lnTo>
                      <a:pt x="2752793" y="2522238"/>
                    </a:lnTo>
                    <a:lnTo>
                      <a:pt x="2732954" y="2540506"/>
                    </a:lnTo>
                    <a:lnTo>
                      <a:pt x="2712322" y="2559569"/>
                    </a:lnTo>
                    <a:lnTo>
                      <a:pt x="2691690" y="2577837"/>
                    </a:lnTo>
                    <a:lnTo>
                      <a:pt x="2670265" y="2595311"/>
                    </a:lnTo>
                    <a:lnTo>
                      <a:pt x="2648046" y="2612785"/>
                    </a:lnTo>
                    <a:lnTo>
                      <a:pt x="2625033" y="2630259"/>
                    </a:lnTo>
                    <a:lnTo>
                      <a:pt x="2579008" y="2662824"/>
                    </a:lnTo>
                    <a:lnTo>
                      <a:pt x="2531395" y="2693801"/>
                    </a:lnTo>
                    <a:lnTo>
                      <a:pt x="2480608" y="2723190"/>
                    </a:lnTo>
                    <a:lnTo>
                      <a:pt x="2429822" y="2750989"/>
                    </a:lnTo>
                    <a:lnTo>
                      <a:pt x="2375861" y="2776406"/>
                    </a:lnTo>
                    <a:lnTo>
                      <a:pt x="2321900" y="2802617"/>
                    </a:lnTo>
                    <a:lnTo>
                      <a:pt x="2266352" y="2824856"/>
                    </a:lnTo>
                    <a:lnTo>
                      <a:pt x="2210011" y="2846302"/>
                    </a:lnTo>
                    <a:lnTo>
                      <a:pt x="2152876" y="2866159"/>
                    </a:lnTo>
                    <a:lnTo>
                      <a:pt x="2095741" y="2884427"/>
                    </a:lnTo>
                    <a:lnTo>
                      <a:pt x="2036226" y="2901107"/>
                    </a:lnTo>
                    <a:lnTo>
                      <a:pt x="1977504" y="2916198"/>
                    </a:lnTo>
                    <a:lnTo>
                      <a:pt x="1917988" y="2929701"/>
                    </a:lnTo>
                    <a:lnTo>
                      <a:pt x="1858472" y="2940821"/>
                    </a:lnTo>
                    <a:lnTo>
                      <a:pt x="1798957" y="2951146"/>
                    </a:lnTo>
                    <a:lnTo>
                      <a:pt x="1739441" y="2959089"/>
                    </a:lnTo>
                    <a:lnTo>
                      <a:pt x="1679926" y="2966238"/>
                    </a:lnTo>
                    <a:lnTo>
                      <a:pt x="1620410" y="2971797"/>
                    </a:lnTo>
                    <a:lnTo>
                      <a:pt x="1562482" y="2974974"/>
                    </a:lnTo>
                    <a:lnTo>
                      <a:pt x="1504553" y="2976563"/>
                    </a:lnTo>
                    <a:lnTo>
                      <a:pt x="1447418" y="2976563"/>
                    </a:lnTo>
                    <a:lnTo>
                      <a:pt x="1391870" y="2974974"/>
                    </a:lnTo>
                    <a:lnTo>
                      <a:pt x="1337116" y="2971797"/>
                    </a:lnTo>
                    <a:lnTo>
                      <a:pt x="1284742" y="2966238"/>
                    </a:lnTo>
                    <a:lnTo>
                      <a:pt x="1232369" y="2961472"/>
                    </a:lnTo>
                    <a:lnTo>
                      <a:pt x="1177614" y="2955118"/>
                    </a:lnTo>
                    <a:lnTo>
                      <a:pt x="1123654" y="2947969"/>
                    </a:lnTo>
                    <a:lnTo>
                      <a:pt x="1069693" y="2940026"/>
                    </a:lnTo>
                    <a:lnTo>
                      <a:pt x="1014939" y="2929701"/>
                    </a:lnTo>
                    <a:lnTo>
                      <a:pt x="960978" y="2919375"/>
                    </a:lnTo>
                    <a:lnTo>
                      <a:pt x="906224" y="2906667"/>
                    </a:lnTo>
                    <a:lnTo>
                      <a:pt x="852263" y="2893958"/>
                    </a:lnTo>
                    <a:lnTo>
                      <a:pt x="797508" y="2879662"/>
                    </a:lnTo>
                    <a:lnTo>
                      <a:pt x="744341" y="2862982"/>
                    </a:lnTo>
                    <a:lnTo>
                      <a:pt x="691174" y="2845508"/>
                    </a:lnTo>
                    <a:lnTo>
                      <a:pt x="639594" y="2825651"/>
                    </a:lnTo>
                    <a:lnTo>
                      <a:pt x="588807" y="2805794"/>
                    </a:lnTo>
                    <a:lnTo>
                      <a:pt x="538021" y="2781966"/>
                    </a:lnTo>
                    <a:lnTo>
                      <a:pt x="490408" y="2758138"/>
                    </a:lnTo>
                    <a:lnTo>
                      <a:pt x="442796" y="2731926"/>
                    </a:lnTo>
                    <a:lnTo>
                      <a:pt x="419783" y="2718424"/>
                    </a:lnTo>
                    <a:lnTo>
                      <a:pt x="396770" y="2704127"/>
                    </a:lnTo>
                    <a:lnTo>
                      <a:pt x="375345" y="2688241"/>
                    </a:lnTo>
                    <a:lnTo>
                      <a:pt x="353126" y="2673150"/>
                    </a:lnTo>
                    <a:lnTo>
                      <a:pt x="332494" y="2658059"/>
                    </a:lnTo>
                    <a:lnTo>
                      <a:pt x="311068" y="2641379"/>
                    </a:lnTo>
                    <a:lnTo>
                      <a:pt x="291229" y="2624699"/>
                    </a:lnTo>
                    <a:lnTo>
                      <a:pt x="270597" y="2607225"/>
                    </a:lnTo>
                    <a:lnTo>
                      <a:pt x="251552" y="2588957"/>
                    </a:lnTo>
                    <a:lnTo>
                      <a:pt x="232507" y="2570689"/>
                    </a:lnTo>
                    <a:lnTo>
                      <a:pt x="214256" y="2552420"/>
                    </a:lnTo>
                    <a:lnTo>
                      <a:pt x="196798" y="2532564"/>
                    </a:lnTo>
                    <a:lnTo>
                      <a:pt x="180927" y="2511912"/>
                    </a:lnTo>
                    <a:lnTo>
                      <a:pt x="164263" y="2491261"/>
                    </a:lnTo>
                    <a:lnTo>
                      <a:pt x="149186" y="2469816"/>
                    </a:lnTo>
                    <a:lnTo>
                      <a:pt x="133315" y="2448370"/>
                    </a:lnTo>
                    <a:lnTo>
                      <a:pt x="119031" y="2426131"/>
                    </a:lnTo>
                    <a:lnTo>
                      <a:pt x="104747" y="2403097"/>
                    </a:lnTo>
                    <a:lnTo>
                      <a:pt x="92051" y="2380063"/>
                    </a:lnTo>
                    <a:lnTo>
                      <a:pt x="80148" y="2355440"/>
                    </a:lnTo>
                    <a:lnTo>
                      <a:pt x="69038" y="2330818"/>
                    </a:lnTo>
                    <a:lnTo>
                      <a:pt x="57928" y="2304607"/>
                    </a:lnTo>
                    <a:lnTo>
                      <a:pt x="48406" y="2278396"/>
                    </a:lnTo>
                    <a:lnTo>
                      <a:pt x="38883" y="2251390"/>
                    </a:lnTo>
                    <a:lnTo>
                      <a:pt x="30948" y="2223591"/>
                    </a:lnTo>
                    <a:lnTo>
                      <a:pt x="23013" y="2195791"/>
                    </a:lnTo>
                    <a:lnTo>
                      <a:pt x="16664" y="2166403"/>
                    </a:lnTo>
                    <a:lnTo>
                      <a:pt x="10316" y="2137809"/>
                    </a:lnTo>
                    <a:lnTo>
                      <a:pt x="6348" y="2106832"/>
                    </a:lnTo>
                    <a:lnTo>
                      <a:pt x="2381" y="2075856"/>
                    </a:lnTo>
                    <a:lnTo>
                      <a:pt x="1587" y="2061559"/>
                    </a:lnTo>
                    <a:lnTo>
                      <a:pt x="0" y="2044879"/>
                    </a:lnTo>
                    <a:lnTo>
                      <a:pt x="0" y="2022639"/>
                    </a:lnTo>
                    <a:lnTo>
                      <a:pt x="2381" y="1994045"/>
                    </a:lnTo>
                    <a:lnTo>
                      <a:pt x="5555" y="1959097"/>
                    </a:lnTo>
                    <a:lnTo>
                      <a:pt x="10316" y="1920178"/>
                    </a:lnTo>
                    <a:lnTo>
                      <a:pt x="19839" y="1875698"/>
                    </a:lnTo>
                    <a:lnTo>
                      <a:pt x="24600" y="1851076"/>
                    </a:lnTo>
                    <a:lnTo>
                      <a:pt x="30948" y="1826453"/>
                    </a:lnTo>
                    <a:lnTo>
                      <a:pt x="38883" y="1800242"/>
                    </a:lnTo>
                    <a:lnTo>
                      <a:pt x="47612" y="1773237"/>
                    </a:lnTo>
                    <a:lnTo>
                      <a:pt x="56341" y="1745437"/>
                    </a:lnTo>
                    <a:lnTo>
                      <a:pt x="67451" y="1716049"/>
                    </a:lnTo>
                    <a:lnTo>
                      <a:pt x="80148" y="1685867"/>
                    </a:lnTo>
                    <a:lnTo>
                      <a:pt x="93638" y="1655684"/>
                    </a:lnTo>
                    <a:lnTo>
                      <a:pt x="107922" y="1623913"/>
                    </a:lnTo>
                    <a:lnTo>
                      <a:pt x="124586" y="1590554"/>
                    </a:lnTo>
                    <a:lnTo>
                      <a:pt x="141250" y="1557989"/>
                    </a:lnTo>
                    <a:lnTo>
                      <a:pt x="161089" y="1523835"/>
                    </a:lnTo>
                    <a:lnTo>
                      <a:pt x="182514" y="1488887"/>
                    </a:lnTo>
                    <a:lnTo>
                      <a:pt x="205527" y="1453144"/>
                    </a:lnTo>
                    <a:lnTo>
                      <a:pt x="230127" y="1417402"/>
                    </a:lnTo>
                    <a:lnTo>
                      <a:pt x="256314" y="1381660"/>
                    </a:lnTo>
                    <a:lnTo>
                      <a:pt x="276152" y="1355449"/>
                    </a:lnTo>
                    <a:lnTo>
                      <a:pt x="298371" y="1326061"/>
                    </a:lnTo>
                    <a:lnTo>
                      <a:pt x="330113" y="1287141"/>
                    </a:lnTo>
                    <a:lnTo>
                      <a:pt x="368996" y="1239485"/>
                    </a:lnTo>
                    <a:lnTo>
                      <a:pt x="416609" y="1185474"/>
                    </a:lnTo>
                    <a:lnTo>
                      <a:pt x="469776" y="1126698"/>
                    </a:lnTo>
                    <a:lnTo>
                      <a:pt x="498344" y="1097309"/>
                    </a:lnTo>
                    <a:lnTo>
                      <a:pt x="529292" y="1065538"/>
                    </a:lnTo>
                    <a:lnTo>
                      <a:pt x="561033" y="1033768"/>
                    </a:lnTo>
                    <a:lnTo>
                      <a:pt x="594362" y="1001997"/>
                    </a:lnTo>
                    <a:lnTo>
                      <a:pt x="628484" y="968637"/>
                    </a:lnTo>
                    <a:lnTo>
                      <a:pt x="664194" y="936866"/>
                    </a:lnTo>
                    <a:lnTo>
                      <a:pt x="702284" y="905095"/>
                    </a:lnTo>
                    <a:lnTo>
                      <a:pt x="740374" y="873324"/>
                    </a:lnTo>
                    <a:lnTo>
                      <a:pt x="779257" y="842347"/>
                    </a:lnTo>
                    <a:lnTo>
                      <a:pt x="820521" y="812959"/>
                    </a:lnTo>
                    <a:lnTo>
                      <a:pt x="860992" y="784365"/>
                    </a:lnTo>
                    <a:lnTo>
                      <a:pt x="903049" y="755771"/>
                    </a:lnTo>
                    <a:lnTo>
                      <a:pt x="946694" y="729560"/>
                    </a:lnTo>
                    <a:lnTo>
                      <a:pt x="989545" y="704144"/>
                    </a:lnTo>
                    <a:lnTo>
                      <a:pt x="1033190" y="680315"/>
                    </a:lnTo>
                    <a:lnTo>
                      <a:pt x="1078422" y="660458"/>
                    </a:lnTo>
                    <a:lnTo>
                      <a:pt x="1123654" y="640602"/>
                    </a:lnTo>
                    <a:lnTo>
                      <a:pt x="1169679" y="623128"/>
                    </a:lnTo>
                    <a:lnTo>
                      <a:pt x="1214911" y="608831"/>
                    </a:lnTo>
                    <a:lnTo>
                      <a:pt x="1256968" y="597711"/>
                    </a:lnTo>
                    <a:lnTo>
                      <a:pt x="1296646" y="588179"/>
                    </a:lnTo>
                    <a:lnTo>
                      <a:pt x="1334736" y="581031"/>
                    </a:lnTo>
                    <a:lnTo>
                      <a:pt x="1369651" y="576265"/>
                    </a:lnTo>
                    <a:close/>
                    <a:moveTo>
                      <a:pt x="2426493" y="463550"/>
                    </a:moveTo>
                    <a:lnTo>
                      <a:pt x="2455068" y="464346"/>
                    </a:lnTo>
                    <a:lnTo>
                      <a:pt x="2484437" y="465937"/>
                    </a:lnTo>
                    <a:lnTo>
                      <a:pt x="2513806" y="470709"/>
                    </a:lnTo>
                    <a:lnTo>
                      <a:pt x="2540793" y="474686"/>
                    </a:lnTo>
                    <a:lnTo>
                      <a:pt x="2570162" y="481845"/>
                    </a:lnTo>
                    <a:lnTo>
                      <a:pt x="2596356" y="489004"/>
                    </a:lnTo>
                    <a:lnTo>
                      <a:pt x="2623343" y="497754"/>
                    </a:lnTo>
                    <a:lnTo>
                      <a:pt x="2649537" y="508094"/>
                    </a:lnTo>
                    <a:lnTo>
                      <a:pt x="2674144" y="520026"/>
                    </a:lnTo>
                    <a:lnTo>
                      <a:pt x="2700337" y="532752"/>
                    </a:lnTo>
                    <a:lnTo>
                      <a:pt x="2723356" y="546275"/>
                    </a:lnTo>
                    <a:lnTo>
                      <a:pt x="2747169" y="562183"/>
                    </a:lnTo>
                    <a:lnTo>
                      <a:pt x="2769394" y="578092"/>
                    </a:lnTo>
                    <a:lnTo>
                      <a:pt x="2791619" y="594796"/>
                    </a:lnTo>
                    <a:lnTo>
                      <a:pt x="2811462" y="613091"/>
                    </a:lnTo>
                    <a:lnTo>
                      <a:pt x="2832100" y="631386"/>
                    </a:lnTo>
                    <a:lnTo>
                      <a:pt x="2851150" y="652067"/>
                    </a:lnTo>
                    <a:lnTo>
                      <a:pt x="2869406" y="672748"/>
                    </a:lnTo>
                    <a:lnTo>
                      <a:pt x="2886869" y="694224"/>
                    </a:lnTo>
                    <a:lnTo>
                      <a:pt x="2901950" y="717292"/>
                    </a:lnTo>
                    <a:lnTo>
                      <a:pt x="2917825" y="740359"/>
                    </a:lnTo>
                    <a:lnTo>
                      <a:pt x="2932112" y="765017"/>
                    </a:lnTo>
                    <a:lnTo>
                      <a:pt x="2944019" y="789676"/>
                    </a:lnTo>
                    <a:lnTo>
                      <a:pt x="2955131" y="815925"/>
                    </a:lnTo>
                    <a:lnTo>
                      <a:pt x="2965450" y="841379"/>
                    </a:lnTo>
                    <a:lnTo>
                      <a:pt x="2974975" y="867628"/>
                    </a:lnTo>
                    <a:lnTo>
                      <a:pt x="2982912" y="895468"/>
                    </a:lnTo>
                    <a:lnTo>
                      <a:pt x="2989262" y="923308"/>
                    </a:lnTo>
                    <a:lnTo>
                      <a:pt x="2994025" y="951148"/>
                    </a:lnTo>
                    <a:lnTo>
                      <a:pt x="2997200" y="979783"/>
                    </a:lnTo>
                    <a:lnTo>
                      <a:pt x="3000375" y="1010009"/>
                    </a:lnTo>
                    <a:lnTo>
                      <a:pt x="3000375" y="1039440"/>
                    </a:lnTo>
                    <a:lnTo>
                      <a:pt x="2999581" y="1066485"/>
                    </a:lnTo>
                    <a:lnTo>
                      <a:pt x="2997200" y="1092734"/>
                    </a:lnTo>
                    <a:lnTo>
                      <a:pt x="2998788" y="1097506"/>
                    </a:lnTo>
                    <a:lnTo>
                      <a:pt x="2997200" y="1099893"/>
                    </a:lnTo>
                    <a:lnTo>
                      <a:pt x="2996406" y="1103074"/>
                    </a:lnTo>
                    <a:lnTo>
                      <a:pt x="2996406" y="1112620"/>
                    </a:lnTo>
                    <a:lnTo>
                      <a:pt x="2995612" y="1112620"/>
                    </a:lnTo>
                    <a:lnTo>
                      <a:pt x="2993231" y="1123756"/>
                    </a:lnTo>
                    <a:lnTo>
                      <a:pt x="2990056" y="1134096"/>
                    </a:lnTo>
                    <a:lnTo>
                      <a:pt x="2986088" y="1144437"/>
                    </a:lnTo>
                    <a:lnTo>
                      <a:pt x="2982119" y="1153982"/>
                    </a:lnTo>
                    <a:lnTo>
                      <a:pt x="2976562" y="1162732"/>
                    </a:lnTo>
                    <a:lnTo>
                      <a:pt x="2971006" y="1171481"/>
                    </a:lnTo>
                    <a:lnTo>
                      <a:pt x="2963862" y="1179436"/>
                    </a:lnTo>
                    <a:lnTo>
                      <a:pt x="2956719" y="1186594"/>
                    </a:lnTo>
                    <a:lnTo>
                      <a:pt x="2947987" y="1193753"/>
                    </a:lnTo>
                    <a:lnTo>
                      <a:pt x="2940050" y="1198526"/>
                    </a:lnTo>
                    <a:lnTo>
                      <a:pt x="2930525" y="1204094"/>
                    </a:lnTo>
                    <a:lnTo>
                      <a:pt x="2921794" y="1208866"/>
                    </a:lnTo>
                    <a:lnTo>
                      <a:pt x="2911475" y="1212048"/>
                    </a:lnTo>
                    <a:lnTo>
                      <a:pt x="2900362" y="1214434"/>
                    </a:lnTo>
                    <a:lnTo>
                      <a:pt x="2890044" y="1216025"/>
                    </a:lnTo>
                    <a:lnTo>
                      <a:pt x="2878137" y="1216025"/>
                    </a:lnTo>
                    <a:lnTo>
                      <a:pt x="2866231" y="1216025"/>
                    </a:lnTo>
                    <a:lnTo>
                      <a:pt x="2855119" y="1214434"/>
                    </a:lnTo>
                    <a:lnTo>
                      <a:pt x="2842419" y="1211253"/>
                    </a:lnTo>
                    <a:lnTo>
                      <a:pt x="2832100" y="1207276"/>
                    </a:lnTo>
                    <a:lnTo>
                      <a:pt x="2820987" y="1201708"/>
                    </a:lnTo>
                    <a:lnTo>
                      <a:pt x="2811462" y="1196140"/>
                    </a:lnTo>
                    <a:lnTo>
                      <a:pt x="2802731" y="1189776"/>
                    </a:lnTo>
                    <a:lnTo>
                      <a:pt x="2794000" y="1181026"/>
                    </a:lnTo>
                    <a:lnTo>
                      <a:pt x="2786062" y="1173072"/>
                    </a:lnTo>
                    <a:lnTo>
                      <a:pt x="2778919" y="1164322"/>
                    </a:lnTo>
                    <a:lnTo>
                      <a:pt x="2772569" y="1153982"/>
                    </a:lnTo>
                    <a:lnTo>
                      <a:pt x="2768600" y="1143641"/>
                    </a:lnTo>
                    <a:lnTo>
                      <a:pt x="2764631" y="1131710"/>
                    </a:lnTo>
                    <a:lnTo>
                      <a:pt x="2761456" y="1120574"/>
                    </a:lnTo>
                    <a:lnTo>
                      <a:pt x="2759869" y="1109438"/>
                    </a:lnTo>
                    <a:lnTo>
                      <a:pt x="2758281" y="1097506"/>
                    </a:lnTo>
                    <a:lnTo>
                      <a:pt x="2759869" y="1092734"/>
                    </a:lnTo>
                    <a:lnTo>
                      <a:pt x="2760662" y="1090348"/>
                    </a:lnTo>
                    <a:lnTo>
                      <a:pt x="2761456" y="1082393"/>
                    </a:lnTo>
                    <a:lnTo>
                      <a:pt x="2758281" y="1082393"/>
                    </a:lnTo>
                    <a:lnTo>
                      <a:pt x="2760662" y="1060917"/>
                    </a:lnTo>
                    <a:lnTo>
                      <a:pt x="2761456" y="1039440"/>
                    </a:lnTo>
                    <a:lnTo>
                      <a:pt x="2761456" y="1021941"/>
                    </a:lnTo>
                    <a:lnTo>
                      <a:pt x="2759869" y="1004441"/>
                    </a:lnTo>
                    <a:lnTo>
                      <a:pt x="2757487" y="988533"/>
                    </a:lnTo>
                    <a:lnTo>
                      <a:pt x="2754312" y="971829"/>
                    </a:lnTo>
                    <a:lnTo>
                      <a:pt x="2751137" y="955125"/>
                    </a:lnTo>
                    <a:lnTo>
                      <a:pt x="2746375" y="939216"/>
                    </a:lnTo>
                    <a:lnTo>
                      <a:pt x="2740819" y="923308"/>
                    </a:lnTo>
                    <a:lnTo>
                      <a:pt x="2735262" y="908195"/>
                    </a:lnTo>
                    <a:lnTo>
                      <a:pt x="2728912" y="893877"/>
                    </a:lnTo>
                    <a:lnTo>
                      <a:pt x="2720181" y="879559"/>
                    </a:lnTo>
                    <a:lnTo>
                      <a:pt x="2713037" y="865241"/>
                    </a:lnTo>
                    <a:lnTo>
                      <a:pt x="2704306" y="851719"/>
                    </a:lnTo>
                    <a:lnTo>
                      <a:pt x="2694781" y="838197"/>
                    </a:lnTo>
                    <a:lnTo>
                      <a:pt x="2684462" y="826265"/>
                    </a:lnTo>
                    <a:lnTo>
                      <a:pt x="2674144" y="813539"/>
                    </a:lnTo>
                    <a:lnTo>
                      <a:pt x="2663031" y="801607"/>
                    </a:lnTo>
                    <a:lnTo>
                      <a:pt x="2651918" y="789676"/>
                    </a:lnTo>
                    <a:lnTo>
                      <a:pt x="2639218" y="779335"/>
                    </a:lnTo>
                    <a:lnTo>
                      <a:pt x="2626518" y="768995"/>
                    </a:lnTo>
                    <a:lnTo>
                      <a:pt x="2613818" y="760245"/>
                    </a:lnTo>
                    <a:lnTo>
                      <a:pt x="2599531" y="752291"/>
                    </a:lnTo>
                    <a:lnTo>
                      <a:pt x="2586037" y="743541"/>
                    </a:lnTo>
                    <a:lnTo>
                      <a:pt x="2570956" y="736382"/>
                    </a:lnTo>
                    <a:lnTo>
                      <a:pt x="2556668" y="729223"/>
                    </a:lnTo>
                    <a:lnTo>
                      <a:pt x="2540793" y="722860"/>
                    </a:lnTo>
                    <a:lnTo>
                      <a:pt x="2525712" y="718087"/>
                    </a:lnTo>
                    <a:lnTo>
                      <a:pt x="2509043" y="714110"/>
                    </a:lnTo>
                    <a:lnTo>
                      <a:pt x="2493962" y="710133"/>
                    </a:lnTo>
                    <a:lnTo>
                      <a:pt x="2476500" y="706951"/>
                    </a:lnTo>
                    <a:lnTo>
                      <a:pt x="2459831" y="704565"/>
                    </a:lnTo>
                    <a:lnTo>
                      <a:pt x="2442368" y="703770"/>
                    </a:lnTo>
                    <a:lnTo>
                      <a:pt x="2426493" y="702974"/>
                    </a:lnTo>
                    <a:lnTo>
                      <a:pt x="2413793" y="702974"/>
                    </a:lnTo>
                    <a:lnTo>
                      <a:pt x="2401887" y="700588"/>
                    </a:lnTo>
                    <a:lnTo>
                      <a:pt x="2390775" y="697406"/>
                    </a:lnTo>
                    <a:lnTo>
                      <a:pt x="2378868" y="693429"/>
                    </a:lnTo>
                    <a:lnTo>
                      <a:pt x="2368550" y="687861"/>
                    </a:lnTo>
                    <a:lnTo>
                      <a:pt x="2359025" y="682293"/>
                    </a:lnTo>
                    <a:lnTo>
                      <a:pt x="2349500" y="675930"/>
                    </a:lnTo>
                    <a:lnTo>
                      <a:pt x="2341562" y="667975"/>
                    </a:lnTo>
                    <a:lnTo>
                      <a:pt x="2334418" y="659226"/>
                    </a:lnTo>
                    <a:lnTo>
                      <a:pt x="2326481" y="650476"/>
                    </a:lnTo>
                    <a:lnTo>
                      <a:pt x="2320925" y="640135"/>
                    </a:lnTo>
                    <a:lnTo>
                      <a:pt x="2315368" y="629795"/>
                    </a:lnTo>
                    <a:lnTo>
                      <a:pt x="2311400" y="618659"/>
                    </a:lnTo>
                    <a:lnTo>
                      <a:pt x="2308225" y="606727"/>
                    </a:lnTo>
                    <a:lnTo>
                      <a:pt x="2307431" y="595591"/>
                    </a:lnTo>
                    <a:lnTo>
                      <a:pt x="2306637" y="583660"/>
                    </a:lnTo>
                    <a:lnTo>
                      <a:pt x="2307431" y="570933"/>
                    </a:lnTo>
                    <a:lnTo>
                      <a:pt x="2308225" y="559002"/>
                    </a:lnTo>
                    <a:lnTo>
                      <a:pt x="2311400" y="547070"/>
                    </a:lnTo>
                    <a:lnTo>
                      <a:pt x="2315368" y="535934"/>
                    </a:lnTo>
                    <a:lnTo>
                      <a:pt x="2320925" y="525594"/>
                    </a:lnTo>
                    <a:lnTo>
                      <a:pt x="2326481" y="515253"/>
                    </a:lnTo>
                    <a:lnTo>
                      <a:pt x="2334418" y="507299"/>
                    </a:lnTo>
                    <a:lnTo>
                      <a:pt x="2341562" y="497754"/>
                    </a:lnTo>
                    <a:lnTo>
                      <a:pt x="2349500" y="490595"/>
                    </a:lnTo>
                    <a:lnTo>
                      <a:pt x="2359025" y="483436"/>
                    </a:lnTo>
                    <a:lnTo>
                      <a:pt x="2368550" y="477868"/>
                    </a:lnTo>
                    <a:lnTo>
                      <a:pt x="2378868" y="472300"/>
                    </a:lnTo>
                    <a:lnTo>
                      <a:pt x="2390775" y="468323"/>
                    </a:lnTo>
                    <a:lnTo>
                      <a:pt x="2401887" y="465141"/>
                    </a:lnTo>
                    <a:lnTo>
                      <a:pt x="2413793" y="464346"/>
                    </a:lnTo>
                    <a:close/>
                    <a:moveTo>
                      <a:pt x="2426494" y="0"/>
                    </a:moveTo>
                    <a:lnTo>
                      <a:pt x="2452688" y="794"/>
                    </a:lnTo>
                    <a:lnTo>
                      <a:pt x="2479675" y="1589"/>
                    </a:lnTo>
                    <a:lnTo>
                      <a:pt x="2505075" y="3177"/>
                    </a:lnTo>
                    <a:lnTo>
                      <a:pt x="2532062" y="5560"/>
                    </a:lnTo>
                    <a:lnTo>
                      <a:pt x="2557462" y="8737"/>
                    </a:lnTo>
                    <a:lnTo>
                      <a:pt x="2584450" y="11914"/>
                    </a:lnTo>
                    <a:lnTo>
                      <a:pt x="2609850" y="15885"/>
                    </a:lnTo>
                    <a:lnTo>
                      <a:pt x="2634456" y="21444"/>
                    </a:lnTo>
                    <a:lnTo>
                      <a:pt x="2659856" y="26210"/>
                    </a:lnTo>
                    <a:lnTo>
                      <a:pt x="2684462" y="32563"/>
                    </a:lnTo>
                    <a:lnTo>
                      <a:pt x="2709069" y="39711"/>
                    </a:lnTo>
                    <a:lnTo>
                      <a:pt x="2733675" y="46859"/>
                    </a:lnTo>
                    <a:lnTo>
                      <a:pt x="2758281" y="54802"/>
                    </a:lnTo>
                    <a:lnTo>
                      <a:pt x="2782094" y="63538"/>
                    </a:lnTo>
                    <a:lnTo>
                      <a:pt x="2805906" y="72274"/>
                    </a:lnTo>
                    <a:lnTo>
                      <a:pt x="2828925" y="81805"/>
                    </a:lnTo>
                    <a:lnTo>
                      <a:pt x="2852738" y="92130"/>
                    </a:lnTo>
                    <a:lnTo>
                      <a:pt x="2875756" y="102455"/>
                    </a:lnTo>
                    <a:lnTo>
                      <a:pt x="2920206" y="126281"/>
                    </a:lnTo>
                    <a:lnTo>
                      <a:pt x="2963862" y="150902"/>
                    </a:lnTo>
                    <a:lnTo>
                      <a:pt x="3005931" y="177906"/>
                    </a:lnTo>
                    <a:lnTo>
                      <a:pt x="3046412" y="207292"/>
                    </a:lnTo>
                    <a:lnTo>
                      <a:pt x="3085306" y="237473"/>
                    </a:lnTo>
                    <a:lnTo>
                      <a:pt x="3123406" y="270830"/>
                    </a:lnTo>
                    <a:lnTo>
                      <a:pt x="3159125" y="304187"/>
                    </a:lnTo>
                    <a:lnTo>
                      <a:pt x="3194050" y="340721"/>
                    </a:lnTo>
                    <a:lnTo>
                      <a:pt x="3225800" y="378050"/>
                    </a:lnTo>
                    <a:lnTo>
                      <a:pt x="3257550" y="416967"/>
                    </a:lnTo>
                    <a:lnTo>
                      <a:pt x="3286919" y="458266"/>
                    </a:lnTo>
                    <a:lnTo>
                      <a:pt x="3313112" y="500360"/>
                    </a:lnTo>
                    <a:lnTo>
                      <a:pt x="3338512" y="544836"/>
                    </a:lnTo>
                    <a:lnTo>
                      <a:pt x="3361531" y="588518"/>
                    </a:lnTo>
                    <a:lnTo>
                      <a:pt x="3371850" y="612345"/>
                    </a:lnTo>
                    <a:lnTo>
                      <a:pt x="3382169" y="634583"/>
                    </a:lnTo>
                    <a:lnTo>
                      <a:pt x="3392488" y="658410"/>
                    </a:lnTo>
                    <a:lnTo>
                      <a:pt x="3400425" y="682237"/>
                    </a:lnTo>
                    <a:lnTo>
                      <a:pt x="3409950" y="705269"/>
                    </a:lnTo>
                    <a:lnTo>
                      <a:pt x="3417094" y="729890"/>
                    </a:lnTo>
                    <a:lnTo>
                      <a:pt x="3424238" y="754511"/>
                    </a:lnTo>
                    <a:lnTo>
                      <a:pt x="3431381" y="779132"/>
                    </a:lnTo>
                    <a:lnTo>
                      <a:pt x="3436938" y="803753"/>
                    </a:lnTo>
                    <a:lnTo>
                      <a:pt x="3442494" y="829962"/>
                    </a:lnTo>
                    <a:lnTo>
                      <a:pt x="3447256" y="855377"/>
                    </a:lnTo>
                    <a:lnTo>
                      <a:pt x="3451225" y="880792"/>
                    </a:lnTo>
                    <a:lnTo>
                      <a:pt x="3455988" y="907001"/>
                    </a:lnTo>
                    <a:lnTo>
                      <a:pt x="3459162" y="932416"/>
                    </a:lnTo>
                    <a:lnTo>
                      <a:pt x="3460750" y="958626"/>
                    </a:lnTo>
                    <a:lnTo>
                      <a:pt x="3463131" y="985629"/>
                    </a:lnTo>
                    <a:lnTo>
                      <a:pt x="3463925" y="1012633"/>
                    </a:lnTo>
                    <a:lnTo>
                      <a:pt x="3463925" y="1038842"/>
                    </a:lnTo>
                    <a:lnTo>
                      <a:pt x="3463131" y="1077759"/>
                    </a:lnTo>
                    <a:lnTo>
                      <a:pt x="3460750" y="1116676"/>
                    </a:lnTo>
                    <a:lnTo>
                      <a:pt x="3456781" y="1155593"/>
                    </a:lnTo>
                    <a:lnTo>
                      <a:pt x="3451225" y="1193715"/>
                    </a:lnTo>
                    <a:lnTo>
                      <a:pt x="3449638" y="1211188"/>
                    </a:lnTo>
                    <a:lnTo>
                      <a:pt x="3446462" y="1227867"/>
                    </a:lnTo>
                    <a:lnTo>
                      <a:pt x="3446462" y="1228661"/>
                    </a:lnTo>
                    <a:lnTo>
                      <a:pt x="3442494" y="1239780"/>
                    </a:lnTo>
                    <a:lnTo>
                      <a:pt x="3438525" y="1251693"/>
                    </a:lnTo>
                    <a:lnTo>
                      <a:pt x="3432969" y="1262018"/>
                    </a:lnTo>
                    <a:lnTo>
                      <a:pt x="3426619" y="1271549"/>
                    </a:lnTo>
                    <a:lnTo>
                      <a:pt x="3421062" y="1281080"/>
                    </a:lnTo>
                    <a:lnTo>
                      <a:pt x="3413919" y="1289022"/>
                    </a:lnTo>
                    <a:lnTo>
                      <a:pt x="3405188" y="1298553"/>
                    </a:lnTo>
                    <a:lnTo>
                      <a:pt x="3396456" y="1305701"/>
                    </a:lnTo>
                    <a:lnTo>
                      <a:pt x="3386931" y="1312849"/>
                    </a:lnTo>
                    <a:lnTo>
                      <a:pt x="3376612" y="1318408"/>
                    </a:lnTo>
                    <a:lnTo>
                      <a:pt x="3366294" y="1323968"/>
                    </a:lnTo>
                    <a:lnTo>
                      <a:pt x="3355181" y="1327939"/>
                    </a:lnTo>
                    <a:lnTo>
                      <a:pt x="3344069" y="1331116"/>
                    </a:lnTo>
                    <a:lnTo>
                      <a:pt x="3332956" y="1334293"/>
                    </a:lnTo>
                    <a:lnTo>
                      <a:pt x="3320256" y="1335881"/>
                    </a:lnTo>
                    <a:lnTo>
                      <a:pt x="3308350" y="1336675"/>
                    </a:lnTo>
                    <a:lnTo>
                      <a:pt x="3292475" y="1335881"/>
                    </a:lnTo>
                    <a:lnTo>
                      <a:pt x="3278981" y="1333498"/>
                    </a:lnTo>
                    <a:lnTo>
                      <a:pt x="3264694" y="1330321"/>
                    </a:lnTo>
                    <a:lnTo>
                      <a:pt x="3251994" y="1325556"/>
                    </a:lnTo>
                    <a:lnTo>
                      <a:pt x="3239294" y="1319202"/>
                    </a:lnTo>
                    <a:lnTo>
                      <a:pt x="3228181" y="1312054"/>
                    </a:lnTo>
                    <a:lnTo>
                      <a:pt x="3217069" y="1303318"/>
                    </a:lnTo>
                    <a:lnTo>
                      <a:pt x="3206750" y="1294581"/>
                    </a:lnTo>
                    <a:lnTo>
                      <a:pt x="3197225" y="1284257"/>
                    </a:lnTo>
                    <a:lnTo>
                      <a:pt x="3189288" y="1273137"/>
                    </a:lnTo>
                    <a:lnTo>
                      <a:pt x="3182144" y="1262018"/>
                    </a:lnTo>
                    <a:lnTo>
                      <a:pt x="3175794" y="1248517"/>
                    </a:lnTo>
                    <a:lnTo>
                      <a:pt x="3171031" y="1235809"/>
                    </a:lnTo>
                    <a:lnTo>
                      <a:pt x="3167856" y="1221513"/>
                    </a:lnTo>
                    <a:lnTo>
                      <a:pt x="3165475" y="1207217"/>
                    </a:lnTo>
                    <a:lnTo>
                      <a:pt x="3164681" y="1192921"/>
                    </a:lnTo>
                    <a:lnTo>
                      <a:pt x="3164681" y="1184979"/>
                    </a:lnTo>
                    <a:lnTo>
                      <a:pt x="3165475" y="1176242"/>
                    </a:lnTo>
                    <a:lnTo>
                      <a:pt x="3164681" y="1176242"/>
                    </a:lnTo>
                    <a:lnTo>
                      <a:pt x="3169444" y="1142885"/>
                    </a:lnTo>
                    <a:lnTo>
                      <a:pt x="3173412" y="1107939"/>
                    </a:lnTo>
                    <a:lnTo>
                      <a:pt x="3175794" y="1072994"/>
                    </a:lnTo>
                    <a:lnTo>
                      <a:pt x="3176588" y="1038842"/>
                    </a:lnTo>
                    <a:lnTo>
                      <a:pt x="3175794" y="999925"/>
                    </a:lnTo>
                    <a:lnTo>
                      <a:pt x="3172619" y="961803"/>
                    </a:lnTo>
                    <a:lnTo>
                      <a:pt x="3168650" y="924474"/>
                    </a:lnTo>
                    <a:lnTo>
                      <a:pt x="3161506" y="887146"/>
                    </a:lnTo>
                    <a:lnTo>
                      <a:pt x="3153569" y="851406"/>
                    </a:lnTo>
                    <a:lnTo>
                      <a:pt x="3143250" y="815666"/>
                    </a:lnTo>
                    <a:lnTo>
                      <a:pt x="3130550" y="780720"/>
                    </a:lnTo>
                    <a:lnTo>
                      <a:pt x="3117056" y="746569"/>
                    </a:lnTo>
                    <a:lnTo>
                      <a:pt x="3102769" y="712417"/>
                    </a:lnTo>
                    <a:lnTo>
                      <a:pt x="3085306" y="680648"/>
                    </a:lnTo>
                    <a:lnTo>
                      <a:pt x="3067844" y="648879"/>
                    </a:lnTo>
                    <a:lnTo>
                      <a:pt x="3048794" y="619493"/>
                    </a:lnTo>
                    <a:lnTo>
                      <a:pt x="3027362" y="589313"/>
                    </a:lnTo>
                    <a:lnTo>
                      <a:pt x="3005931" y="560721"/>
                    </a:lnTo>
                    <a:lnTo>
                      <a:pt x="2982119" y="534511"/>
                    </a:lnTo>
                    <a:lnTo>
                      <a:pt x="2956719" y="507508"/>
                    </a:lnTo>
                    <a:lnTo>
                      <a:pt x="2930525" y="482887"/>
                    </a:lnTo>
                    <a:lnTo>
                      <a:pt x="2902744" y="459060"/>
                    </a:lnTo>
                    <a:lnTo>
                      <a:pt x="2875756" y="436822"/>
                    </a:lnTo>
                    <a:lnTo>
                      <a:pt x="2845594" y="416172"/>
                    </a:lnTo>
                    <a:lnTo>
                      <a:pt x="2814638" y="395523"/>
                    </a:lnTo>
                    <a:lnTo>
                      <a:pt x="2782888" y="378050"/>
                    </a:lnTo>
                    <a:lnTo>
                      <a:pt x="2751138" y="362165"/>
                    </a:lnTo>
                    <a:lnTo>
                      <a:pt x="2717800" y="346281"/>
                    </a:lnTo>
                    <a:lnTo>
                      <a:pt x="2683669" y="332779"/>
                    </a:lnTo>
                    <a:lnTo>
                      <a:pt x="2648744" y="320866"/>
                    </a:lnTo>
                    <a:lnTo>
                      <a:pt x="2613025" y="310541"/>
                    </a:lnTo>
                    <a:lnTo>
                      <a:pt x="2577306" y="302599"/>
                    </a:lnTo>
                    <a:lnTo>
                      <a:pt x="2540000" y="296245"/>
                    </a:lnTo>
                    <a:lnTo>
                      <a:pt x="2501900" y="291480"/>
                    </a:lnTo>
                    <a:lnTo>
                      <a:pt x="2464594" y="288303"/>
                    </a:lnTo>
                    <a:lnTo>
                      <a:pt x="2426494" y="286714"/>
                    </a:lnTo>
                    <a:lnTo>
                      <a:pt x="2410619" y="286714"/>
                    </a:lnTo>
                    <a:lnTo>
                      <a:pt x="2396331" y="283537"/>
                    </a:lnTo>
                    <a:lnTo>
                      <a:pt x="2383631" y="281155"/>
                    </a:lnTo>
                    <a:lnTo>
                      <a:pt x="2370138" y="275595"/>
                    </a:lnTo>
                    <a:lnTo>
                      <a:pt x="2357438" y="269241"/>
                    </a:lnTo>
                    <a:lnTo>
                      <a:pt x="2345531" y="262093"/>
                    </a:lnTo>
                    <a:lnTo>
                      <a:pt x="2335212" y="254151"/>
                    </a:lnTo>
                    <a:lnTo>
                      <a:pt x="2324894" y="244621"/>
                    </a:lnTo>
                    <a:lnTo>
                      <a:pt x="2315369" y="234296"/>
                    </a:lnTo>
                    <a:lnTo>
                      <a:pt x="2307431" y="224765"/>
                    </a:lnTo>
                    <a:lnTo>
                      <a:pt x="2300288" y="212057"/>
                    </a:lnTo>
                    <a:lnTo>
                      <a:pt x="2293938" y="200144"/>
                    </a:lnTo>
                    <a:lnTo>
                      <a:pt x="2289175" y="186642"/>
                    </a:lnTo>
                    <a:lnTo>
                      <a:pt x="2286000" y="173141"/>
                    </a:lnTo>
                    <a:lnTo>
                      <a:pt x="2282825" y="158845"/>
                    </a:lnTo>
                    <a:lnTo>
                      <a:pt x="2282825" y="143754"/>
                    </a:lnTo>
                    <a:lnTo>
                      <a:pt x="2282825" y="128664"/>
                    </a:lnTo>
                    <a:lnTo>
                      <a:pt x="2286000" y="114368"/>
                    </a:lnTo>
                    <a:lnTo>
                      <a:pt x="2289175" y="101661"/>
                    </a:lnTo>
                    <a:lnTo>
                      <a:pt x="2293938" y="88159"/>
                    </a:lnTo>
                    <a:lnTo>
                      <a:pt x="2300288" y="75451"/>
                    </a:lnTo>
                    <a:lnTo>
                      <a:pt x="2307431" y="63538"/>
                    </a:lnTo>
                    <a:lnTo>
                      <a:pt x="2315369" y="52419"/>
                    </a:lnTo>
                    <a:lnTo>
                      <a:pt x="2324894" y="42094"/>
                    </a:lnTo>
                    <a:lnTo>
                      <a:pt x="2335212" y="32563"/>
                    </a:lnTo>
                    <a:lnTo>
                      <a:pt x="2345531" y="24621"/>
                    </a:lnTo>
                    <a:lnTo>
                      <a:pt x="2357438" y="17473"/>
                    </a:lnTo>
                    <a:lnTo>
                      <a:pt x="2370138" y="11119"/>
                    </a:lnTo>
                    <a:lnTo>
                      <a:pt x="2383631" y="7148"/>
                    </a:lnTo>
                    <a:lnTo>
                      <a:pt x="2396331" y="3177"/>
                    </a:lnTo>
                    <a:lnTo>
                      <a:pt x="2410619" y="7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586847" y="5290592"/>
              <a:ext cx="442664" cy="442664"/>
              <a:chOff x="1973778" y="4679353"/>
              <a:chExt cx="304800" cy="30480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973778" y="4679353"/>
                <a:ext cx="304800" cy="3048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6" name="任意多边形 45"/>
              <p:cNvSpPr>
                <a:spLocks/>
              </p:cNvSpPr>
              <p:nvPr/>
            </p:nvSpPr>
            <p:spPr bwMode="auto">
              <a:xfrm>
                <a:off x="2030587" y="4753267"/>
                <a:ext cx="191182" cy="156973"/>
              </a:xfrm>
              <a:custGeom>
                <a:avLst/>
                <a:gdLst>
                  <a:gd name="connsiteX0" fmla="*/ 3133724 w 3903662"/>
                  <a:gd name="connsiteY0" fmla="*/ 1558926 h 3205164"/>
                  <a:gd name="connsiteX1" fmla="*/ 3117849 w 3903662"/>
                  <a:gd name="connsiteY1" fmla="*/ 1559722 h 3205164"/>
                  <a:gd name="connsiteX2" fmla="*/ 3101181 w 3903662"/>
                  <a:gd name="connsiteY2" fmla="*/ 1562109 h 3205164"/>
                  <a:gd name="connsiteX3" fmla="*/ 3084512 w 3903662"/>
                  <a:gd name="connsiteY3" fmla="*/ 1566088 h 3205164"/>
                  <a:gd name="connsiteX4" fmla="*/ 3070224 w 3903662"/>
                  <a:gd name="connsiteY4" fmla="*/ 1570862 h 3205164"/>
                  <a:gd name="connsiteX5" fmla="*/ 3055937 w 3903662"/>
                  <a:gd name="connsiteY5" fmla="*/ 1578024 h 3205164"/>
                  <a:gd name="connsiteX6" fmla="*/ 3041649 w 3903662"/>
                  <a:gd name="connsiteY6" fmla="*/ 1586776 h 3205164"/>
                  <a:gd name="connsiteX7" fmla="*/ 3029743 w 3903662"/>
                  <a:gd name="connsiteY7" fmla="*/ 1595529 h 3205164"/>
                  <a:gd name="connsiteX8" fmla="*/ 3017043 w 3903662"/>
                  <a:gd name="connsiteY8" fmla="*/ 1605874 h 3205164"/>
                  <a:gd name="connsiteX9" fmla="*/ 3006724 w 3903662"/>
                  <a:gd name="connsiteY9" fmla="*/ 1617014 h 3205164"/>
                  <a:gd name="connsiteX10" fmla="*/ 2997993 w 3903662"/>
                  <a:gd name="connsiteY10" fmla="*/ 1629745 h 3205164"/>
                  <a:gd name="connsiteX11" fmla="*/ 2989262 w 3903662"/>
                  <a:gd name="connsiteY11" fmla="*/ 1643273 h 3205164"/>
                  <a:gd name="connsiteX12" fmla="*/ 2982118 w 3903662"/>
                  <a:gd name="connsiteY12" fmla="*/ 1656004 h 3205164"/>
                  <a:gd name="connsiteX13" fmla="*/ 2975768 w 3903662"/>
                  <a:gd name="connsiteY13" fmla="*/ 1671918 h 3205164"/>
                  <a:gd name="connsiteX14" fmla="*/ 2971799 w 3903662"/>
                  <a:gd name="connsiteY14" fmla="*/ 1687037 h 3205164"/>
                  <a:gd name="connsiteX15" fmla="*/ 2970212 w 3903662"/>
                  <a:gd name="connsiteY15" fmla="*/ 1702951 h 3205164"/>
                  <a:gd name="connsiteX16" fmla="*/ 2968624 w 3903662"/>
                  <a:gd name="connsiteY16" fmla="*/ 1718866 h 3205164"/>
                  <a:gd name="connsiteX17" fmla="*/ 2970212 w 3903662"/>
                  <a:gd name="connsiteY17" fmla="*/ 1735576 h 3205164"/>
                  <a:gd name="connsiteX18" fmla="*/ 2971799 w 3903662"/>
                  <a:gd name="connsiteY18" fmla="*/ 1750694 h 3205164"/>
                  <a:gd name="connsiteX19" fmla="*/ 2975768 w 3903662"/>
                  <a:gd name="connsiteY19" fmla="*/ 1766609 h 3205164"/>
                  <a:gd name="connsiteX20" fmla="*/ 2982118 w 3903662"/>
                  <a:gd name="connsiteY20" fmla="*/ 1781727 h 3205164"/>
                  <a:gd name="connsiteX21" fmla="*/ 2989262 w 3903662"/>
                  <a:gd name="connsiteY21" fmla="*/ 1796050 h 3205164"/>
                  <a:gd name="connsiteX22" fmla="*/ 2997993 w 3903662"/>
                  <a:gd name="connsiteY22" fmla="*/ 1808782 h 3205164"/>
                  <a:gd name="connsiteX23" fmla="*/ 3006724 w 3903662"/>
                  <a:gd name="connsiteY23" fmla="*/ 1820718 h 3205164"/>
                  <a:gd name="connsiteX24" fmla="*/ 3017043 w 3903662"/>
                  <a:gd name="connsiteY24" fmla="*/ 1833449 h 3205164"/>
                  <a:gd name="connsiteX25" fmla="*/ 3029743 w 3903662"/>
                  <a:gd name="connsiteY25" fmla="*/ 1843794 h 3205164"/>
                  <a:gd name="connsiteX26" fmla="*/ 3041649 w 3903662"/>
                  <a:gd name="connsiteY26" fmla="*/ 1852547 h 3205164"/>
                  <a:gd name="connsiteX27" fmla="*/ 3055937 w 3903662"/>
                  <a:gd name="connsiteY27" fmla="*/ 1859708 h 3205164"/>
                  <a:gd name="connsiteX28" fmla="*/ 3070224 w 3903662"/>
                  <a:gd name="connsiteY28" fmla="*/ 1866869 h 3205164"/>
                  <a:gd name="connsiteX29" fmla="*/ 3084512 w 3903662"/>
                  <a:gd name="connsiteY29" fmla="*/ 1872440 h 3205164"/>
                  <a:gd name="connsiteX30" fmla="*/ 3101181 w 3903662"/>
                  <a:gd name="connsiteY30" fmla="*/ 1876418 h 3205164"/>
                  <a:gd name="connsiteX31" fmla="*/ 3117849 w 3903662"/>
                  <a:gd name="connsiteY31" fmla="*/ 1879601 h 3205164"/>
                  <a:gd name="connsiteX32" fmla="*/ 3133724 w 3903662"/>
                  <a:gd name="connsiteY32" fmla="*/ 1879601 h 3205164"/>
                  <a:gd name="connsiteX33" fmla="*/ 3151187 w 3903662"/>
                  <a:gd name="connsiteY33" fmla="*/ 1879601 h 3205164"/>
                  <a:gd name="connsiteX34" fmla="*/ 3167856 w 3903662"/>
                  <a:gd name="connsiteY34" fmla="*/ 1876418 h 3205164"/>
                  <a:gd name="connsiteX35" fmla="*/ 3184525 w 3903662"/>
                  <a:gd name="connsiteY35" fmla="*/ 1872440 h 3205164"/>
                  <a:gd name="connsiteX36" fmla="*/ 3198812 w 3903662"/>
                  <a:gd name="connsiteY36" fmla="*/ 1866869 h 3205164"/>
                  <a:gd name="connsiteX37" fmla="*/ 3213100 w 3903662"/>
                  <a:gd name="connsiteY37" fmla="*/ 1859708 h 3205164"/>
                  <a:gd name="connsiteX38" fmla="*/ 3227387 w 3903662"/>
                  <a:gd name="connsiteY38" fmla="*/ 1852547 h 3205164"/>
                  <a:gd name="connsiteX39" fmla="*/ 3239293 w 3903662"/>
                  <a:gd name="connsiteY39" fmla="*/ 1843794 h 3205164"/>
                  <a:gd name="connsiteX40" fmla="*/ 3251993 w 3903662"/>
                  <a:gd name="connsiteY40" fmla="*/ 1833449 h 3205164"/>
                  <a:gd name="connsiteX41" fmla="*/ 3262312 w 3903662"/>
                  <a:gd name="connsiteY41" fmla="*/ 1820718 h 3205164"/>
                  <a:gd name="connsiteX42" fmla="*/ 3271043 w 3903662"/>
                  <a:gd name="connsiteY42" fmla="*/ 1808782 h 3205164"/>
                  <a:gd name="connsiteX43" fmla="*/ 3279775 w 3903662"/>
                  <a:gd name="connsiteY43" fmla="*/ 1796050 h 3205164"/>
                  <a:gd name="connsiteX44" fmla="*/ 3286918 w 3903662"/>
                  <a:gd name="connsiteY44" fmla="*/ 1781727 h 3205164"/>
                  <a:gd name="connsiteX45" fmla="*/ 3293268 w 3903662"/>
                  <a:gd name="connsiteY45" fmla="*/ 1766609 h 3205164"/>
                  <a:gd name="connsiteX46" fmla="*/ 3297237 w 3903662"/>
                  <a:gd name="connsiteY46" fmla="*/ 1750694 h 3205164"/>
                  <a:gd name="connsiteX47" fmla="*/ 3298825 w 3903662"/>
                  <a:gd name="connsiteY47" fmla="*/ 1735576 h 3205164"/>
                  <a:gd name="connsiteX48" fmla="*/ 3300412 w 3903662"/>
                  <a:gd name="connsiteY48" fmla="*/ 1718866 h 3205164"/>
                  <a:gd name="connsiteX49" fmla="*/ 3298825 w 3903662"/>
                  <a:gd name="connsiteY49" fmla="*/ 1702951 h 3205164"/>
                  <a:gd name="connsiteX50" fmla="*/ 3297237 w 3903662"/>
                  <a:gd name="connsiteY50" fmla="*/ 1687037 h 3205164"/>
                  <a:gd name="connsiteX51" fmla="*/ 3293268 w 3903662"/>
                  <a:gd name="connsiteY51" fmla="*/ 1671918 h 3205164"/>
                  <a:gd name="connsiteX52" fmla="*/ 3286918 w 3903662"/>
                  <a:gd name="connsiteY52" fmla="*/ 1656004 h 3205164"/>
                  <a:gd name="connsiteX53" fmla="*/ 3279775 w 3903662"/>
                  <a:gd name="connsiteY53" fmla="*/ 1643273 h 3205164"/>
                  <a:gd name="connsiteX54" fmla="*/ 3271043 w 3903662"/>
                  <a:gd name="connsiteY54" fmla="*/ 1629745 h 3205164"/>
                  <a:gd name="connsiteX55" fmla="*/ 3262312 w 3903662"/>
                  <a:gd name="connsiteY55" fmla="*/ 1617014 h 3205164"/>
                  <a:gd name="connsiteX56" fmla="*/ 3251993 w 3903662"/>
                  <a:gd name="connsiteY56" fmla="*/ 1605874 h 3205164"/>
                  <a:gd name="connsiteX57" fmla="*/ 3239293 w 3903662"/>
                  <a:gd name="connsiteY57" fmla="*/ 1595529 h 3205164"/>
                  <a:gd name="connsiteX58" fmla="*/ 3227387 w 3903662"/>
                  <a:gd name="connsiteY58" fmla="*/ 1586776 h 3205164"/>
                  <a:gd name="connsiteX59" fmla="*/ 3213100 w 3903662"/>
                  <a:gd name="connsiteY59" fmla="*/ 1578024 h 3205164"/>
                  <a:gd name="connsiteX60" fmla="*/ 3198812 w 3903662"/>
                  <a:gd name="connsiteY60" fmla="*/ 1570862 h 3205164"/>
                  <a:gd name="connsiteX61" fmla="*/ 3184525 w 3903662"/>
                  <a:gd name="connsiteY61" fmla="*/ 1566088 h 3205164"/>
                  <a:gd name="connsiteX62" fmla="*/ 3167856 w 3903662"/>
                  <a:gd name="connsiteY62" fmla="*/ 1562109 h 3205164"/>
                  <a:gd name="connsiteX63" fmla="*/ 3151187 w 3903662"/>
                  <a:gd name="connsiteY63" fmla="*/ 1559722 h 3205164"/>
                  <a:gd name="connsiteX64" fmla="*/ 2314179 w 3903662"/>
                  <a:gd name="connsiteY64" fmla="*/ 1558926 h 3205164"/>
                  <a:gd name="connsiteX65" fmla="*/ 2296675 w 3903662"/>
                  <a:gd name="connsiteY65" fmla="*/ 1559722 h 3205164"/>
                  <a:gd name="connsiteX66" fmla="*/ 2280762 w 3903662"/>
                  <a:gd name="connsiteY66" fmla="*/ 1562109 h 3205164"/>
                  <a:gd name="connsiteX67" fmla="*/ 2264848 w 3903662"/>
                  <a:gd name="connsiteY67" fmla="*/ 1566088 h 3205164"/>
                  <a:gd name="connsiteX68" fmla="*/ 2249731 w 3903662"/>
                  <a:gd name="connsiteY68" fmla="*/ 1570862 h 3205164"/>
                  <a:gd name="connsiteX69" fmla="*/ 2235409 w 3903662"/>
                  <a:gd name="connsiteY69" fmla="*/ 1578024 h 3205164"/>
                  <a:gd name="connsiteX70" fmla="*/ 2221883 w 3903662"/>
                  <a:gd name="connsiteY70" fmla="*/ 1586776 h 3205164"/>
                  <a:gd name="connsiteX71" fmla="*/ 2208357 w 3903662"/>
                  <a:gd name="connsiteY71" fmla="*/ 1595529 h 3205164"/>
                  <a:gd name="connsiteX72" fmla="*/ 2197218 w 3903662"/>
                  <a:gd name="connsiteY72" fmla="*/ 1605874 h 3205164"/>
                  <a:gd name="connsiteX73" fmla="*/ 2186079 w 3903662"/>
                  <a:gd name="connsiteY73" fmla="*/ 1617014 h 3205164"/>
                  <a:gd name="connsiteX74" fmla="*/ 2176531 w 3903662"/>
                  <a:gd name="connsiteY74" fmla="*/ 1629745 h 3205164"/>
                  <a:gd name="connsiteX75" fmla="*/ 2168574 w 3903662"/>
                  <a:gd name="connsiteY75" fmla="*/ 1643273 h 3205164"/>
                  <a:gd name="connsiteX76" fmla="*/ 2161413 w 3903662"/>
                  <a:gd name="connsiteY76" fmla="*/ 1656004 h 3205164"/>
                  <a:gd name="connsiteX77" fmla="*/ 2155844 w 3903662"/>
                  <a:gd name="connsiteY77" fmla="*/ 1671918 h 3205164"/>
                  <a:gd name="connsiteX78" fmla="*/ 2151866 w 3903662"/>
                  <a:gd name="connsiteY78" fmla="*/ 1687037 h 3205164"/>
                  <a:gd name="connsiteX79" fmla="*/ 2148683 w 3903662"/>
                  <a:gd name="connsiteY79" fmla="*/ 1702951 h 3205164"/>
                  <a:gd name="connsiteX80" fmla="*/ 2147887 w 3903662"/>
                  <a:gd name="connsiteY80" fmla="*/ 1718866 h 3205164"/>
                  <a:gd name="connsiteX81" fmla="*/ 2148683 w 3903662"/>
                  <a:gd name="connsiteY81" fmla="*/ 1735576 h 3205164"/>
                  <a:gd name="connsiteX82" fmla="*/ 2151866 w 3903662"/>
                  <a:gd name="connsiteY82" fmla="*/ 1750694 h 3205164"/>
                  <a:gd name="connsiteX83" fmla="*/ 2155844 w 3903662"/>
                  <a:gd name="connsiteY83" fmla="*/ 1766609 h 3205164"/>
                  <a:gd name="connsiteX84" fmla="*/ 2161413 w 3903662"/>
                  <a:gd name="connsiteY84" fmla="*/ 1781727 h 3205164"/>
                  <a:gd name="connsiteX85" fmla="*/ 2168574 w 3903662"/>
                  <a:gd name="connsiteY85" fmla="*/ 1796050 h 3205164"/>
                  <a:gd name="connsiteX86" fmla="*/ 2176531 w 3903662"/>
                  <a:gd name="connsiteY86" fmla="*/ 1808782 h 3205164"/>
                  <a:gd name="connsiteX87" fmla="*/ 2186079 w 3903662"/>
                  <a:gd name="connsiteY87" fmla="*/ 1820718 h 3205164"/>
                  <a:gd name="connsiteX88" fmla="*/ 2197218 w 3903662"/>
                  <a:gd name="connsiteY88" fmla="*/ 1833449 h 3205164"/>
                  <a:gd name="connsiteX89" fmla="*/ 2208357 w 3903662"/>
                  <a:gd name="connsiteY89" fmla="*/ 1843794 h 3205164"/>
                  <a:gd name="connsiteX90" fmla="*/ 2221883 w 3903662"/>
                  <a:gd name="connsiteY90" fmla="*/ 1852547 h 3205164"/>
                  <a:gd name="connsiteX91" fmla="*/ 2235409 w 3903662"/>
                  <a:gd name="connsiteY91" fmla="*/ 1859708 h 3205164"/>
                  <a:gd name="connsiteX92" fmla="*/ 2249731 w 3903662"/>
                  <a:gd name="connsiteY92" fmla="*/ 1866869 h 3205164"/>
                  <a:gd name="connsiteX93" fmla="*/ 2264848 w 3903662"/>
                  <a:gd name="connsiteY93" fmla="*/ 1872440 h 3205164"/>
                  <a:gd name="connsiteX94" fmla="*/ 2280762 w 3903662"/>
                  <a:gd name="connsiteY94" fmla="*/ 1876418 h 3205164"/>
                  <a:gd name="connsiteX95" fmla="*/ 2296675 w 3903662"/>
                  <a:gd name="connsiteY95" fmla="*/ 1879601 h 3205164"/>
                  <a:gd name="connsiteX96" fmla="*/ 2314179 w 3903662"/>
                  <a:gd name="connsiteY96" fmla="*/ 1879601 h 3205164"/>
                  <a:gd name="connsiteX97" fmla="*/ 2330888 w 3903662"/>
                  <a:gd name="connsiteY97" fmla="*/ 1879601 h 3205164"/>
                  <a:gd name="connsiteX98" fmla="*/ 2347597 w 3903662"/>
                  <a:gd name="connsiteY98" fmla="*/ 1876418 h 3205164"/>
                  <a:gd name="connsiteX99" fmla="*/ 2363510 w 3903662"/>
                  <a:gd name="connsiteY99" fmla="*/ 1872440 h 3205164"/>
                  <a:gd name="connsiteX100" fmla="*/ 2379423 w 3903662"/>
                  <a:gd name="connsiteY100" fmla="*/ 1866869 h 3205164"/>
                  <a:gd name="connsiteX101" fmla="*/ 2393745 w 3903662"/>
                  <a:gd name="connsiteY101" fmla="*/ 1859708 h 3205164"/>
                  <a:gd name="connsiteX102" fmla="*/ 2406475 w 3903662"/>
                  <a:gd name="connsiteY102" fmla="*/ 1852547 h 3205164"/>
                  <a:gd name="connsiteX103" fmla="*/ 2419205 w 3903662"/>
                  <a:gd name="connsiteY103" fmla="*/ 1843794 h 3205164"/>
                  <a:gd name="connsiteX104" fmla="*/ 2431140 w 3903662"/>
                  <a:gd name="connsiteY104" fmla="*/ 1833449 h 3205164"/>
                  <a:gd name="connsiteX105" fmla="*/ 2441484 w 3903662"/>
                  <a:gd name="connsiteY105" fmla="*/ 1820718 h 3205164"/>
                  <a:gd name="connsiteX106" fmla="*/ 2451827 w 3903662"/>
                  <a:gd name="connsiteY106" fmla="*/ 1808782 h 3205164"/>
                  <a:gd name="connsiteX107" fmla="*/ 2460580 w 3903662"/>
                  <a:gd name="connsiteY107" fmla="*/ 1796050 h 3205164"/>
                  <a:gd name="connsiteX108" fmla="*/ 2467740 w 3903662"/>
                  <a:gd name="connsiteY108" fmla="*/ 1781727 h 3205164"/>
                  <a:gd name="connsiteX109" fmla="*/ 2472514 w 3903662"/>
                  <a:gd name="connsiteY109" fmla="*/ 1766609 h 3205164"/>
                  <a:gd name="connsiteX110" fmla="*/ 2476493 w 3903662"/>
                  <a:gd name="connsiteY110" fmla="*/ 1750694 h 3205164"/>
                  <a:gd name="connsiteX111" fmla="*/ 2478880 w 3903662"/>
                  <a:gd name="connsiteY111" fmla="*/ 1735576 h 3205164"/>
                  <a:gd name="connsiteX112" fmla="*/ 2479675 w 3903662"/>
                  <a:gd name="connsiteY112" fmla="*/ 1718866 h 3205164"/>
                  <a:gd name="connsiteX113" fmla="*/ 2478880 w 3903662"/>
                  <a:gd name="connsiteY113" fmla="*/ 1702951 h 3205164"/>
                  <a:gd name="connsiteX114" fmla="*/ 2476493 w 3903662"/>
                  <a:gd name="connsiteY114" fmla="*/ 1687037 h 3205164"/>
                  <a:gd name="connsiteX115" fmla="*/ 2472514 w 3903662"/>
                  <a:gd name="connsiteY115" fmla="*/ 1671918 h 3205164"/>
                  <a:gd name="connsiteX116" fmla="*/ 2467740 w 3903662"/>
                  <a:gd name="connsiteY116" fmla="*/ 1656004 h 3205164"/>
                  <a:gd name="connsiteX117" fmla="*/ 2460580 w 3903662"/>
                  <a:gd name="connsiteY117" fmla="*/ 1643273 h 3205164"/>
                  <a:gd name="connsiteX118" fmla="*/ 2451827 w 3903662"/>
                  <a:gd name="connsiteY118" fmla="*/ 1629745 h 3205164"/>
                  <a:gd name="connsiteX119" fmla="*/ 2441484 w 3903662"/>
                  <a:gd name="connsiteY119" fmla="*/ 1617014 h 3205164"/>
                  <a:gd name="connsiteX120" fmla="*/ 2431140 w 3903662"/>
                  <a:gd name="connsiteY120" fmla="*/ 1605874 h 3205164"/>
                  <a:gd name="connsiteX121" fmla="*/ 2419205 w 3903662"/>
                  <a:gd name="connsiteY121" fmla="*/ 1595529 h 3205164"/>
                  <a:gd name="connsiteX122" fmla="*/ 2406475 w 3903662"/>
                  <a:gd name="connsiteY122" fmla="*/ 1586776 h 3205164"/>
                  <a:gd name="connsiteX123" fmla="*/ 2393745 w 3903662"/>
                  <a:gd name="connsiteY123" fmla="*/ 1578024 h 3205164"/>
                  <a:gd name="connsiteX124" fmla="*/ 2379423 w 3903662"/>
                  <a:gd name="connsiteY124" fmla="*/ 1570862 h 3205164"/>
                  <a:gd name="connsiteX125" fmla="*/ 2363510 w 3903662"/>
                  <a:gd name="connsiteY125" fmla="*/ 1566088 h 3205164"/>
                  <a:gd name="connsiteX126" fmla="*/ 2347597 w 3903662"/>
                  <a:gd name="connsiteY126" fmla="*/ 1562109 h 3205164"/>
                  <a:gd name="connsiteX127" fmla="*/ 2330888 w 3903662"/>
                  <a:gd name="connsiteY127" fmla="*/ 1559722 h 3205164"/>
                  <a:gd name="connsiteX128" fmla="*/ 2694781 w 3903662"/>
                  <a:gd name="connsiteY128" fmla="*/ 1073151 h 3205164"/>
                  <a:gd name="connsiteX129" fmla="*/ 2725737 w 3903662"/>
                  <a:gd name="connsiteY129" fmla="*/ 1073151 h 3205164"/>
                  <a:gd name="connsiteX130" fmla="*/ 2755106 w 3903662"/>
                  <a:gd name="connsiteY130" fmla="*/ 1073151 h 3205164"/>
                  <a:gd name="connsiteX131" fmla="*/ 2786062 w 3903662"/>
                  <a:gd name="connsiteY131" fmla="*/ 1074739 h 3205164"/>
                  <a:gd name="connsiteX132" fmla="*/ 2816224 w 3903662"/>
                  <a:gd name="connsiteY132" fmla="*/ 1076326 h 3205164"/>
                  <a:gd name="connsiteX133" fmla="*/ 2845593 w 3903662"/>
                  <a:gd name="connsiteY133" fmla="*/ 1078708 h 3205164"/>
                  <a:gd name="connsiteX134" fmla="*/ 2874962 w 3903662"/>
                  <a:gd name="connsiteY134" fmla="*/ 1081883 h 3205164"/>
                  <a:gd name="connsiteX135" fmla="*/ 2905124 w 3903662"/>
                  <a:gd name="connsiteY135" fmla="*/ 1085058 h 3205164"/>
                  <a:gd name="connsiteX136" fmla="*/ 2933699 w 3903662"/>
                  <a:gd name="connsiteY136" fmla="*/ 1089026 h 3205164"/>
                  <a:gd name="connsiteX137" fmla="*/ 2962274 w 3903662"/>
                  <a:gd name="connsiteY137" fmla="*/ 1092995 h 3205164"/>
                  <a:gd name="connsiteX138" fmla="*/ 2990849 w 3903662"/>
                  <a:gd name="connsiteY138" fmla="*/ 1099345 h 3205164"/>
                  <a:gd name="connsiteX139" fmla="*/ 3020218 w 3903662"/>
                  <a:gd name="connsiteY139" fmla="*/ 1104108 h 3205164"/>
                  <a:gd name="connsiteX140" fmla="*/ 3074987 w 3903662"/>
                  <a:gd name="connsiteY140" fmla="*/ 1117601 h 3205164"/>
                  <a:gd name="connsiteX141" fmla="*/ 3130550 w 3903662"/>
                  <a:gd name="connsiteY141" fmla="*/ 1132683 h 3205164"/>
                  <a:gd name="connsiteX142" fmla="*/ 3183731 w 3903662"/>
                  <a:gd name="connsiteY142" fmla="*/ 1150145 h 3205164"/>
                  <a:gd name="connsiteX143" fmla="*/ 3236118 w 3903662"/>
                  <a:gd name="connsiteY143" fmla="*/ 1170783 h 3205164"/>
                  <a:gd name="connsiteX144" fmla="*/ 3287712 w 3903662"/>
                  <a:gd name="connsiteY144" fmla="*/ 1192214 h 3205164"/>
                  <a:gd name="connsiteX145" fmla="*/ 3336925 w 3903662"/>
                  <a:gd name="connsiteY145" fmla="*/ 1216026 h 3205164"/>
                  <a:gd name="connsiteX146" fmla="*/ 3383756 w 3903662"/>
                  <a:gd name="connsiteY146" fmla="*/ 1241426 h 3205164"/>
                  <a:gd name="connsiteX147" fmla="*/ 3429793 w 3903662"/>
                  <a:gd name="connsiteY147" fmla="*/ 1269208 h 3205164"/>
                  <a:gd name="connsiteX148" fmla="*/ 3475037 w 3903662"/>
                  <a:gd name="connsiteY148" fmla="*/ 1297783 h 3205164"/>
                  <a:gd name="connsiteX149" fmla="*/ 3517106 w 3903662"/>
                  <a:gd name="connsiteY149" fmla="*/ 1329533 h 3205164"/>
                  <a:gd name="connsiteX150" fmla="*/ 3558381 w 3903662"/>
                  <a:gd name="connsiteY150" fmla="*/ 1361283 h 3205164"/>
                  <a:gd name="connsiteX151" fmla="*/ 3597275 w 3903662"/>
                  <a:gd name="connsiteY151" fmla="*/ 1396208 h 3205164"/>
                  <a:gd name="connsiteX152" fmla="*/ 3616325 w 3903662"/>
                  <a:gd name="connsiteY152" fmla="*/ 1413670 h 3205164"/>
                  <a:gd name="connsiteX153" fmla="*/ 3633787 w 3903662"/>
                  <a:gd name="connsiteY153" fmla="*/ 1432720 h 3205164"/>
                  <a:gd name="connsiteX154" fmla="*/ 3652837 w 3903662"/>
                  <a:gd name="connsiteY154" fmla="*/ 1450976 h 3205164"/>
                  <a:gd name="connsiteX155" fmla="*/ 3670300 w 3903662"/>
                  <a:gd name="connsiteY155" fmla="*/ 1469233 h 3205164"/>
                  <a:gd name="connsiteX156" fmla="*/ 3686175 w 3903662"/>
                  <a:gd name="connsiteY156" fmla="*/ 1489076 h 3205164"/>
                  <a:gd name="connsiteX157" fmla="*/ 3702843 w 3903662"/>
                  <a:gd name="connsiteY157" fmla="*/ 1508126 h 3205164"/>
                  <a:gd name="connsiteX158" fmla="*/ 3717925 w 3903662"/>
                  <a:gd name="connsiteY158" fmla="*/ 1527970 h 3205164"/>
                  <a:gd name="connsiteX159" fmla="*/ 3732212 w 3903662"/>
                  <a:gd name="connsiteY159" fmla="*/ 1548608 h 3205164"/>
                  <a:gd name="connsiteX160" fmla="*/ 3748087 w 3903662"/>
                  <a:gd name="connsiteY160" fmla="*/ 1568451 h 3205164"/>
                  <a:gd name="connsiteX161" fmla="*/ 3761581 w 3903662"/>
                  <a:gd name="connsiteY161" fmla="*/ 1589089 h 3205164"/>
                  <a:gd name="connsiteX162" fmla="*/ 3774281 w 3903662"/>
                  <a:gd name="connsiteY162" fmla="*/ 1609726 h 3205164"/>
                  <a:gd name="connsiteX163" fmla="*/ 3787775 w 3903662"/>
                  <a:gd name="connsiteY163" fmla="*/ 1631158 h 3205164"/>
                  <a:gd name="connsiteX164" fmla="*/ 3798887 w 3903662"/>
                  <a:gd name="connsiteY164" fmla="*/ 1652589 h 3205164"/>
                  <a:gd name="connsiteX165" fmla="*/ 3811587 w 3903662"/>
                  <a:gd name="connsiteY165" fmla="*/ 1675608 h 3205164"/>
                  <a:gd name="connsiteX166" fmla="*/ 3821906 w 3903662"/>
                  <a:gd name="connsiteY166" fmla="*/ 1697832 h 3205164"/>
                  <a:gd name="connsiteX167" fmla="*/ 3832225 w 3903662"/>
                  <a:gd name="connsiteY167" fmla="*/ 1720851 h 3205164"/>
                  <a:gd name="connsiteX168" fmla="*/ 3840956 w 3903662"/>
                  <a:gd name="connsiteY168" fmla="*/ 1743076 h 3205164"/>
                  <a:gd name="connsiteX169" fmla="*/ 3850481 w 3903662"/>
                  <a:gd name="connsiteY169" fmla="*/ 1765301 h 3205164"/>
                  <a:gd name="connsiteX170" fmla="*/ 3858418 w 3903662"/>
                  <a:gd name="connsiteY170" fmla="*/ 1789114 h 3205164"/>
                  <a:gd name="connsiteX171" fmla="*/ 3867150 w 3903662"/>
                  <a:gd name="connsiteY171" fmla="*/ 1812926 h 3205164"/>
                  <a:gd name="connsiteX172" fmla="*/ 3872706 w 3903662"/>
                  <a:gd name="connsiteY172" fmla="*/ 1836739 h 3205164"/>
                  <a:gd name="connsiteX173" fmla="*/ 3879056 w 3903662"/>
                  <a:gd name="connsiteY173" fmla="*/ 1859757 h 3205164"/>
                  <a:gd name="connsiteX174" fmla="*/ 3885406 w 3903662"/>
                  <a:gd name="connsiteY174" fmla="*/ 1884364 h 3205164"/>
                  <a:gd name="connsiteX175" fmla="*/ 3890168 w 3903662"/>
                  <a:gd name="connsiteY175" fmla="*/ 1908970 h 3205164"/>
                  <a:gd name="connsiteX176" fmla="*/ 3894137 w 3903662"/>
                  <a:gd name="connsiteY176" fmla="*/ 1933576 h 3205164"/>
                  <a:gd name="connsiteX177" fmla="*/ 3897312 w 3903662"/>
                  <a:gd name="connsiteY177" fmla="*/ 1958182 h 3205164"/>
                  <a:gd name="connsiteX178" fmla="*/ 3899693 w 3903662"/>
                  <a:gd name="connsiteY178" fmla="*/ 1982789 h 3205164"/>
                  <a:gd name="connsiteX179" fmla="*/ 3902075 w 3903662"/>
                  <a:gd name="connsiteY179" fmla="*/ 2008983 h 3205164"/>
                  <a:gd name="connsiteX180" fmla="*/ 3902868 w 3903662"/>
                  <a:gd name="connsiteY180" fmla="*/ 2033589 h 3205164"/>
                  <a:gd name="connsiteX181" fmla="*/ 3903662 w 3903662"/>
                  <a:gd name="connsiteY181" fmla="*/ 2058989 h 3205164"/>
                  <a:gd name="connsiteX182" fmla="*/ 3902868 w 3903662"/>
                  <a:gd name="connsiteY182" fmla="*/ 2088357 h 3205164"/>
                  <a:gd name="connsiteX183" fmla="*/ 3902075 w 3903662"/>
                  <a:gd name="connsiteY183" fmla="*/ 2118520 h 3205164"/>
                  <a:gd name="connsiteX184" fmla="*/ 3898900 w 3903662"/>
                  <a:gd name="connsiteY184" fmla="*/ 2147889 h 3205164"/>
                  <a:gd name="connsiteX185" fmla="*/ 3895725 w 3903662"/>
                  <a:gd name="connsiteY185" fmla="*/ 2176464 h 3205164"/>
                  <a:gd name="connsiteX186" fmla="*/ 3890168 w 3903662"/>
                  <a:gd name="connsiteY186" fmla="*/ 2205833 h 3205164"/>
                  <a:gd name="connsiteX187" fmla="*/ 3885406 w 3903662"/>
                  <a:gd name="connsiteY187" fmla="*/ 2234407 h 3205164"/>
                  <a:gd name="connsiteX188" fmla="*/ 3878262 w 3903662"/>
                  <a:gd name="connsiteY188" fmla="*/ 2262983 h 3205164"/>
                  <a:gd name="connsiteX189" fmla="*/ 3871118 w 3903662"/>
                  <a:gd name="connsiteY189" fmla="*/ 2290764 h 3205164"/>
                  <a:gd name="connsiteX190" fmla="*/ 3862387 w 3903662"/>
                  <a:gd name="connsiteY190" fmla="*/ 2318545 h 3205164"/>
                  <a:gd name="connsiteX191" fmla="*/ 3852862 w 3903662"/>
                  <a:gd name="connsiteY191" fmla="*/ 2346326 h 3205164"/>
                  <a:gd name="connsiteX192" fmla="*/ 3842543 w 3903662"/>
                  <a:gd name="connsiteY192" fmla="*/ 2372520 h 3205164"/>
                  <a:gd name="connsiteX193" fmla="*/ 3830637 w 3903662"/>
                  <a:gd name="connsiteY193" fmla="*/ 2399507 h 3205164"/>
                  <a:gd name="connsiteX194" fmla="*/ 3819525 w 3903662"/>
                  <a:gd name="connsiteY194" fmla="*/ 2425701 h 3205164"/>
                  <a:gd name="connsiteX195" fmla="*/ 3806031 w 3903662"/>
                  <a:gd name="connsiteY195" fmla="*/ 2451895 h 3205164"/>
                  <a:gd name="connsiteX196" fmla="*/ 3791743 w 3903662"/>
                  <a:gd name="connsiteY196" fmla="*/ 2477295 h 3205164"/>
                  <a:gd name="connsiteX197" fmla="*/ 3777456 w 3903662"/>
                  <a:gd name="connsiteY197" fmla="*/ 2502695 h 3205164"/>
                  <a:gd name="connsiteX198" fmla="*/ 3762375 w 3903662"/>
                  <a:gd name="connsiteY198" fmla="*/ 2527301 h 3205164"/>
                  <a:gd name="connsiteX199" fmla="*/ 3745706 w 3903662"/>
                  <a:gd name="connsiteY199" fmla="*/ 2551908 h 3205164"/>
                  <a:gd name="connsiteX200" fmla="*/ 3728243 w 3903662"/>
                  <a:gd name="connsiteY200" fmla="*/ 2575720 h 3205164"/>
                  <a:gd name="connsiteX201" fmla="*/ 3710781 w 3903662"/>
                  <a:gd name="connsiteY201" fmla="*/ 2599533 h 3205164"/>
                  <a:gd name="connsiteX202" fmla="*/ 3692525 w 3903662"/>
                  <a:gd name="connsiteY202" fmla="*/ 2621758 h 3205164"/>
                  <a:gd name="connsiteX203" fmla="*/ 3672681 w 3903662"/>
                  <a:gd name="connsiteY203" fmla="*/ 2643983 h 3205164"/>
                  <a:gd name="connsiteX204" fmla="*/ 3652837 w 3903662"/>
                  <a:gd name="connsiteY204" fmla="*/ 2667001 h 3205164"/>
                  <a:gd name="connsiteX205" fmla="*/ 3632200 w 3903662"/>
                  <a:gd name="connsiteY205" fmla="*/ 2688433 h 3205164"/>
                  <a:gd name="connsiteX206" fmla="*/ 3610768 w 3903662"/>
                  <a:gd name="connsiteY206" fmla="*/ 2709864 h 3205164"/>
                  <a:gd name="connsiteX207" fmla="*/ 3587750 w 3903662"/>
                  <a:gd name="connsiteY207" fmla="*/ 2730501 h 3205164"/>
                  <a:gd name="connsiteX208" fmla="*/ 3565525 w 3903662"/>
                  <a:gd name="connsiteY208" fmla="*/ 2749551 h 3205164"/>
                  <a:gd name="connsiteX209" fmla="*/ 3541712 w 3903662"/>
                  <a:gd name="connsiteY209" fmla="*/ 2769395 h 3205164"/>
                  <a:gd name="connsiteX210" fmla="*/ 3517106 w 3903662"/>
                  <a:gd name="connsiteY210" fmla="*/ 2789239 h 3205164"/>
                  <a:gd name="connsiteX211" fmla="*/ 3492500 w 3903662"/>
                  <a:gd name="connsiteY211" fmla="*/ 2806701 h 3205164"/>
                  <a:gd name="connsiteX212" fmla="*/ 3467100 w 3903662"/>
                  <a:gd name="connsiteY212" fmla="*/ 2824958 h 3205164"/>
                  <a:gd name="connsiteX213" fmla="*/ 3441700 w 3903662"/>
                  <a:gd name="connsiteY213" fmla="*/ 2842420 h 3205164"/>
                  <a:gd name="connsiteX214" fmla="*/ 3429793 w 3903662"/>
                  <a:gd name="connsiteY214" fmla="*/ 2847976 h 3205164"/>
                  <a:gd name="connsiteX215" fmla="*/ 3544093 w 3903662"/>
                  <a:gd name="connsiteY215" fmla="*/ 3205164 h 3205164"/>
                  <a:gd name="connsiteX216" fmla="*/ 3118643 w 3903662"/>
                  <a:gd name="connsiteY216" fmla="*/ 2987677 h 3205164"/>
                  <a:gd name="connsiteX217" fmla="*/ 3098006 w 3903662"/>
                  <a:gd name="connsiteY217" fmla="*/ 2994027 h 3205164"/>
                  <a:gd name="connsiteX218" fmla="*/ 3053556 w 3903662"/>
                  <a:gd name="connsiteY218" fmla="*/ 3005139 h 3205164"/>
                  <a:gd name="connsiteX219" fmla="*/ 3008312 w 3903662"/>
                  <a:gd name="connsiteY219" fmla="*/ 3015458 h 3205164"/>
                  <a:gd name="connsiteX220" fmla="*/ 2963862 w 3903662"/>
                  <a:gd name="connsiteY220" fmla="*/ 3024983 h 3205164"/>
                  <a:gd name="connsiteX221" fmla="*/ 2916237 w 3903662"/>
                  <a:gd name="connsiteY221" fmla="*/ 3032127 h 3205164"/>
                  <a:gd name="connsiteX222" fmla="*/ 2870199 w 3903662"/>
                  <a:gd name="connsiteY222" fmla="*/ 3036889 h 3205164"/>
                  <a:gd name="connsiteX223" fmla="*/ 2821781 w 3903662"/>
                  <a:gd name="connsiteY223" fmla="*/ 3040858 h 3205164"/>
                  <a:gd name="connsiteX224" fmla="*/ 2774156 w 3903662"/>
                  <a:gd name="connsiteY224" fmla="*/ 3043239 h 3205164"/>
                  <a:gd name="connsiteX225" fmla="*/ 2725737 w 3903662"/>
                  <a:gd name="connsiteY225" fmla="*/ 3044033 h 3205164"/>
                  <a:gd name="connsiteX226" fmla="*/ 2694781 w 3903662"/>
                  <a:gd name="connsiteY226" fmla="*/ 3044033 h 3205164"/>
                  <a:gd name="connsiteX227" fmla="*/ 2665412 w 3903662"/>
                  <a:gd name="connsiteY227" fmla="*/ 3043239 h 3205164"/>
                  <a:gd name="connsiteX228" fmla="*/ 2634456 w 3903662"/>
                  <a:gd name="connsiteY228" fmla="*/ 3040858 h 3205164"/>
                  <a:gd name="connsiteX229" fmla="*/ 2604293 w 3903662"/>
                  <a:gd name="connsiteY229" fmla="*/ 3039270 h 3205164"/>
                  <a:gd name="connsiteX230" fmla="*/ 2574924 w 3903662"/>
                  <a:gd name="connsiteY230" fmla="*/ 3036095 h 3205164"/>
                  <a:gd name="connsiteX231" fmla="*/ 2546349 w 3903662"/>
                  <a:gd name="connsiteY231" fmla="*/ 3032920 h 3205164"/>
                  <a:gd name="connsiteX232" fmla="*/ 2516187 w 3903662"/>
                  <a:gd name="connsiteY232" fmla="*/ 3028951 h 3205164"/>
                  <a:gd name="connsiteX233" fmla="*/ 2487612 w 3903662"/>
                  <a:gd name="connsiteY233" fmla="*/ 3024983 h 3205164"/>
                  <a:gd name="connsiteX234" fmla="*/ 2459037 w 3903662"/>
                  <a:gd name="connsiteY234" fmla="*/ 3019427 h 3205164"/>
                  <a:gd name="connsiteX235" fmla="*/ 2431256 w 3903662"/>
                  <a:gd name="connsiteY235" fmla="*/ 3013077 h 3205164"/>
                  <a:gd name="connsiteX236" fmla="*/ 2374899 w 3903662"/>
                  <a:gd name="connsiteY236" fmla="*/ 3000377 h 3205164"/>
                  <a:gd name="connsiteX237" fmla="*/ 2320924 w 3903662"/>
                  <a:gd name="connsiteY237" fmla="*/ 2984501 h 3205164"/>
                  <a:gd name="connsiteX238" fmla="*/ 2266156 w 3903662"/>
                  <a:gd name="connsiteY238" fmla="*/ 2967039 h 3205164"/>
                  <a:gd name="connsiteX239" fmla="*/ 2215356 w 3903662"/>
                  <a:gd name="connsiteY239" fmla="*/ 2946401 h 3205164"/>
                  <a:gd name="connsiteX240" fmla="*/ 2163762 w 3903662"/>
                  <a:gd name="connsiteY240" fmla="*/ 2924970 h 3205164"/>
                  <a:gd name="connsiteX241" fmla="*/ 2114549 w 3903662"/>
                  <a:gd name="connsiteY241" fmla="*/ 2901951 h 3205164"/>
                  <a:gd name="connsiteX242" fmla="*/ 2066131 w 3903662"/>
                  <a:gd name="connsiteY242" fmla="*/ 2875758 h 3205164"/>
                  <a:gd name="connsiteX243" fmla="*/ 2020093 w 3903662"/>
                  <a:gd name="connsiteY243" fmla="*/ 2847976 h 3205164"/>
                  <a:gd name="connsiteX244" fmla="*/ 1976437 w 3903662"/>
                  <a:gd name="connsiteY244" fmla="*/ 2819401 h 3205164"/>
                  <a:gd name="connsiteX245" fmla="*/ 1932781 w 3903662"/>
                  <a:gd name="connsiteY245" fmla="*/ 2789239 h 3205164"/>
                  <a:gd name="connsiteX246" fmla="*/ 1892299 w 3903662"/>
                  <a:gd name="connsiteY246" fmla="*/ 2755901 h 3205164"/>
                  <a:gd name="connsiteX247" fmla="*/ 1853406 w 3903662"/>
                  <a:gd name="connsiteY247" fmla="*/ 2720976 h 3205164"/>
                  <a:gd name="connsiteX248" fmla="*/ 1834356 w 3903662"/>
                  <a:gd name="connsiteY248" fmla="*/ 2703514 h 3205164"/>
                  <a:gd name="connsiteX249" fmla="*/ 1816099 w 3903662"/>
                  <a:gd name="connsiteY249" fmla="*/ 2685258 h 3205164"/>
                  <a:gd name="connsiteX250" fmla="*/ 1798637 w 3903662"/>
                  <a:gd name="connsiteY250" fmla="*/ 2667001 h 3205164"/>
                  <a:gd name="connsiteX251" fmla="*/ 1781174 w 3903662"/>
                  <a:gd name="connsiteY251" fmla="*/ 2648745 h 3205164"/>
                  <a:gd name="connsiteX252" fmla="*/ 1763712 w 3903662"/>
                  <a:gd name="connsiteY252" fmla="*/ 2628901 h 3205164"/>
                  <a:gd name="connsiteX253" fmla="*/ 1748631 w 3903662"/>
                  <a:gd name="connsiteY253" fmla="*/ 2609058 h 3205164"/>
                  <a:gd name="connsiteX254" fmla="*/ 1731962 w 3903662"/>
                  <a:gd name="connsiteY254" fmla="*/ 2590008 h 3205164"/>
                  <a:gd name="connsiteX255" fmla="*/ 1717674 w 3903662"/>
                  <a:gd name="connsiteY255" fmla="*/ 2569370 h 3205164"/>
                  <a:gd name="connsiteX256" fmla="*/ 1703387 w 3903662"/>
                  <a:gd name="connsiteY256" fmla="*/ 2548733 h 3205164"/>
                  <a:gd name="connsiteX257" fmla="*/ 1689099 w 3903662"/>
                  <a:gd name="connsiteY257" fmla="*/ 2528095 h 3205164"/>
                  <a:gd name="connsiteX258" fmla="*/ 1675606 w 3903662"/>
                  <a:gd name="connsiteY258" fmla="*/ 2508251 h 3205164"/>
                  <a:gd name="connsiteX259" fmla="*/ 1663699 w 3903662"/>
                  <a:gd name="connsiteY259" fmla="*/ 2486026 h 3205164"/>
                  <a:gd name="connsiteX260" fmla="*/ 1650999 w 3903662"/>
                  <a:gd name="connsiteY260" fmla="*/ 2464595 h 3205164"/>
                  <a:gd name="connsiteX261" fmla="*/ 1639887 w 3903662"/>
                  <a:gd name="connsiteY261" fmla="*/ 2442370 h 3205164"/>
                  <a:gd name="connsiteX262" fmla="*/ 1628774 w 3903662"/>
                  <a:gd name="connsiteY262" fmla="*/ 2420145 h 3205164"/>
                  <a:gd name="connsiteX263" fmla="*/ 1618456 w 3903662"/>
                  <a:gd name="connsiteY263" fmla="*/ 2397126 h 3205164"/>
                  <a:gd name="connsiteX264" fmla="*/ 1608931 w 3903662"/>
                  <a:gd name="connsiteY264" fmla="*/ 2374901 h 3205164"/>
                  <a:gd name="connsiteX265" fmla="*/ 1600199 w 3903662"/>
                  <a:gd name="connsiteY265" fmla="*/ 2351883 h 3205164"/>
                  <a:gd name="connsiteX266" fmla="*/ 1591468 w 3903662"/>
                  <a:gd name="connsiteY266" fmla="*/ 2328864 h 3205164"/>
                  <a:gd name="connsiteX267" fmla="*/ 1584324 w 3903662"/>
                  <a:gd name="connsiteY267" fmla="*/ 2305051 h 3205164"/>
                  <a:gd name="connsiteX268" fmla="*/ 1577181 w 3903662"/>
                  <a:gd name="connsiteY268" fmla="*/ 2281239 h 3205164"/>
                  <a:gd name="connsiteX269" fmla="*/ 1570831 w 3903662"/>
                  <a:gd name="connsiteY269" fmla="*/ 2257426 h 3205164"/>
                  <a:gd name="connsiteX270" fmla="*/ 1565274 w 3903662"/>
                  <a:gd name="connsiteY270" fmla="*/ 2232820 h 3205164"/>
                  <a:gd name="connsiteX271" fmla="*/ 1560512 w 3903662"/>
                  <a:gd name="connsiteY271" fmla="*/ 2208214 h 3205164"/>
                  <a:gd name="connsiteX272" fmla="*/ 1556543 w 3903662"/>
                  <a:gd name="connsiteY272" fmla="*/ 2183607 h 3205164"/>
                  <a:gd name="connsiteX273" fmla="*/ 1552574 w 3903662"/>
                  <a:gd name="connsiteY273" fmla="*/ 2159001 h 3205164"/>
                  <a:gd name="connsiteX274" fmla="*/ 1550987 w 3903662"/>
                  <a:gd name="connsiteY274" fmla="*/ 2134395 h 3205164"/>
                  <a:gd name="connsiteX275" fmla="*/ 1548606 w 3903662"/>
                  <a:gd name="connsiteY275" fmla="*/ 2108995 h 3205164"/>
                  <a:gd name="connsiteX276" fmla="*/ 1547812 w 3903662"/>
                  <a:gd name="connsiteY276" fmla="*/ 2084389 h 3205164"/>
                  <a:gd name="connsiteX277" fmla="*/ 1546224 w 3903662"/>
                  <a:gd name="connsiteY277" fmla="*/ 2058989 h 3205164"/>
                  <a:gd name="connsiteX278" fmla="*/ 1547812 w 3903662"/>
                  <a:gd name="connsiteY278" fmla="*/ 2033589 h 3205164"/>
                  <a:gd name="connsiteX279" fmla="*/ 1548606 w 3903662"/>
                  <a:gd name="connsiteY279" fmla="*/ 2008983 h 3205164"/>
                  <a:gd name="connsiteX280" fmla="*/ 1550987 w 3903662"/>
                  <a:gd name="connsiteY280" fmla="*/ 1982789 h 3205164"/>
                  <a:gd name="connsiteX281" fmla="*/ 1552574 w 3903662"/>
                  <a:gd name="connsiteY281" fmla="*/ 1958182 h 3205164"/>
                  <a:gd name="connsiteX282" fmla="*/ 1556543 w 3903662"/>
                  <a:gd name="connsiteY282" fmla="*/ 1933576 h 3205164"/>
                  <a:gd name="connsiteX283" fmla="*/ 1560512 w 3903662"/>
                  <a:gd name="connsiteY283" fmla="*/ 1908970 h 3205164"/>
                  <a:gd name="connsiteX284" fmla="*/ 1565274 w 3903662"/>
                  <a:gd name="connsiteY284" fmla="*/ 1884364 h 3205164"/>
                  <a:gd name="connsiteX285" fmla="*/ 1570831 w 3903662"/>
                  <a:gd name="connsiteY285" fmla="*/ 1859757 h 3205164"/>
                  <a:gd name="connsiteX286" fmla="*/ 1577181 w 3903662"/>
                  <a:gd name="connsiteY286" fmla="*/ 1836739 h 3205164"/>
                  <a:gd name="connsiteX287" fmla="*/ 1584324 w 3903662"/>
                  <a:gd name="connsiteY287" fmla="*/ 1812926 h 3205164"/>
                  <a:gd name="connsiteX288" fmla="*/ 1591468 w 3903662"/>
                  <a:gd name="connsiteY288" fmla="*/ 1789114 h 3205164"/>
                  <a:gd name="connsiteX289" fmla="*/ 1600199 w 3903662"/>
                  <a:gd name="connsiteY289" fmla="*/ 1765301 h 3205164"/>
                  <a:gd name="connsiteX290" fmla="*/ 1608931 w 3903662"/>
                  <a:gd name="connsiteY290" fmla="*/ 1743076 h 3205164"/>
                  <a:gd name="connsiteX291" fmla="*/ 1618456 w 3903662"/>
                  <a:gd name="connsiteY291" fmla="*/ 1720851 h 3205164"/>
                  <a:gd name="connsiteX292" fmla="*/ 1628774 w 3903662"/>
                  <a:gd name="connsiteY292" fmla="*/ 1697832 h 3205164"/>
                  <a:gd name="connsiteX293" fmla="*/ 1639887 w 3903662"/>
                  <a:gd name="connsiteY293" fmla="*/ 1675608 h 3205164"/>
                  <a:gd name="connsiteX294" fmla="*/ 1650999 w 3903662"/>
                  <a:gd name="connsiteY294" fmla="*/ 1652589 h 3205164"/>
                  <a:gd name="connsiteX295" fmla="*/ 1663699 w 3903662"/>
                  <a:gd name="connsiteY295" fmla="*/ 1631158 h 3205164"/>
                  <a:gd name="connsiteX296" fmla="*/ 1675606 w 3903662"/>
                  <a:gd name="connsiteY296" fmla="*/ 1609726 h 3205164"/>
                  <a:gd name="connsiteX297" fmla="*/ 1689099 w 3903662"/>
                  <a:gd name="connsiteY297" fmla="*/ 1589089 h 3205164"/>
                  <a:gd name="connsiteX298" fmla="*/ 1703387 w 3903662"/>
                  <a:gd name="connsiteY298" fmla="*/ 1568451 h 3205164"/>
                  <a:gd name="connsiteX299" fmla="*/ 1717674 w 3903662"/>
                  <a:gd name="connsiteY299" fmla="*/ 1548608 h 3205164"/>
                  <a:gd name="connsiteX300" fmla="*/ 1731962 w 3903662"/>
                  <a:gd name="connsiteY300" fmla="*/ 1527970 h 3205164"/>
                  <a:gd name="connsiteX301" fmla="*/ 1748631 w 3903662"/>
                  <a:gd name="connsiteY301" fmla="*/ 1508126 h 3205164"/>
                  <a:gd name="connsiteX302" fmla="*/ 1763712 w 3903662"/>
                  <a:gd name="connsiteY302" fmla="*/ 1489076 h 3205164"/>
                  <a:gd name="connsiteX303" fmla="*/ 1781174 w 3903662"/>
                  <a:gd name="connsiteY303" fmla="*/ 1469233 h 3205164"/>
                  <a:gd name="connsiteX304" fmla="*/ 1798637 w 3903662"/>
                  <a:gd name="connsiteY304" fmla="*/ 1450976 h 3205164"/>
                  <a:gd name="connsiteX305" fmla="*/ 1816099 w 3903662"/>
                  <a:gd name="connsiteY305" fmla="*/ 1432720 h 3205164"/>
                  <a:gd name="connsiteX306" fmla="*/ 1834356 w 3903662"/>
                  <a:gd name="connsiteY306" fmla="*/ 1413670 h 3205164"/>
                  <a:gd name="connsiteX307" fmla="*/ 1853406 w 3903662"/>
                  <a:gd name="connsiteY307" fmla="*/ 1396208 h 3205164"/>
                  <a:gd name="connsiteX308" fmla="*/ 1892299 w 3903662"/>
                  <a:gd name="connsiteY308" fmla="*/ 1361283 h 3205164"/>
                  <a:gd name="connsiteX309" fmla="*/ 1932781 w 3903662"/>
                  <a:gd name="connsiteY309" fmla="*/ 1329533 h 3205164"/>
                  <a:gd name="connsiteX310" fmla="*/ 1976437 w 3903662"/>
                  <a:gd name="connsiteY310" fmla="*/ 1297783 h 3205164"/>
                  <a:gd name="connsiteX311" fmla="*/ 2020093 w 3903662"/>
                  <a:gd name="connsiteY311" fmla="*/ 1269208 h 3205164"/>
                  <a:gd name="connsiteX312" fmla="*/ 2066131 w 3903662"/>
                  <a:gd name="connsiteY312" fmla="*/ 1241426 h 3205164"/>
                  <a:gd name="connsiteX313" fmla="*/ 2114549 w 3903662"/>
                  <a:gd name="connsiteY313" fmla="*/ 1216026 h 3205164"/>
                  <a:gd name="connsiteX314" fmla="*/ 2163762 w 3903662"/>
                  <a:gd name="connsiteY314" fmla="*/ 1192214 h 3205164"/>
                  <a:gd name="connsiteX315" fmla="*/ 2215356 w 3903662"/>
                  <a:gd name="connsiteY315" fmla="*/ 1170783 h 3205164"/>
                  <a:gd name="connsiteX316" fmla="*/ 2266156 w 3903662"/>
                  <a:gd name="connsiteY316" fmla="*/ 1150145 h 3205164"/>
                  <a:gd name="connsiteX317" fmla="*/ 2320924 w 3903662"/>
                  <a:gd name="connsiteY317" fmla="*/ 1132683 h 3205164"/>
                  <a:gd name="connsiteX318" fmla="*/ 2374899 w 3903662"/>
                  <a:gd name="connsiteY318" fmla="*/ 1117601 h 3205164"/>
                  <a:gd name="connsiteX319" fmla="*/ 2431256 w 3903662"/>
                  <a:gd name="connsiteY319" fmla="*/ 1104108 h 3205164"/>
                  <a:gd name="connsiteX320" fmla="*/ 2459037 w 3903662"/>
                  <a:gd name="connsiteY320" fmla="*/ 1099345 h 3205164"/>
                  <a:gd name="connsiteX321" fmla="*/ 2487612 w 3903662"/>
                  <a:gd name="connsiteY321" fmla="*/ 1092995 h 3205164"/>
                  <a:gd name="connsiteX322" fmla="*/ 2516187 w 3903662"/>
                  <a:gd name="connsiteY322" fmla="*/ 1089026 h 3205164"/>
                  <a:gd name="connsiteX323" fmla="*/ 2546349 w 3903662"/>
                  <a:gd name="connsiteY323" fmla="*/ 1085058 h 3205164"/>
                  <a:gd name="connsiteX324" fmla="*/ 2574924 w 3903662"/>
                  <a:gd name="connsiteY324" fmla="*/ 1081883 h 3205164"/>
                  <a:gd name="connsiteX325" fmla="*/ 2604293 w 3903662"/>
                  <a:gd name="connsiteY325" fmla="*/ 1078708 h 3205164"/>
                  <a:gd name="connsiteX326" fmla="*/ 2634456 w 3903662"/>
                  <a:gd name="connsiteY326" fmla="*/ 1076326 h 3205164"/>
                  <a:gd name="connsiteX327" fmla="*/ 2665412 w 3903662"/>
                  <a:gd name="connsiteY327" fmla="*/ 1074739 h 3205164"/>
                  <a:gd name="connsiteX328" fmla="*/ 1880393 w 3903662"/>
                  <a:gd name="connsiteY328" fmla="*/ 574675 h 3205164"/>
                  <a:gd name="connsiteX329" fmla="*/ 1859756 w 3903662"/>
                  <a:gd name="connsiteY329" fmla="*/ 575469 h 3205164"/>
                  <a:gd name="connsiteX330" fmla="*/ 1839912 w 3903662"/>
                  <a:gd name="connsiteY330" fmla="*/ 578644 h 3205164"/>
                  <a:gd name="connsiteX331" fmla="*/ 1821656 w 3903662"/>
                  <a:gd name="connsiteY331" fmla="*/ 582613 h 3205164"/>
                  <a:gd name="connsiteX332" fmla="*/ 1803400 w 3903662"/>
                  <a:gd name="connsiteY332" fmla="*/ 589757 h 3205164"/>
                  <a:gd name="connsiteX333" fmla="*/ 1785937 w 3903662"/>
                  <a:gd name="connsiteY333" fmla="*/ 596900 h 3205164"/>
                  <a:gd name="connsiteX334" fmla="*/ 1770062 w 3903662"/>
                  <a:gd name="connsiteY334" fmla="*/ 607219 h 3205164"/>
                  <a:gd name="connsiteX335" fmla="*/ 1754981 w 3903662"/>
                  <a:gd name="connsiteY335" fmla="*/ 617538 h 3205164"/>
                  <a:gd name="connsiteX336" fmla="*/ 1740693 w 3903662"/>
                  <a:gd name="connsiteY336" fmla="*/ 629444 h 3205164"/>
                  <a:gd name="connsiteX337" fmla="*/ 1727993 w 3903662"/>
                  <a:gd name="connsiteY337" fmla="*/ 642938 h 3205164"/>
                  <a:gd name="connsiteX338" fmla="*/ 1716881 w 3903662"/>
                  <a:gd name="connsiteY338" fmla="*/ 658813 h 3205164"/>
                  <a:gd name="connsiteX339" fmla="*/ 1708150 w 3903662"/>
                  <a:gd name="connsiteY339" fmla="*/ 673894 h 3205164"/>
                  <a:gd name="connsiteX340" fmla="*/ 1699418 w 3903662"/>
                  <a:gd name="connsiteY340" fmla="*/ 690563 h 3205164"/>
                  <a:gd name="connsiteX341" fmla="*/ 1692275 w 3903662"/>
                  <a:gd name="connsiteY341" fmla="*/ 708025 h 3205164"/>
                  <a:gd name="connsiteX342" fmla="*/ 1687512 w 3903662"/>
                  <a:gd name="connsiteY342" fmla="*/ 726282 h 3205164"/>
                  <a:gd name="connsiteX343" fmla="*/ 1685131 w 3903662"/>
                  <a:gd name="connsiteY343" fmla="*/ 744538 h 3205164"/>
                  <a:gd name="connsiteX344" fmla="*/ 1684337 w 3903662"/>
                  <a:gd name="connsiteY344" fmla="*/ 764382 h 3205164"/>
                  <a:gd name="connsiteX345" fmla="*/ 1685131 w 3903662"/>
                  <a:gd name="connsiteY345" fmla="*/ 783432 h 3205164"/>
                  <a:gd name="connsiteX346" fmla="*/ 1687512 w 3903662"/>
                  <a:gd name="connsiteY346" fmla="*/ 801688 h 3205164"/>
                  <a:gd name="connsiteX347" fmla="*/ 1692275 w 3903662"/>
                  <a:gd name="connsiteY347" fmla="*/ 820738 h 3205164"/>
                  <a:gd name="connsiteX348" fmla="*/ 1699418 w 3903662"/>
                  <a:gd name="connsiteY348" fmla="*/ 838201 h 3205164"/>
                  <a:gd name="connsiteX349" fmla="*/ 1708150 w 3903662"/>
                  <a:gd name="connsiteY349" fmla="*/ 854076 h 3205164"/>
                  <a:gd name="connsiteX350" fmla="*/ 1716881 w 3903662"/>
                  <a:gd name="connsiteY350" fmla="*/ 869951 h 3205164"/>
                  <a:gd name="connsiteX351" fmla="*/ 1727993 w 3903662"/>
                  <a:gd name="connsiteY351" fmla="*/ 885032 h 3205164"/>
                  <a:gd name="connsiteX352" fmla="*/ 1740693 w 3903662"/>
                  <a:gd name="connsiteY352" fmla="*/ 898526 h 3205164"/>
                  <a:gd name="connsiteX353" fmla="*/ 1754981 w 3903662"/>
                  <a:gd name="connsiteY353" fmla="*/ 910432 h 3205164"/>
                  <a:gd name="connsiteX354" fmla="*/ 1770062 w 3903662"/>
                  <a:gd name="connsiteY354" fmla="*/ 920751 h 3205164"/>
                  <a:gd name="connsiteX355" fmla="*/ 1785937 w 3903662"/>
                  <a:gd name="connsiteY355" fmla="*/ 931069 h 3205164"/>
                  <a:gd name="connsiteX356" fmla="*/ 1803400 w 3903662"/>
                  <a:gd name="connsiteY356" fmla="*/ 939801 h 3205164"/>
                  <a:gd name="connsiteX357" fmla="*/ 1821656 w 3903662"/>
                  <a:gd name="connsiteY357" fmla="*/ 945357 h 3205164"/>
                  <a:gd name="connsiteX358" fmla="*/ 1839912 w 3903662"/>
                  <a:gd name="connsiteY358" fmla="*/ 949326 h 3205164"/>
                  <a:gd name="connsiteX359" fmla="*/ 1859756 w 3903662"/>
                  <a:gd name="connsiteY359" fmla="*/ 952501 h 3205164"/>
                  <a:gd name="connsiteX360" fmla="*/ 1880393 w 3903662"/>
                  <a:gd name="connsiteY360" fmla="*/ 954088 h 3205164"/>
                  <a:gd name="connsiteX361" fmla="*/ 1899443 w 3903662"/>
                  <a:gd name="connsiteY361" fmla="*/ 952501 h 3205164"/>
                  <a:gd name="connsiteX362" fmla="*/ 1919287 w 3903662"/>
                  <a:gd name="connsiteY362" fmla="*/ 949326 h 3205164"/>
                  <a:gd name="connsiteX363" fmla="*/ 1937543 w 3903662"/>
                  <a:gd name="connsiteY363" fmla="*/ 945357 h 3205164"/>
                  <a:gd name="connsiteX364" fmla="*/ 1955800 w 3903662"/>
                  <a:gd name="connsiteY364" fmla="*/ 939801 h 3205164"/>
                  <a:gd name="connsiteX365" fmla="*/ 1973262 w 3903662"/>
                  <a:gd name="connsiteY365" fmla="*/ 931069 h 3205164"/>
                  <a:gd name="connsiteX366" fmla="*/ 1988343 w 3903662"/>
                  <a:gd name="connsiteY366" fmla="*/ 920751 h 3205164"/>
                  <a:gd name="connsiteX367" fmla="*/ 2004218 w 3903662"/>
                  <a:gd name="connsiteY367" fmla="*/ 910432 h 3205164"/>
                  <a:gd name="connsiteX368" fmla="*/ 2018506 w 3903662"/>
                  <a:gd name="connsiteY368" fmla="*/ 898526 h 3205164"/>
                  <a:gd name="connsiteX369" fmla="*/ 2030412 w 3903662"/>
                  <a:gd name="connsiteY369" fmla="*/ 885032 h 3205164"/>
                  <a:gd name="connsiteX370" fmla="*/ 2042318 w 3903662"/>
                  <a:gd name="connsiteY370" fmla="*/ 869951 h 3205164"/>
                  <a:gd name="connsiteX371" fmla="*/ 2051050 w 3903662"/>
                  <a:gd name="connsiteY371" fmla="*/ 854076 h 3205164"/>
                  <a:gd name="connsiteX372" fmla="*/ 2059781 w 3903662"/>
                  <a:gd name="connsiteY372" fmla="*/ 838201 h 3205164"/>
                  <a:gd name="connsiteX373" fmla="*/ 2066925 w 3903662"/>
                  <a:gd name="connsiteY373" fmla="*/ 820738 h 3205164"/>
                  <a:gd name="connsiteX374" fmla="*/ 2071687 w 3903662"/>
                  <a:gd name="connsiteY374" fmla="*/ 801688 h 3205164"/>
                  <a:gd name="connsiteX375" fmla="*/ 2074068 w 3903662"/>
                  <a:gd name="connsiteY375" fmla="*/ 783432 h 3205164"/>
                  <a:gd name="connsiteX376" fmla="*/ 2074862 w 3903662"/>
                  <a:gd name="connsiteY376" fmla="*/ 764382 h 3205164"/>
                  <a:gd name="connsiteX377" fmla="*/ 2074068 w 3903662"/>
                  <a:gd name="connsiteY377" fmla="*/ 744538 h 3205164"/>
                  <a:gd name="connsiteX378" fmla="*/ 2071687 w 3903662"/>
                  <a:gd name="connsiteY378" fmla="*/ 726282 h 3205164"/>
                  <a:gd name="connsiteX379" fmla="*/ 2066925 w 3903662"/>
                  <a:gd name="connsiteY379" fmla="*/ 708025 h 3205164"/>
                  <a:gd name="connsiteX380" fmla="*/ 2059781 w 3903662"/>
                  <a:gd name="connsiteY380" fmla="*/ 690563 h 3205164"/>
                  <a:gd name="connsiteX381" fmla="*/ 2051050 w 3903662"/>
                  <a:gd name="connsiteY381" fmla="*/ 673894 h 3205164"/>
                  <a:gd name="connsiteX382" fmla="*/ 2042318 w 3903662"/>
                  <a:gd name="connsiteY382" fmla="*/ 658813 h 3205164"/>
                  <a:gd name="connsiteX383" fmla="*/ 2030412 w 3903662"/>
                  <a:gd name="connsiteY383" fmla="*/ 642938 h 3205164"/>
                  <a:gd name="connsiteX384" fmla="*/ 2018506 w 3903662"/>
                  <a:gd name="connsiteY384" fmla="*/ 629444 h 3205164"/>
                  <a:gd name="connsiteX385" fmla="*/ 2004218 w 3903662"/>
                  <a:gd name="connsiteY385" fmla="*/ 617538 h 3205164"/>
                  <a:gd name="connsiteX386" fmla="*/ 1988343 w 3903662"/>
                  <a:gd name="connsiteY386" fmla="*/ 607219 h 3205164"/>
                  <a:gd name="connsiteX387" fmla="*/ 1973262 w 3903662"/>
                  <a:gd name="connsiteY387" fmla="*/ 596900 h 3205164"/>
                  <a:gd name="connsiteX388" fmla="*/ 1955800 w 3903662"/>
                  <a:gd name="connsiteY388" fmla="*/ 589757 h 3205164"/>
                  <a:gd name="connsiteX389" fmla="*/ 1937543 w 3903662"/>
                  <a:gd name="connsiteY389" fmla="*/ 582613 h 3205164"/>
                  <a:gd name="connsiteX390" fmla="*/ 1919287 w 3903662"/>
                  <a:gd name="connsiteY390" fmla="*/ 578644 h 3205164"/>
                  <a:gd name="connsiteX391" fmla="*/ 1899443 w 3903662"/>
                  <a:gd name="connsiteY391" fmla="*/ 575469 h 3205164"/>
                  <a:gd name="connsiteX392" fmla="*/ 908446 w 3903662"/>
                  <a:gd name="connsiteY392" fmla="*/ 574675 h 3205164"/>
                  <a:gd name="connsiteX393" fmla="*/ 887767 w 3903662"/>
                  <a:gd name="connsiteY393" fmla="*/ 575469 h 3205164"/>
                  <a:gd name="connsiteX394" fmla="*/ 868678 w 3903662"/>
                  <a:gd name="connsiteY394" fmla="*/ 578644 h 3205164"/>
                  <a:gd name="connsiteX395" fmla="*/ 850385 w 3903662"/>
                  <a:gd name="connsiteY395" fmla="*/ 582613 h 3205164"/>
                  <a:gd name="connsiteX396" fmla="*/ 831296 w 3903662"/>
                  <a:gd name="connsiteY396" fmla="*/ 589757 h 3205164"/>
                  <a:gd name="connsiteX397" fmla="*/ 815389 w 3903662"/>
                  <a:gd name="connsiteY397" fmla="*/ 596900 h 3205164"/>
                  <a:gd name="connsiteX398" fmla="*/ 798686 w 3903662"/>
                  <a:gd name="connsiteY398" fmla="*/ 607219 h 3205164"/>
                  <a:gd name="connsiteX399" fmla="*/ 783574 w 3903662"/>
                  <a:gd name="connsiteY399" fmla="*/ 617538 h 3205164"/>
                  <a:gd name="connsiteX400" fmla="*/ 770053 w 3903662"/>
                  <a:gd name="connsiteY400" fmla="*/ 629444 h 3205164"/>
                  <a:gd name="connsiteX401" fmla="*/ 756532 w 3903662"/>
                  <a:gd name="connsiteY401" fmla="*/ 642938 h 3205164"/>
                  <a:gd name="connsiteX402" fmla="*/ 745397 w 3903662"/>
                  <a:gd name="connsiteY402" fmla="*/ 658813 h 3205164"/>
                  <a:gd name="connsiteX403" fmla="*/ 735853 w 3903662"/>
                  <a:gd name="connsiteY403" fmla="*/ 673894 h 3205164"/>
                  <a:gd name="connsiteX404" fmla="*/ 727899 w 3903662"/>
                  <a:gd name="connsiteY404" fmla="*/ 690563 h 3205164"/>
                  <a:gd name="connsiteX405" fmla="*/ 720741 w 3903662"/>
                  <a:gd name="connsiteY405" fmla="*/ 708025 h 3205164"/>
                  <a:gd name="connsiteX406" fmla="*/ 716764 w 3903662"/>
                  <a:gd name="connsiteY406" fmla="*/ 726282 h 3205164"/>
                  <a:gd name="connsiteX407" fmla="*/ 713583 w 3903662"/>
                  <a:gd name="connsiteY407" fmla="*/ 744538 h 3205164"/>
                  <a:gd name="connsiteX408" fmla="*/ 712787 w 3903662"/>
                  <a:gd name="connsiteY408" fmla="*/ 764382 h 3205164"/>
                  <a:gd name="connsiteX409" fmla="*/ 713583 w 3903662"/>
                  <a:gd name="connsiteY409" fmla="*/ 783432 h 3205164"/>
                  <a:gd name="connsiteX410" fmla="*/ 716764 w 3903662"/>
                  <a:gd name="connsiteY410" fmla="*/ 801688 h 3205164"/>
                  <a:gd name="connsiteX411" fmla="*/ 720741 w 3903662"/>
                  <a:gd name="connsiteY411" fmla="*/ 820738 h 3205164"/>
                  <a:gd name="connsiteX412" fmla="*/ 727899 w 3903662"/>
                  <a:gd name="connsiteY412" fmla="*/ 838201 h 3205164"/>
                  <a:gd name="connsiteX413" fmla="*/ 735853 w 3903662"/>
                  <a:gd name="connsiteY413" fmla="*/ 854076 h 3205164"/>
                  <a:gd name="connsiteX414" fmla="*/ 745397 w 3903662"/>
                  <a:gd name="connsiteY414" fmla="*/ 869951 h 3205164"/>
                  <a:gd name="connsiteX415" fmla="*/ 756532 w 3903662"/>
                  <a:gd name="connsiteY415" fmla="*/ 885032 h 3205164"/>
                  <a:gd name="connsiteX416" fmla="*/ 770053 w 3903662"/>
                  <a:gd name="connsiteY416" fmla="*/ 898526 h 3205164"/>
                  <a:gd name="connsiteX417" fmla="*/ 783574 w 3903662"/>
                  <a:gd name="connsiteY417" fmla="*/ 910432 h 3205164"/>
                  <a:gd name="connsiteX418" fmla="*/ 798686 w 3903662"/>
                  <a:gd name="connsiteY418" fmla="*/ 920751 h 3205164"/>
                  <a:gd name="connsiteX419" fmla="*/ 815389 w 3903662"/>
                  <a:gd name="connsiteY419" fmla="*/ 931069 h 3205164"/>
                  <a:gd name="connsiteX420" fmla="*/ 831296 w 3903662"/>
                  <a:gd name="connsiteY420" fmla="*/ 939801 h 3205164"/>
                  <a:gd name="connsiteX421" fmla="*/ 850385 w 3903662"/>
                  <a:gd name="connsiteY421" fmla="*/ 945357 h 3205164"/>
                  <a:gd name="connsiteX422" fmla="*/ 868678 w 3903662"/>
                  <a:gd name="connsiteY422" fmla="*/ 949326 h 3205164"/>
                  <a:gd name="connsiteX423" fmla="*/ 887767 w 3903662"/>
                  <a:gd name="connsiteY423" fmla="*/ 952501 h 3205164"/>
                  <a:gd name="connsiteX424" fmla="*/ 908446 w 3903662"/>
                  <a:gd name="connsiteY424" fmla="*/ 954088 h 3205164"/>
                  <a:gd name="connsiteX425" fmla="*/ 928330 w 3903662"/>
                  <a:gd name="connsiteY425" fmla="*/ 952501 h 3205164"/>
                  <a:gd name="connsiteX426" fmla="*/ 947419 w 3903662"/>
                  <a:gd name="connsiteY426" fmla="*/ 949326 h 3205164"/>
                  <a:gd name="connsiteX427" fmla="*/ 967303 w 3903662"/>
                  <a:gd name="connsiteY427" fmla="*/ 945357 h 3205164"/>
                  <a:gd name="connsiteX428" fmla="*/ 984801 w 3903662"/>
                  <a:gd name="connsiteY428" fmla="*/ 939801 h 3205164"/>
                  <a:gd name="connsiteX429" fmla="*/ 1002299 w 3903662"/>
                  <a:gd name="connsiteY429" fmla="*/ 931069 h 3205164"/>
                  <a:gd name="connsiteX430" fmla="*/ 1018206 w 3903662"/>
                  <a:gd name="connsiteY430" fmla="*/ 920751 h 3205164"/>
                  <a:gd name="connsiteX431" fmla="*/ 1033318 w 3903662"/>
                  <a:gd name="connsiteY431" fmla="*/ 910432 h 3205164"/>
                  <a:gd name="connsiteX432" fmla="*/ 1047634 w 3903662"/>
                  <a:gd name="connsiteY432" fmla="*/ 898526 h 3205164"/>
                  <a:gd name="connsiteX433" fmla="*/ 1059565 w 3903662"/>
                  <a:gd name="connsiteY433" fmla="*/ 885032 h 3205164"/>
                  <a:gd name="connsiteX434" fmla="*/ 1070700 w 3903662"/>
                  <a:gd name="connsiteY434" fmla="*/ 869951 h 3205164"/>
                  <a:gd name="connsiteX435" fmla="*/ 1081039 w 3903662"/>
                  <a:gd name="connsiteY435" fmla="*/ 854076 h 3205164"/>
                  <a:gd name="connsiteX436" fmla="*/ 1089788 w 3903662"/>
                  <a:gd name="connsiteY436" fmla="*/ 838201 h 3205164"/>
                  <a:gd name="connsiteX437" fmla="*/ 1095356 w 3903662"/>
                  <a:gd name="connsiteY437" fmla="*/ 820738 h 3205164"/>
                  <a:gd name="connsiteX438" fmla="*/ 1100923 w 3903662"/>
                  <a:gd name="connsiteY438" fmla="*/ 801688 h 3205164"/>
                  <a:gd name="connsiteX439" fmla="*/ 1104105 w 3903662"/>
                  <a:gd name="connsiteY439" fmla="*/ 783432 h 3205164"/>
                  <a:gd name="connsiteX440" fmla="*/ 1104900 w 3903662"/>
                  <a:gd name="connsiteY440" fmla="*/ 764382 h 3205164"/>
                  <a:gd name="connsiteX441" fmla="*/ 1104105 w 3903662"/>
                  <a:gd name="connsiteY441" fmla="*/ 744538 h 3205164"/>
                  <a:gd name="connsiteX442" fmla="*/ 1100923 w 3903662"/>
                  <a:gd name="connsiteY442" fmla="*/ 726282 h 3205164"/>
                  <a:gd name="connsiteX443" fmla="*/ 1095356 w 3903662"/>
                  <a:gd name="connsiteY443" fmla="*/ 708025 h 3205164"/>
                  <a:gd name="connsiteX444" fmla="*/ 1089788 w 3903662"/>
                  <a:gd name="connsiteY444" fmla="*/ 690563 h 3205164"/>
                  <a:gd name="connsiteX445" fmla="*/ 1081039 w 3903662"/>
                  <a:gd name="connsiteY445" fmla="*/ 673894 h 3205164"/>
                  <a:gd name="connsiteX446" fmla="*/ 1070700 w 3903662"/>
                  <a:gd name="connsiteY446" fmla="*/ 658813 h 3205164"/>
                  <a:gd name="connsiteX447" fmla="*/ 1059565 w 3903662"/>
                  <a:gd name="connsiteY447" fmla="*/ 642938 h 3205164"/>
                  <a:gd name="connsiteX448" fmla="*/ 1047634 w 3903662"/>
                  <a:gd name="connsiteY448" fmla="*/ 629444 h 3205164"/>
                  <a:gd name="connsiteX449" fmla="*/ 1033318 w 3903662"/>
                  <a:gd name="connsiteY449" fmla="*/ 617538 h 3205164"/>
                  <a:gd name="connsiteX450" fmla="*/ 1018206 w 3903662"/>
                  <a:gd name="connsiteY450" fmla="*/ 607219 h 3205164"/>
                  <a:gd name="connsiteX451" fmla="*/ 1002299 w 3903662"/>
                  <a:gd name="connsiteY451" fmla="*/ 596900 h 3205164"/>
                  <a:gd name="connsiteX452" fmla="*/ 984801 w 3903662"/>
                  <a:gd name="connsiteY452" fmla="*/ 589757 h 3205164"/>
                  <a:gd name="connsiteX453" fmla="*/ 967303 w 3903662"/>
                  <a:gd name="connsiteY453" fmla="*/ 582613 h 3205164"/>
                  <a:gd name="connsiteX454" fmla="*/ 947419 w 3903662"/>
                  <a:gd name="connsiteY454" fmla="*/ 578644 h 3205164"/>
                  <a:gd name="connsiteX455" fmla="*/ 928330 w 3903662"/>
                  <a:gd name="connsiteY455" fmla="*/ 575469 h 3205164"/>
                  <a:gd name="connsiteX456" fmla="*/ 1394220 w 3903662"/>
                  <a:gd name="connsiteY456" fmla="*/ 0 h 3205164"/>
                  <a:gd name="connsiteX457" fmla="*/ 1427548 w 3903662"/>
                  <a:gd name="connsiteY457" fmla="*/ 0 h 3205164"/>
                  <a:gd name="connsiteX458" fmla="*/ 1460083 w 3903662"/>
                  <a:gd name="connsiteY458" fmla="*/ 794 h 3205164"/>
                  <a:gd name="connsiteX459" fmla="*/ 1491823 w 3903662"/>
                  <a:gd name="connsiteY459" fmla="*/ 3174 h 3205164"/>
                  <a:gd name="connsiteX460" fmla="*/ 1523564 w 3903662"/>
                  <a:gd name="connsiteY460" fmla="*/ 4761 h 3205164"/>
                  <a:gd name="connsiteX461" fmla="*/ 1587046 w 3903662"/>
                  <a:gd name="connsiteY461" fmla="*/ 11109 h 3205164"/>
                  <a:gd name="connsiteX462" fmla="*/ 1649735 w 3903662"/>
                  <a:gd name="connsiteY462" fmla="*/ 19838 h 3205164"/>
                  <a:gd name="connsiteX463" fmla="*/ 1710836 w 3903662"/>
                  <a:gd name="connsiteY463" fmla="*/ 30947 h 3205164"/>
                  <a:gd name="connsiteX464" fmla="*/ 1771937 w 3903662"/>
                  <a:gd name="connsiteY464" fmla="*/ 42849 h 3205164"/>
                  <a:gd name="connsiteX465" fmla="*/ 1831451 w 3903662"/>
                  <a:gd name="connsiteY465" fmla="*/ 58719 h 3205164"/>
                  <a:gd name="connsiteX466" fmla="*/ 1889379 w 3903662"/>
                  <a:gd name="connsiteY466" fmla="*/ 76176 h 3205164"/>
                  <a:gd name="connsiteX467" fmla="*/ 1946512 w 3903662"/>
                  <a:gd name="connsiteY467" fmla="*/ 95220 h 3205164"/>
                  <a:gd name="connsiteX468" fmla="*/ 2002059 w 3903662"/>
                  <a:gd name="connsiteY468" fmla="*/ 116645 h 3205164"/>
                  <a:gd name="connsiteX469" fmla="*/ 2056812 w 3903662"/>
                  <a:gd name="connsiteY469" fmla="*/ 140450 h 3205164"/>
                  <a:gd name="connsiteX470" fmla="*/ 2109978 w 3903662"/>
                  <a:gd name="connsiteY470" fmla="*/ 165048 h 3205164"/>
                  <a:gd name="connsiteX471" fmla="*/ 2160763 w 3903662"/>
                  <a:gd name="connsiteY471" fmla="*/ 192821 h 3205164"/>
                  <a:gd name="connsiteX472" fmla="*/ 2211549 w 3903662"/>
                  <a:gd name="connsiteY472" fmla="*/ 221387 h 3205164"/>
                  <a:gd name="connsiteX473" fmla="*/ 2259160 w 3903662"/>
                  <a:gd name="connsiteY473" fmla="*/ 252333 h 3205164"/>
                  <a:gd name="connsiteX474" fmla="*/ 2306772 w 3903662"/>
                  <a:gd name="connsiteY474" fmla="*/ 284073 h 3205164"/>
                  <a:gd name="connsiteX475" fmla="*/ 2352002 w 3903662"/>
                  <a:gd name="connsiteY475" fmla="*/ 318987 h 3205164"/>
                  <a:gd name="connsiteX476" fmla="*/ 2394853 w 3903662"/>
                  <a:gd name="connsiteY476" fmla="*/ 353901 h 3205164"/>
                  <a:gd name="connsiteX477" fmla="*/ 2436116 w 3903662"/>
                  <a:gd name="connsiteY477" fmla="*/ 390402 h 3205164"/>
                  <a:gd name="connsiteX478" fmla="*/ 2475792 w 3903662"/>
                  <a:gd name="connsiteY478" fmla="*/ 429284 h 3205164"/>
                  <a:gd name="connsiteX479" fmla="*/ 2513088 w 3903662"/>
                  <a:gd name="connsiteY479" fmla="*/ 469753 h 3205164"/>
                  <a:gd name="connsiteX480" fmla="*/ 2531339 w 3903662"/>
                  <a:gd name="connsiteY480" fmla="*/ 489590 h 3205164"/>
                  <a:gd name="connsiteX481" fmla="*/ 2547209 w 3903662"/>
                  <a:gd name="connsiteY481" fmla="*/ 510221 h 3205164"/>
                  <a:gd name="connsiteX482" fmla="*/ 2564667 w 3903662"/>
                  <a:gd name="connsiteY482" fmla="*/ 531646 h 3205164"/>
                  <a:gd name="connsiteX483" fmla="*/ 2581331 w 3903662"/>
                  <a:gd name="connsiteY483" fmla="*/ 553864 h 3205164"/>
                  <a:gd name="connsiteX484" fmla="*/ 2596407 w 3903662"/>
                  <a:gd name="connsiteY484" fmla="*/ 575288 h 3205164"/>
                  <a:gd name="connsiteX485" fmla="*/ 2612278 w 3903662"/>
                  <a:gd name="connsiteY485" fmla="*/ 597506 h 3205164"/>
                  <a:gd name="connsiteX486" fmla="*/ 2626561 w 3903662"/>
                  <a:gd name="connsiteY486" fmla="*/ 620518 h 3205164"/>
                  <a:gd name="connsiteX487" fmla="*/ 2640845 w 3903662"/>
                  <a:gd name="connsiteY487" fmla="*/ 642736 h 3205164"/>
                  <a:gd name="connsiteX488" fmla="*/ 2654335 w 3903662"/>
                  <a:gd name="connsiteY488" fmla="*/ 666541 h 3205164"/>
                  <a:gd name="connsiteX489" fmla="*/ 2667825 w 3903662"/>
                  <a:gd name="connsiteY489" fmla="*/ 688759 h 3205164"/>
                  <a:gd name="connsiteX490" fmla="*/ 2679727 w 3903662"/>
                  <a:gd name="connsiteY490" fmla="*/ 712564 h 3205164"/>
                  <a:gd name="connsiteX491" fmla="*/ 2690837 w 3903662"/>
                  <a:gd name="connsiteY491" fmla="*/ 735575 h 3205164"/>
                  <a:gd name="connsiteX492" fmla="*/ 2701946 w 3903662"/>
                  <a:gd name="connsiteY492" fmla="*/ 760174 h 3205164"/>
                  <a:gd name="connsiteX493" fmla="*/ 2712262 w 3903662"/>
                  <a:gd name="connsiteY493" fmla="*/ 784772 h 3205164"/>
                  <a:gd name="connsiteX494" fmla="*/ 2722578 w 3903662"/>
                  <a:gd name="connsiteY494" fmla="*/ 809371 h 3205164"/>
                  <a:gd name="connsiteX495" fmla="*/ 2732100 w 3903662"/>
                  <a:gd name="connsiteY495" fmla="*/ 833969 h 3205164"/>
                  <a:gd name="connsiteX496" fmla="*/ 2740035 w 3903662"/>
                  <a:gd name="connsiteY496" fmla="*/ 858568 h 3205164"/>
                  <a:gd name="connsiteX497" fmla="*/ 2748764 w 3903662"/>
                  <a:gd name="connsiteY497" fmla="*/ 884753 h 3205164"/>
                  <a:gd name="connsiteX498" fmla="*/ 2755906 w 3903662"/>
                  <a:gd name="connsiteY498" fmla="*/ 910145 h 3205164"/>
                  <a:gd name="connsiteX499" fmla="*/ 2761460 w 3903662"/>
                  <a:gd name="connsiteY499" fmla="*/ 935537 h 3205164"/>
                  <a:gd name="connsiteX500" fmla="*/ 2767808 w 3903662"/>
                  <a:gd name="connsiteY500" fmla="*/ 961723 h 3205164"/>
                  <a:gd name="connsiteX501" fmla="*/ 2773363 w 3903662"/>
                  <a:gd name="connsiteY501" fmla="*/ 987908 h 3205164"/>
                  <a:gd name="connsiteX502" fmla="*/ 2743209 w 3903662"/>
                  <a:gd name="connsiteY502" fmla="*/ 987115 h 3205164"/>
                  <a:gd name="connsiteX503" fmla="*/ 2713849 w 3903662"/>
                  <a:gd name="connsiteY503" fmla="*/ 987115 h 3205164"/>
                  <a:gd name="connsiteX504" fmla="*/ 2680521 w 3903662"/>
                  <a:gd name="connsiteY504" fmla="*/ 987115 h 3205164"/>
                  <a:gd name="connsiteX505" fmla="*/ 2648780 w 3903662"/>
                  <a:gd name="connsiteY505" fmla="*/ 987908 h 3205164"/>
                  <a:gd name="connsiteX506" fmla="*/ 2616246 w 3903662"/>
                  <a:gd name="connsiteY506" fmla="*/ 990289 h 3205164"/>
                  <a:gd name="connsiteX507" fmla="*/ 2584505 w 3903662"/>
                  <a:gd name="connsiteY507" fmla="*/ 991876 h 3205164"/>
                  <a:gd name="connsiteX508" fmla="*/ 2552764 w 3903662"/>
                  <a:gd name="connsiteY508" fmla="*/ 995050 h 3205164"/>
                  <a:gd name="connsiteX509" fmla="*/ 2521023 w 3903662"/>
                  <a:gd name="connsiteY509" fmla="*/ 999017 h 3205164"/>
                  <a:gd name="connsiteX510" fmla="*/ 2489282 w 3903662"/>
                  <a:gd name="connsiteY510" fmla="*/ 1003778 h 3205164"/>
                  <a:gd name="connsiteX511" fmla="*/ 2458334 w 3903662"/>
                  <a:gd name="connsiteY511" fmla="*/ 1008539 h 3205164"/>
                  <a:gd name="connsiteX512" fmla="*/ 2427387 w 3903662"/>
                  <a:gd name="connsiteY512" fmla="*/ 1014094 h 3205164"/>
                  <a:gd name="connsiteX513" fmla="*/ 2397233 w 3903662"/>
                  <a:gd name="connsiteY513" fmla="*/ 1019648 h 3205164"/>
                  <a:gd name="connsiteX514" fmla="*/ 2366286 w 3903662"/>
                  <a:gd name="connsiteY514" fmla="*/ 1026790 h 3205164"/>
                  <a:gd name="connsiteX515" fmla="*/ 2336132 w 3903662"/>
                  <a:gd name="connsiteY515" fmla="*/ 1033931 h 3205164"/>
                  <a:gd name="connsiteX516" fmla="*/ 2306772 w 3903662"/>
                  <a:gd name="connsiteY516" fmla="*/ 1042660 h 3205164"/>
                  <a:gd name="connsiteX517" fmla="*/ 2276618 w 3903662"/>
                  <a:gd name="connsiteY517" fmla="*/ 1051388 h 3205164"/>
                  <a:gd name="connsiteX518" fmla="*/ 2248051 w 3903662"/>
                  <a:gd name="connsiteY518" fmla="*/ 1060910 h 3205164"/>
                  <a:gd name="connsiteX519" fmla="*/ 2219484 w 3903662"/>
                  <a:gd name="connsiteY519" fmla="*/ 1070432 h 3205164"/>
                  <a:gd name="connsiteX520" fmla="*/ 2191711 w 3903662"/>
                  <a:gd name="connsiteY520" fmla="*/ 1080748 h 3205164"/>
                  <a:gd name="connsiteX521" fmla="*/ 2163144 w 3903662"/>
                  <a:gd name="connsiteY521" fmla="*/ 1091857 h 3205164"/>
                  <a:gd name="connsiteX522" fmla="*/ 2135371 w 3903662"/>
                  <a:gd name="connsiteY522" fmla="*/ 1102966 h 3205164"/>
                  <a:gd name="connsiteX523" fmla="*/ 2109184 w 3903662"/>
                  <a:gd name="connsiteY523" fmla="*/ 1114868 h 3205164"/>
                  <a:gd name="connsiteX524" fmla="*/ 2082205 w 3903662"/>
                  <a:gd name="connsiteY524" fmla="*/ 1127564 h 3205164"/>
                  <a:gd name="connsiteX525" fmla="*/ 2055225 w 3903662"/>
                  <a:gd name="connsiteY525" fmla="*/ 1141054 h 3205164"/>
                  <a:gd name="connsiteX526" fmla="*/ 2029832 w 3903662"/>
                  <a:gd name="connsiteY526" fmla="*/ 1154543 h 3205164"/>
                  <a:gd name="connsiteX527" fmla="*/ 2004439 w 3903662"/>
                  <a:gd name="connsiteY527" fmla="*/ 1168826 h 3205164"/>
                  <a:gd name="connsiteX528" fmla="*/ 1979047 w 3903662"/>
                  <a:gd name="connsiteY528" fmla="*/ 1183109 h 3205164"/>
                  <a:gd name="connsiteX529" fmla="*/ 1954447 w 3903662"/>
                  <a:gd name="connsiteY529" fmla="*/ 1198186 h 3205164"/>
                  <a:gd name="connsiteX530" fmla="*/ 1930642 w 3903662"/>
                  <a:gd name="connsiteY530" fmla="*/ 1213262 h 3205164"/>
                  <a:gd name="connsiteX531" fmla="*/ 1906043 w 3903662"/>
                  <a:gd name="connsiteY531" fmla="*/ 1229926 h 3205164"/>
                  <a:gd name="connsiteX532" fmla="*/ 1883030 w 3903662"/>
                  <a:gd name="connsiteY532" fmla="*/ 1246589 h 3205164"/>
                  <a:gd name="connsiteX533" fmla="*/ 1860018 w 3903662"/>
                  <a:gd name="connsiteY533" fmla="*/ 1262459 h 3205164"/>
                  <a:gd name="connsiteX534" fmla="*/ 1838593 w 3903662"/>
                  <a:gd name="connsiteY534" fmla="*/ 1279916 h 3205164"/>
                  <a:gd name="connsiteX535" fmla="*/ 1815581 w 3903662"/>
                  <a:gd name="connsiteY535" fmla="*/ 1298960 h 3205164"/>
                  <a:gd name="connsiteX536" fmla="*/ 1794949 w 3903662"/>
                  <a:gd name="connsiteY536" fmla="*/ 1317211 h 3205164"/>
                  <a:gd name="connsiteX537" fmla="*/ 1773524 w 3903662"/>
                  <a:gd name="connsiteY537" fmla="*/ 1335461 h 3205164"/>
                  <a:gd name="connsiteX538" fmla="*/ 1754480 w 3903662"/>
                  <a:gd name="connsiteY538" fmla="*/ 1355299 h 3205164"/>
                  <a:gd name="connsiteX539" fmla="*/ 1733848 w 3903662"/>
                  <a:gd name="connsiteY539" fmla="*/ 1374343 h 3205164"/>
                  <a:gd name="connsiteX540" fmla="*/ 1715597 w 3903662"/>
                  <a:gd name="connsiteY540" fmla="*/ 1394181 h 3205164"/>
                  <a:gd name="connsiteX541" fmla="*/ 1696552 w 3903662"/>
                  <a:gd name="connsiteY541" fmla="*/ 1414812 h 3205164"/>
                  <a:gd name="connsiteX542" fmla="*/ 1678301 w 3903662"/>
                  <a:gd name="connsiteY542" fmla="*/ 1434649 h 3205164"/>
                  <a:gd name="connsiteX543" fmla="*/ 1660844 w 3903662"/>
                  <a:gd name="connsiteY543" fmla="*/ 1456867 h 3205164"/>
                  <a:gd name="connsiteX544" fmla="*/ 1644180 w 3903662"/>
                  <a:gd name="connsiteY544" fmla="*/ 1476705 h 3205164"/>
                  <a:gd name="connsiteX545" fmla="*/ 1628309 w 3903662"/>
                  <a:gd name="connsiteY545" fmla="*/ 1499716 h 3205164"/>
                  <a:gd name="connsiteX546" fmla="*/ 1612439 w 3903662"/>
                  <a:gd name="connsiteY546" fmla="*/ 1521141 h 3205164"/>
                  <a:gd name="connsiteX547" fmla="*/ 1597362 w 3903662"/>
                  <a:gd name="connsiteY547" fmla="*/ 1543359 h 3205164"/>
                  <a:gd name="connsiteX548" fmla="*/ 1583079 w 3903662"/>
                  <a:gd name="connsiteY548" fmla="*/ 1566370 h 3205164"/>
                  <a:gd name="connsiteX549" fmla="*/ 1569589 w 3903662"/>
                  <a:gd name="connsiteY549" fmla="*/ 1589382 h 3205164"/>
                  <a:gd name="connsiteX550" fmla="*/ 1556099 w 3903662"/>
                  <a:gd name="connsiteY550" fmla="*/ 1613187 h 3205164"/>
                  <a:gd name="connsiteX551" fmla="*/ 1544196 w 3903662"/>
                  <a:gd name="connsiteY551" fmla="*/ 1636992 h 3205164"/>
                  <a:gd name="connsiteX552" fmla="*/ 1531500 w 3903662"/>
                  <a:gd name="connsiteY552" fmla="*/ 1660797 h 3205164"/>
                  <a:gd name="connsiteX553" fmla="*/ 1521184 w 3903662"/>
                  <a:gd name="connsiteY553" fmla="*/ 1685395 h 3205164"/>
                  <a:gd name="connsiteX554" fmla="*/ 1510075 w 3903662"/>
                  <a:gd name="connsiteY554" fmla="*/ 1709994 h 3205164"/>
                  <a:gd name="connsiteX555" fmla="*/ 1501346 w 3903662"/>
                  <a:gd name="connsiteY555" fmla="*/ 1734592 h 3205164"/>
                  <a:gd name="connsiteX556" fmla="*/ 1491823 w 3903662"/>
                  <a:gd name="connsiteY556" fmla="*/ 1759984 h 3205164"/>
                  <a:gd name="connsiteX557" fmla="*/ 1483888 w 3903662"/>
                  <a:gd name="connsiteY557" fmla="*/ 1785376 h 3205164"/>
                  <a:gd name="connsiteX558" fmla="*/ 1476747 w 3903662"/>
                  <a:gd name="connsiteY558" fmla="*/ 1811562 h 3205164"/>
                  <a:gd name="connsiteX559" fmla="*/ 1470398 w 3903662"/>
                  <a:gd name="connsiteY559" fmla="*/ 1836954 h 3205164"/>
                  <a:gd name="connsiteX560" fmla="*/ 1464050 w 3903662"/>
                  <a:gd name="connsiteY560" fmla="*/ 1862346 h 3205164"/>
                  <a:gd name="connsiteX561" fmla="*/ 1459289 w 3903662"/>
                  <a:gd name="connsiteY561" fmla="*/ 1889325 h 3205164"/>
                  <a:gd name="connsiteX562" fmla="*/ 1453734 w 3903662"/>
                  <a:gd name="connsiteY562" fmla="*/ 1915510 h 3205164"/>
                  <a:gd name="connsiteX563" fmla="*/ 1450560 w 3903662"/>
                  <a:gd name="connsiteY563" fmla="*/ 1942489 h 3205164"/>
                  <a:gd name="connsiteX564" fmla="*/ 1447386 w 3903662"/>
                  <a:gd name="connsiteY564" fmla="*/ 1968675 h 3205164"/>
                  <a:gd name="connsiteX565" fmla="*/ 1445799 w 3903662"/>
                  <a:gd name="connsiteY565" fmla="*/ 1996447 h 3205164"/>
                  <a:gd name="connsiteX566" fmla="*/ 1445006 w 3903662"/>
                  <a:gd name="connsiteY566" fmla="*/ 2023426 h 3205164"/>
                  <a:gd name="connsiteX567" fmla="*/ 1443419 w 3903662"/>
                  <a:gd name="connsiteY567" fmla="*/ 2051199 h 3205164"/>
                  <a:gd name="connsiteX568" fmla="*/ 1445006 w 3903662"/>
                  <a:gd name="connsiteY568" fmla="*/ 2086906 h 3205164"/>
                  <a:gd name="connsiteX569" fmla="*/ 1446593 w 3903662"/>
                  <a:gd name="connsiteY569" fmla="*/ 2122614 h 3205164"/>
                  <a:gd name="connsiteX570" fmla="*/ 1450560 w 3903662"/>
                  <a:gd name="connsiteY570" fmla="*/ 2158321 h 3205164"/>
                  <a:gd name="connsiteX571" fmla="*/ 1454528 w 3903662"/>
                  <a:gd name="connsiteY571" fmla="*/ 2193235 h 3205164"/>
                  <a:gd name="connsiteX572" fmla="*/ 1461670 w 3903662"/>
                  <a:gd name="connsiteY572" fmla="*/ 2228149 h 3205164"/>
                  <a:gd name="connsiteX573" fmla="*/ 1469605 w 3903662"/>
                  <a:gd name="connsiteY573" fmla="*/ 2262270 h 3205164"/>
                  <a:gd name="connsiteX574" fmla="*/ 1478334 w 3903662"/>
                  <a:gd name="connsiteY574" fmla="*/ 2296390 h 3205164"/>
                  <a:gd name="connsiteX575" fmla="*/ 1488649 w 3903662"/>
                  <a:gd name="connsiteY575" fmla="*/ 2329718 h 3205164"/>
                  <a:gd name="connsiteX576" fmla="*/ 1441832 w 3903662"/>
                  <a:gd name="connsiteY576" fmla="*/ 2332098 h 3205164"/>
                  <a:gd name="connsiteX577" fmla="*/ 1394220 w 3903662"/>
                  <a:gd name="connsiteY577" fmla="*/ 2332892 h 3205164"/>
                  <a:gd name="connsiteX578" fmla="*/ 1337086 w 3903662"/>
                  <a:gd name="connsiteY578" fmla="*/ 2332098 h 3205164"/>
                  <a:gd name="connsiteX579" fmla="*/ 1279953 w 3903662"/>
                  <a:gd name="connsiteY579" fmla="*/ 2328924 h 3205164"/>
                  <a:gd name="connsiteX580" fmla="*/ 1223613 w 3903662"/>
                  <a:gd name="connsiteY580" fmla="*/ 2323370 h 3205164"/>
                  <a:gd name="connsiteX581" fmla="*/ 1168066 w 3903662"/>
                  <a:gd name="connsiteY581" fmla="*/ 2317815 h 3205164"/>
                  <a:gd name="connsiteX582" fmla="*/ 1113313 w 3903662"/>
                  <a:gd name="connsiteY582" fmla="*/ 2308293 h 3205164"/>
                  <a:gd name="connsiteX583" fmla="*/ 1059353 w 3903662"/>
                  <a:gd name="connsiteY583" fmla="*/ 2297977 h 3205164"/>
                  <a:gd name="connsiteX584" fmla="*/ 1006187 w 3903662"/>
                  <a:gd name="connsiteY584" fmla="*/ 2286868 h 3205164"/>
                  <a:gd name="connsiteX585" fmla="*/ 953815 w 3903662"/>
                  <a:gd name="connsiteY585" fmla="*/ 2272585 h 3205164"/>
                  <a:gd name="connsiteX586" fmla="*/ 930009 w 3903662"/>
                  <a:gd name="connsiteY586" fmla="*/ 2266237 h 3205164"/>
                  <a:gd name="connsiteX587" fmla="*/ 426122 w 3903662"/>
                  <a:gd name="connsiteY587" fmla="*/ 2522538 h 3205164"/>
                  <a:gd name="connsiteX588" fmla="*/ 560227 w 3903662"/>
                  <a:gd name="connsiteY588" fmla="*/ 2101189 h 3205164"/>
                  <a:gd name="connsiteX589" fmla="*/ 547531 w 3903662"/>
                  <a:gd name="connsiteY589" fmla="*/ 2093254 h 3205164"/>
                  <a:gd name="connsiteX590" fmla="*/ 517377 w 3903662"/>
                  <a:gd name="connsiteY590" fmla="*/ 2072623 h 3205164"/>
                  <a:gd name="connsiteX591" fmla="*/ 486430 w 3903662"/>
                  <a:gd name="connsiteY591" fmla="*/ 2051199 h 3205164"/>
                  <a:gd name="connsiteX592" fmla="*/ 457863 w 3903662"/>
                  <a:gd name="connsiteY592" fmla="*/ 2029774 h 3205164"/>
                  <a:gd name="connsiteX593" fmla="*/ 428503 w 3903662"/>
                  <a:gd name="connsiteY593" fmla="*/ 2006763 h 3205164"/>
                  <a:gd name="connsiteX594" fmla="*/ 399936 w 3903662"/>
                  <a:gd name="connsiteY594" fmla="*/ 1984545 h 3205164"/>
                  <a:gd name="connsiteX595" fmla="*/ 373750 w 3903662"/>
                  <a:gd name="connsiteY595" fmla="*/ 1960740 h 3205164"/>
                  <a:gd name="connsiteX596" fmla="*/ 346770 w 3903662"/>
                  <a:gd name="connsiteY596" fmla="*/ 1936141 h 3205164"/>
                  <a:gd name="connsiteX597" fmla="*/ 321377 w 3903662"/>
                  <a:gd name="connsiteY597" fmla="*/ 1911543 h 3205164"/>
                  <a:gd name="connsiteX598" fmla="*/ 296778 w 3903662"/>
                  <a:gd name="connsiteY598" fmla="*/ 1886151 h 3205164"/>
                  <a:gd name="connsiteX599" fmla="*/ 272972 w 3903662"/>
                  <a:gd name="connsiteY599" fmla="*/ 1859172 h 3205164"/>
                  <a:gd name="connsiteX600" fmla="*/ 250753 w 3903662"/>
                  <a:gd name="connsiteY600" fmla="*/ 1832986 h 3205164"/>
                  <a:gd name="connsiteX601" fmla="*/ 227741 w 3903662"/>
                  <a:gd name="connsiteY601" fmla="*/ 1806007 h 3205164"/>
                  <a:gd name="connsiteX602" fmla="*/ 207110 w 3903662"/>
                  <a:gd name="connsiteY602" fmla="*/ 1777441 h 3205164"/>
                  <a:gd name="connsiteX603" fmla="*/ 187272 w 3903662"/>
                  <a:gd name="connsiteY603" fmla="*/ 1749668 h 3205164"/>
                  <a:gd name="connsiteX604" fmla="*/ 167433 w 3903662"/>
                  <a:gd name="connsiteY604" fmla="*/ 1721102 h 3205164"/>
                  <a:gd name="connsiteX605" fmla="*/ 149182 w 3903662"/>
                  <a:gd name="connsiteY605" fmla="*/ 1690950 h 3205164"/>
                  <a:gd name="connsiteX606" fmla="*/ 131725 w 3903662"/>
                  <a:gd name="connsiteY606" fmla="*/ 1661590 h 3205164"/>
                  <a:gd name="connsiteX607" fmla="*/ 115061 w 3903662"/>
                  <a:gd name="connsiteY607" fmla="*/ 1630644 h 3205164"/>
                  <a:gd name="connsiteX608" fmla="*/ 99984 w 3903662"/>
                  <a:gd name="connsiteY608" fmla="*/ 1599697 h 3205164"/>
                  <a:gd name="connsiteX609" fmla="*/ 85701 w 3903662"/>
                  <a:gd name="connsiteY609" fmla="*/ 1569544 h 3205164"/>
                  <a:gd name="connsiteX610" fmla="*/ 72211 w 3903662"/>
                  <a:gd name="connsiteY610" fmla="*/ 1537804 h 3205164"/>
                  <a:gd name="connsiteX611" fmla="*/ 59514 w 3903662"/>
                  <a:gd name="connsiteY611" fmla="*/ 1506064 h 3205164"/>
                  <a:gd name="connsiteX612" fmla="*/ 48405 w 3903662"/>
                  <a:gd name="connsiteY612" fmla="*/ 1472737 h 3205164"/>
                  <a:gd name="connsiteX613" fmla="*/ 39676 w 3903662"/>
                  <a:gd name="connsiteY613" fmla="*/ 1440204 h 3205164"/>
                  <a:gd name="connsiteX614" fmla="*/ 30154 w 3903662"/>
                  <a:gd name="connsiteY614" fmla="*/ 1407670 h 3205164"/>
                  <a:gd name="connsiteX615" fmla="*/ 22219 w 3903662"/>
                  <a:gd name="connsiteY615" fmla="*/ 1373550 h 3205164"/>
                  <a:gd name="connsiteX616" fmla="*/ 15871 w 3903662"/>
                  <a:gd name="connsiteY616" fmla="*/ 1339429 h 3205164"/>
                  <a:gd name="connsiteX617" fmla="*/ 9522 w 3903662"/>
                  <a:gd name="connsiteY617" fmla="*/ 1306102 h 3205164"/>
                  <a:gd name="connsiteX618" fmla="*/ 5555 w 3903662"/>
                  <a:gd name="connsiteY618" fmla="*/ 1271188 h 3205164"/>
                  <a:gd name="connsiteX619" fmla="*/ 2381 w 3903662"/>
                  <a:gd name="connsiteY619" fmla="*/ 1236274 h 3205164"/>
                  <a:gd name="connsiteX620" fmla="*/ 0 w 3903662"/>
                  <a:gd name="connsiteY620" fmla="*/ 1201360 h 3205164"/>
                  <a:gd name="connsiteX621" fmla="*/ 0 w 3903662"/>
                  <a:gd name="connsiteY621" fmla="*/ 1166446 h 3205164"/>
                  <a:gd name="connsiteX622" fmla="*/ 0 w 3903662"/>
                  <a:gd name="connsiteY622" fmla="*/ 1137086 h 3205164"/>
                  <a:gd name="connsiteX623" fmla="*/ 2381 w 3903662"/>
                  <a:gd name="connsiteY623" fmla="*/ 1106140 h 3205164"/>
                  <a:gd name="connsiteX624" fmla="*/ 4761 w 3903662"/>
                  <a:gd name="connsiteY624" fmla="*/ 1075987 h 3205164"/>
                  <a:gd name="connsiteX625" fmla="*/ 7935 w 3903662"/>
                  <a:gd name="connsiteY625" fmla="*/ 1047421 h 3205164"/>
                  <a:gd name="connsiteX626" fmla="*/ 11903 w 3903662"/>
                  <a:gd name="connsiteY626" fmla="*/ 1018061 h 3205164"/>
                  <a:gd name="connsiteX627" fmla="*/ 15871 w 3903662"/>
                  <a:gd name="connsiteY627" fmla="*/ 989495 h 3205164"/>
                  <a:gd name="connsiteX628" fmla="*/ 22219 w 3903662"/>
                  <a:gd name="connsiteY628" fmla="*/ 959342 h 3205164"/>
                  <a:gd name="connsiteX629" fmla="*/ 27773 w 3903662"/>
                  <a:gd name="connsiteY629" fmla="*/ 931570 h 3205164"/>
                  <a:gd name="connsiteX630" fmla="*/ 36502 w 3903662"/>
                  <a:gd name="connsiteY630" fmla="*/ 903004 h 3205164"/>
                  <a:gd name="connsiteX631" fmla="*/ 44437 w 3903662"/>
                  <a:gd name="connsiteY631" fmla="*/ 875231 h 3205164"/>
                  <a:gd name="connsiteX632" fmla="*/ 52373 w 3903662"/>
                  <a:gd name="connsiteY632" fmla="*/ 846665 h 3205164"/>
                  <a:gd name="connsiteX633" fmla="*/ 62688 w 3903662"/>
                  <a:gd name="connsiteY633" fmla="*/ 819686 h 3205164"/>
                  <a:gd name="connsiteX634" fmla="*/ 73004 w 3903662"/>
                  <a:gd name="connsiteY634" fmla="*/ 792707 h 3205164"/>
                  <a:gd name="connsiteX635" fmla="*/ 84114 w 3903662"/>
                  <a:gd name="connsiteY635" fmla="*/ 765728 h 3205164"/>
                  <a:gd name="connsiteX636" fmla="*/ 96810 w 3903662"/>
                  <a:gd name="connsiteY636" fmla="*/ 738749 h 3205164"/>
                  <a:gd name="connsiteX637" fmla="*/ 110300 w 3903662"/>
                  <a:gd name="connsiteY637" fmla="*/ 712564 h 3205164"/>
                  <a:gd name="connsiteX638" fmla="*/ 122996 w 3903662"/>
                  <a:gd name="connsiteY638" fmla="*/ 686378 h 3205164"/>
                  <a:gd name="connsiteX639" fmla="*/ 138073 w 3903662"/>
                  <a:gd name="connsiteY639" fmla="*/ 660986 h 3205164"/>
                  <a:gd name="connsiteX640" fmla="*/ 153150 w 3903662"/>
                  <a:gd name="connsiteY640" fmla="*/ 635594 h 3205164"/>
                  <a:gd name="connsiteX641" fmla="*/ 168227 w 3903662"/>
                  <a:gd name="connsiteY641" fmla="*/ 610996 h 3205164"/>
                  <a:gd name="connsiteX642" fmla="*/ 184891 w 3903662"/>
                  <a:gd name="connsiteY642" fmla="*/ 586397 h 3205164"/>
                  <a:gd name="connsiteX643" fmla="*/ 202349 w 3903662"/>
                  <a:gd name="connsiteY643" fmla="*/ 561799 h 3205164"/>
                  <a:gd name="connsiteX644" fmla="*/ 219806 w 3903662"/>
                  <a:gd name="connsiteY644" fmla="*/ 537994 h 3205164"/>
                  <a:gd name="connsiteX645" fmla="*/ 238057 w 3903662"/>
                  <a:gd name="connsiteY645" fmla="*/ 514189 h 3205164"/>
                  <a:gd name="connsiteX646" fmla="*/ 257895 w 3903662"/>
                  <a:gd name="connsiteY646" fmla="*/ 491177 h 3205164"/>
                  <a:gd name="connsiteX647" fmla="*/ 276940 w 3903662"/>
                  <a:gd name="connsiteY647" fmla="*/ 468166 h 3205164"/>
                  <a:gd name="connsiteX648" fmla="*/ 297571 w 3903662"/>
                  <a:gd name="connsiteY648" fmla="*/ 445947 h 3205164"/>
                  <a:gd name="connsiteX649" fmla="*/ 318203 w 3903662"/>
                  <a:gd name="connsiteY649" fmla="*/ 424523 h 3205164"/>
                  <a:gd name="connsiteX650" fmla="*/ 340422 w 3903662"/>
                  <a:gd name="connsiteY650" fmla="*/ 403098 h 3205164"/>
                  <a:gd name="connsiteX651" fmla="*/ 361847 w 3903662"/>
                  <a:gd name="connsiteY651" fmla="*/ 382467 h 3205164"/>
                  <a:gd name="connsiteX652" fmla="*/ 384859 w 3903662"/>
                  <a:gd name="connsiteY652" fmla="*/ 361836 h 3205164"/>
                  <a:gd name="connsiteX653" fmla="*/ 408665 w 3903662"/>
                  <a:gd name="connsiteY653" fmla="*/ 341205 h 3205164"/>
                  <a:gd name="connsiteX654" fmla="*/ 433264 w 3903662"/>
                  <a:gd name="connsiteY654" fmla="*/ 322161 h 3205164"/>
                  <a:gd name="connsiteX655" fmla="*/ 456276 w 3903662"/>
                  <a:gd name="connsiteY655" fmla="*/ 303117 h 3205164"/>
                  <a:gd name="connsiteX656" fmla="*/ 482462 w 3903662"/>
                  <a:gd name="connsiteY656" fmla="*/ 284867 h 3205164"/>
                  <a:gd name="connsiteX657" fmla="*/ 507855 w 3903662"/>
                  <a:gd name="connsiteY657" fmla="*/ 266616 h 3205164"/>
                  <a:gd name="connsiteX658" fmla="*/ 533248 w 3903662"/>
                  <a:gd name="connsiteY658" fmla="*/ 249159 h 3205164"/>
                  <a:gd name="connsiteX659" fmla="*/ 560227 w 3903662"/>
                  <a:gd name="connsiteY659" fmla="*/ 231702 h 3205164"/>
                  <a:gd name="connsiteX660" fmla="*/ 588001 w 3903662"/>
                  <a:gd name="connsiteY660" fmla="*/ 215039 h 3205164"/>
                  <a:gd name="connsiteX661" fmla="*/ 615774 w 3903662"/>
                  <a:gd name="connsiteY661" fmla="*/ 199169 h 3205164"/>
                  <a:gd name="connsiteX662" fmla="*/ 642754 w 3903662"/>
                  <a:gd name="connsiteY662" fmla="*/ 183299 h 3205164"/>
                  <a:gd name="connsiteX663" fmla="*/ 672114 w 3903662"/>
                  <a:gd name="connsiteY663" fmla="*/ 169016 h 3205164"/>
                  <a:gd name="connsiteX664" fmla="*/ 700681 w 3903662"/>
                  <a:gd name="connsiteY664" fmla="*/ 154733 h 3205164"/>
                  <a:gd name="connsiteX665" fmla="*/ 730041 w 3903662"/>
                  <a:gd name="connsiteY665" fmla="*/ 140450 h 3205164"/>
                  <a:gd name="connsiteX666" fmla="*/ 760195 w 3903662"/>
                  <a:gd name="connsiteY666" fmla="*/ 127754 h 3205164"/>
                  <a:gd name="connsiteX667" fmla="*/ 789556 w 3903662"/>
                  <a:gd name="connsiteY667" fmla="*/ 115058 h 3205164"/>
                  <a:gd name="connsiteX668" fmla="*/ 820503 w 3903662"/>
                  <a:gd name="connsiteY668" fmla="*/ 103155 h 3205164"/>
                  <a:gd name="connsiteX669" fmla="*/ 852244 w 3903662"/>
                  <a:gd name="connsiteY669" fmla="*/ 92046 h 3205164"/>
                  <a:gd name="connsiteX670" fmla="*/ 883191 w 3903662"/>
                  <a:gd name="connsiteY670" fmla="*/ 80937 h 3205164"/>
                  <a:gd name="connsiteX671" fmla="*/ 914932 w 3903662"/>
                  <a:gd name="connsiteY671" fmla="*/ 70622 h 3205164"/>
                  <a:gd name="connsiteX672" fmla="*/ 947467 w 3903662"/>
                  <a:gd name="connsiteY672" fmla="*/ 61893 h 3205164"/>
                  <a:gd name="connsiteX673" fmla="*/ 980001 w 3903662"/>
                  <a:gd name="connsiteY673" fmla="*/ 52371 h 3205164"/>
                  <a:gd name="connsiteX674" fmla="*/ 1013329 w 3903662"/>
                  <a:gd name="connsiteY674" fmla="*/ 44436 h 3205164"/>
                  <a:gd name="connsiteX675" fmla="*/ 1045864 w 3903662"/>
                  <a:gd name="connsiteY675" fmla="*/ 37295 h 3205164"/>
                  <a:gd name="connsiteX676" fmla="*/ 1079985 w 3903662"/>
                  <a:gd name="connsiteY676" fmla="*/ 29360 h 3205164"/>
                  <a:gd name="connsiteX677" fmla="*/ 1113313 w 3903662"/>
                  <a:gd name="connsiteY677" fmla="*/ 23805 h 3205164"/>
                  <a:gd name="connsiteX678" fmla="*/ 1147434 w 3903662"/>
                  <a:gd name="connsiteY678" fmla="*/ 18251 h 3205164"/>
                  <a:gd name="connsiteX679" fmla="*/ 1182350 w 3903662"/>
                  <a:gd name="connsiteY679" fmla="*/ 13490 h 3205164"/>
                  <a:gd name="connsiteX680" fmla="*/ 1217265 w 3903662"/>
                  <a:gd name="connsiteY680" fmla="*/ 9522 h 3205164"/>
                  <a:gd name="connsiteX681" fmla="*/ 1252180 w 3903662"/>
                  <a:gd name="connsiteY681" fmla="*/ 6348 h 3205164"/>
                  <a:gd name="connsiteX682" fmla="*/ 1287095 w 3903662"/>
                  <a:gd name="connsiteY682" fmla="*/ 3174 h 3205164"/>
                  <a:gd name="connsiteX683" fmla="*/ 1322803 w 3903662"/>
                  <a:gd name="connsiteY683" fmla="*/ 2381 h 3205164"/>
                  <a:gd name="connsiteX684" fmla="*/ 1358512 w 3903662"/>
                  <a:gd name="connsiteY684" fmla="*/ 794 h 3205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</a:cxnLst>
                <a:rect l="l" t="t" r="r" b="b"/>
                <a:pathLst>
                  <a:path w="3903662" h="3205164">
                    <a:moveTo>
                      <a:pt x="3133724" y="1558926"/>
                    </a:moveTo>
                    <a:lnTo>
                      <a:pt x="3117849" y="1559722"/>
                    </a:lnTo>
                    <a:lnTo>
                      <a:pt x="3101181" y="1562109"/>
                    </a:lnTo>
                    <a:lnTo>
                      <a:pt x="3084512" y="1566088"/>
                    </a:lnTo>
                    <a:lnTo>
                      <a:pt x="3070224" y="1570862"/>
                    </a:lnTo>
                    <a:lnTo>
                      <a:pt x="3055937" y="1578024"/>
                    </a:lnTo>
                    <a:lnTo>
                      <a:pt x="3041649" y="1586776"/>
                    </a:lnTo>
                    <a:lnTo>
                      <a:pt x="3029743" y="1595529"/>
                    </a:lnTo>
                    <a:lnTo>
                      <a:pt x="3017043" y="1605874"/>
                    </a:lnTo>
                    <a:lnTo>
                      <a:pt x="3006724" y="1617014"/>
                    </a:lnTo>
                    <a:lnTo>
                      <a:pt x="2997993" y="1629745"/>
                    </a:lnTo>
                    <a:lnTo>
                      <a:pt x="2989262" y="1643273"/>
                    </a:lnTo>
                    <a:lnTo>
                      <a:pt x="2982118" y="1656004"/>
                    </a:lnTo>
                    <a:lnTo>
                      <a:pt x="2975768" y="1671918"/>
                    </a:lnTo>
                    <a:lnTo>
                      <a:pt x="2971799" y="1687037"/>
                    </a:lnTo>
                    <a:lnTo>
                      <a:pt x="2970212" y="1702951"/>
                    </a:lnTo>
                    <a:lnTo>
                      <a:pt x="2968624" y="1718866"/>
                    </a:lnTo>
                    <a:lnTo>
                      <a:pt x="2970212" y="1735576"/>
                    </a:lnTo>
                    <a:lnTo>
                      <a:pt x="2971799" y="1750694"/>
                    </a:lnTo>
                    <a:lnTo>
                      <a:pt x="2975768" y="1766609"/>
                    </a:lnTo>
                    <a:lnTo>
                      <a:pt x="2982118" y="1781727"/>
                    </a:lnTo>
                    <a:lnTo>
                      <a:pt x="2989262" y="1796050"/>
                    </a:lnTo>
                    <a:lnTo>
                      <a:pt x="2997993" y="1808782"/>
                    </a:lnTo>
                    <a:lnTo>
                      <a:pt x="3006724" y="1820718"/>
                    </a:lnTo>
                    <a:lnTo>
                      <a:pt x="3017043" y="1833449"/>
                    </a:lnTo>
                    <a:lnTo>
                      <a:pt x="3029743" y="1843794"/>
                    </a:lnTo>
                    <a:lnTo>
                      <a:pt x="3041649" y="1852547"/>
                    </a:lnTo>
                    <a:lnTo>
                      <a:pt x="3055937" y="1859708"/>
                    </a:lnTo>
                    <a:lnTo>
                      <a:pt x="3070224" y="1866869"/>
                    </a:lnTo>
                    <a:lnTo>
                      <a:pt x="3084512" y="1872440"/>
                    </a:lnTo>
                    <a:lnTo>
                      <a:pt x="3101181" y="1876418"/>
                    </a:lnTo>
                    <a:lnTo>
                      <a:pt x="3117849" y="1879601"/>
                    </a:lnTo>
                    <a:lnTo>
                      <a:pt x="3133724" y="1879601"/>
                    </a:lnTo>
                    <a:lnTo>
                      <a:pt x="3151187" y="1879601"/>
                    </a:lnTo>
                    <a:lnTo>
                      <a:pt x="3167856" y="1876418"/>
                    </a:lnTo>
                    <a:lnTo>
                      <a:pt x="3184525" y="1872440"/>
                    </a:lnTo>
                    <a:lnTo>
                      <a:pt x="3198812" y="1866869"/>
                    </a:lnTo>
                    <a:lnTo>
                      <a:pt x="3213100" y="1859708"/>
                    </a:lnTo>
                    <a:lnTo>
                      <a:pt x="3227387" y="1852547"/>
                    </a:lnTo>
                    <a:lnTo>
                      <a:pt x="3239293" y="1843794"/>
                    </a:lnTo>
                    <a:lnTo>
                      <a:pt x="3251993" y="1833449"/>
                    </a:lnTo>
                    <a:lnTo>
                      <a:pt x="3262312" y="1820718"/>
                    </a:lnTo>
                    <a:lnTo>
                      <a:pt x="3271043" y="1808782"/>
                    </a:lnTo>
                    <a:lnTo>
                      <a:pt x="3279775" y="1796050"/>
                    </a:lnTo>
                    <a:lnTo>
                      <a:pt x="3286918" y="1781727"/>
                    </a:lnTo>
                    <a:lnTo>
                      <a:pt x="3293268" y="1766609"/>
                    </a:lnTo>
                    <a:lnTo>
                      <a:pt x="3297237" y="1750694"/>
                    </a:lnTo>
                    <a:lnTo>
                      <a:pt x="3298825" y="1735576"/>
                    </a:lnTo>
                    <a:lnTo>
                      <a:pt x="3300412" y="1718866"/>
                    </a:lnTo>
                    <a:lnTo>
                      <a:pt x="3298825" y="1702951"/>
                    </a:lnTo>
                    <a:lnTo>
                      <a:pt x="3297237" y="1687037"/>
                    </a:lnTo>
                    <a:lnTo>
                      <a:pt x="3293268" y="1671918"/>
                    </a:lnTo>
                    <a:lnTo>
                      <a:pt x="3286918" y="1656004"/>
                    </a:lnTo>
                    <a:lnTo>
                      <a:pt x="3279775" y="1643273"/>
                    </a:lnTo>
                    <a:lnTo>
                      <a:pt x="3271043" y="1629745"/>
                    </a:lnTo>
                    <a:lnTo>
                      <a:pt x="3262312" y="1617014"/>
                    </a:lnTo>
                    <a:lnTo>
                      <a:pt x="3251993" y="1605874"/>
                    </a:lnTo>
                    <a:lnTo>
                      <a:pt x="3239293" y="1595529"/>
                    </a:lnTo>
                    <a:lnTo>
                      <a:pt x="3227387" y="1586776"/>
                    </a:lnTo>
                    <a:lnTo>
                      <a:pt x="3213100" y="1578024"/>
                    </a:lnTo>
                    <a:lnTo>
                      <a:pt x="3198812" y="1570862"/>
                    </a:lnTo>
                    <a:lnTo>
                      <a:pt x="3184525" y="1566088"/>
                    </a:lnTo>
                    <a:lnTo>
                      <a:pt x="3167856" y="1562109"/>
                    </a:lnTo>
                    <a:lnTo>
                      <a:pt x="3151187" y="1559722"/>
                    </a:lnTo>
                    <a:close/>
                    <a:moveTo>
                      <a:pt x="2314179" y="1558926"/>
                    </a:moveTo>
                    <a:lnTo>
                      <a:pt x="2296675" y="1559722"/>
                    </a:lnTo>
                    <a:lnTo>
                      <a:pt x="2280762" y="1562109"/>
                    </a:lnTo>
                    <a:lnTo>
                      <a:pt x="2264848" y="1566088"/>
                    </a:lnTo>
                    <a:lnTo>
                      <a:pt x="2249731" y="1570862"/>
                    </a:lnTo>
                    <a:lnTo>
                      <a:pt x="2235409" y="1578024"/>
                    </a:lnTo>
                    <a:lnTo>
                      <a:pt x="2221883" y="1586776"/>
                    </a:lnTo>
                    <a:lnTo>
                      <a:pt x="2208357" y="1595529"/>
                    </a:lnTo>
                    <a:lnTo>
                      <a:pt x="2197218" y="1605874"/>
                    </a:lnTo>
                    <a:lnTo>
                      <a:pt x="2186079" y="1617014"/>
                    </a:lnTo>
                    <a:lnTo>
                      <a:pt x="2176531" y="1629745"/>
                    </a:lnTo>
                    <a:lnTo>
                      <a:pt x="2168574" y="1643273"/>
                    </a:lnTo>
                    <a:lnTo>
                      <a:pt x="2161413" y="1656004"/>
                    </a:lnTo>
                    <a:lnTo>
                      <a:pt x="2155844" y="1671918"/>
                    </a:lnTo>
                    <a:lnTo>
                      <a:pt x="2151866" y="1687037"/>
                    </a:lnTo>
                    <a:lnTo>
                      <a:pt x="2148683" y="1702951"/>
                    </a:lnTo>
                    <a:lnTo>
                      <a:pt x="2147887" y="1718866"/>
                    </a:lnTo>
                    <a:lnTo>
                      <a:pt x="2148683" y="1735576"/>
                    </a:lnTo>
                    <a:lnTo>
                      <a:pt x="2151866" y="1750694"/>
                    </a:lnTo>
                    <a:lnTo>
                      <a:pt x="2155844" y="1766609"/>
                    </a:lnTo>
                    <a:lnTo>
                      <a:pt x="2161413" y="1781727"/>
                    </a:lnTo>
                    <a:lnTo>
                      <a:pt x="2168574" y="1796050"/>
                    </a:lnTo>
                    <a:lnTo>
                      <a:pt x="2176531" y="1808782"/>
                    </a:lnTo>
                    <a:lnTo>
                      <a:pt x="2186079" y="1820718"/>
                    </a:lnTo>
                    <a:lnTo>
                      <a:pt x="2197218" y="1833449"/>
                    </a:lnTo>
                    <a:lnTo>
                      <a:pt x="2208357" y="1843794"/>
                    </a:lnTo>
                    <a:lnTo>
                      <a:pt x="2221883" y="1852547"/>
                    </a:lnTo>
                    <a:lnTo>
                      <a:pt x="2235409" y="1859708"/>
                    </a:lnTo>
                    <a:lnTo>
                      <a:pt x="2249731" y="1866869"/>
                    </a:lnTo>
                    <a:lnTo>
                      <a:pt x="2264848" y="1872440"/>
                    </a:lnTo>
                    <a:lnTo>
                      <a:pt x="2280762" y="1876418"/>
                    </a:lnTo>
                    <a:lnTo>
                      <a:pt x="2296675" y="1879601"/>
                    </a:lnTo>
                    <a:lnTo>
                      <a:pt x="2314179" y="1879601"/>
                    </a:lnTo>
                    <a:lnTo>
                      <a:pt x="2330888" y="1879601"/>
                    </a:lnTo>
                    <a:lnTo>
                      <a:pt x="2347597" y="1876418"/>
                    </a:lnTo>
                    <a:lnTo>
                      <a:pt x="2363510" y="1872440"/>
                    </a:lnTo>
                    <a:lnTo>
                      <a:pt x="2379423" y="1866869"/>
                    </a:lnTo>
                    <a:lnTo>
                      <a:pt x="2393745" y="1859708"/>
                    </a:lnTo>
                    <a:lnTo>
                      <a:pt x="2406475" y="1852547"/>
                    </a:lnTo>
                    <a:lnTo>
                      <a:pt x="2419205" y="1843794"/>
                    </a:lnTo>
                    <a:lnTo>
                      <a:pt x="2431140" y="1833449"/>
                    </a:lnTo>
                    <a:lnTo>
                      <a:pt x="2441484" y="1820718"/>
                    </a:lnTo>
                    <a:lnTo>
                      <a:pt x="2451827" y="1808782"/>
                    </a:lnTo>
                    <a:lnTo>
                      <a:pt x="2460580" y="1796050"/>
                    </a:lnTo>
                    <a:lnTo>
                      <a:pt x="2467740" y="1781727"/>
                    </a:lnTo>
                    <a:lnTo>
                      <a:pt x="2472514" y="1766609"/>
                    </a:lnTo>
                    <a:lnTo>
                      <a:pt x="2476493" y="1750694"/>
                    </a:lnTo>
                    <a:lnTo>
                      <a:pt x="2478880" y="1735576"/>
                    </a:lnTo>
                    <a:lnTo>
                      <a:pt x="2479675" y="1718866"/>
                    </a:lnTo>
                    <a:lnTo>
                      <a:pt x="2478880" y="1702951"/>
                    </a:lnTo>
                    <a:lnTo>
                      <a:pt x="2476493" y="1687037"/>
                    </a:lnTo>
                    <a:lnTo>
                      <a:pt x="2472514" y="1671918"/>
                    </a:lnTo>
                    <a:lnTo>
                      <a:pt x="2467740" y="1656004"/>
                    </a:lnTo>
                    <a:lnTo>
                      <a:pt x="2460580" y="1643273"/>
                    </a:lnTo>
                    <a:lnTo>
                      <a:pt x="2451827" y="1629745"/>
                    </a:lnTo>
                    <a:lnTo>
                      <a:pt x="2441484" y="1617014"/>
                    </a:lnTo>
                    <a:lnTo>
                      <a:pt x="2431140" y="1605874"/>
                    </a:lnTo>
                    <a:lnTo>
                      <a:pt x="2419205" y="1595529"/>
                    </a:lnTo>
                    <a:lnTo>
                      <a:pt x="2406475" y="1586776"/>
                    </a:lnTo>
                    <a:lnTo>
                      <a:pt x="2393745" y="1578024"/>
                    </a:lnTo>
                    <a:lnTo>
                      <a:pt x="2379423" y="1570862"/>
                    </a:lnTo>
                    <a:lnTo>
                      <a:pt x="2363510" y="1566088"/>
                    </a:lnTo>
                    <a:lnTo>
                      <a:pt x="2347597" y="1562109"/>
                    </a:lnTo>
                    <a:lnTo>
                      <a:pt x="2330888" y="1559722"/>
                    </a:lnTo>
                    <a:close/>
                    <a:moveTo>
                      <a:pt x="2694781" y="1073151"/>
                    </a:moveTo>
                    <a:lnTo>
                      <a:pt x="2725737" y="1073151"/>
                    </a:lnTo>
                    <a:lnTo>
                      <a:pt x="2755106" y="1073151"/>
                    </a:lnTo>
                    <a:lnTo>
                      <a:pt x="2786062" y="1074739"/>
                    </a:lnTo>
                    <a:lnTo>
                      <a:pt x="2816224" y="1076326"/>
                    </a:lnTo>
                    <a:lnTo>
                      <a:pt x="2845593" y="1078708"/>
                    </a:lnTo>
                    <a:lnTo>
                      <a:pt x="2874962" y="1081883"/>
                    </a:lnTo>
                    <a:lnTo>
                      <a:pt x="2905124" y="1085058"/>
                    </a:lnTo>
                    <a:lnTo>
                      <a:pt x="2933699" y="1089026"/>
                    </a:lnTo>
                    <a:lnTo>
                      <a:pt x="2962274" y="1092995"/>
                    </a:lnTo>
                    <a:lnTo>
                      <a:pt x="2990849" y="1099345"/>
                    </a:lnTo>
                    <a:lnTo>
                      <a:pt x="3020218" y="1104108"/>
                    </a:lnTo>
                    <a:lnTo>
                      <a:pt x="3074987" y="1117601"/>
                    </a:lnTo>
                    <a:lnTo>
                      <a:pt x="3130550" y="1132683"/>
                    </a:lnTo>
                    <a:lnTo>
                      <a:pt x="3183731" y="1150145"/>
                    </a:lnTo>
                    <a:lnTo>
                      <a:pt x="3236118" y="1170783"/>
                    </a:lnTo>
                    <a:lnTo>
                      <a:pt x="3287712" y="1192214"/>
                    </a:lnTo>
                    <a:lnTo>
                      <a:pt x="3336925" y="1216026"/>
                    </a:lnTo>
                    <a:lnTo>
                      <a:pt x="3383756" y="1241426"/>
                    </a:lnTo>
                    <a:lnTo>
                      <a:pt x="3429793" y="1269208"/>
                    </a:lnTo>
                    <a:lnTo>
                      <a:pt x="3475037" y="1297783"/>
                    </a:lnTo>
                    <a:lnTo>
                      <a:pt x="3517106" y="1329533"/>
                    </a:lnTo>
                    <a:lnTo>
                      <a:pt x="3558381" y="1361283"/>
                    </a:lnTo>
                    <a:lnTo>
                      <a:pt x="3597275" y="1396208"/>
                    </a:lnTo>
                    <a:lnTo>
                      <a:pt x="3616325" y="1413670"/>
                    </a:lnTo>
                    <a:lnTo>
                      <a:pt x="3633787" y="1432720"/>
                    </a:lnTo>
                    <a:lnTo>
                      <a:pt x="3652837" y="1450976"/>
                    </a:lnTo>
                    <a:lnTo>
                      <a:pt x="3670300" y="1469233"/>
                    </a:lnTo>
                    <a:lnTo>
                      <a:pt x="3686175" y="1489076"/>
                    </a:lnTo>
                    <a:lnTo>
                      <a:pt x="3702843" y="1508126"/>
                    </a:lnTo>
                    <a:lnTo>
                      <a:pt x="3717925" y="1527970"/>
                    </a:lnTo>
                    <a:lnTo>
                      <a:pt x="3732212" y="1548608"/>
                    </a:lnTo>
                    <a:lnTo>
                      <a:pt x="3748087" y="1568451"/>
                    </a:lnTo>
                    <a:lnTo>
                      <a:pt x="3761581" y="1589089"/>
                    </a:lnTo>
                    <a:lnTo>
                      <a:pt x="3774281" y="1609726"/>
                    </a:lnTo>
                    <a:lnTo>
                      <a:pt x="3787775" y="1631158"/>
                    </a:lnTo>
                    <a:lnTo>
                      <a:pt x="3798887" y="1652589"/>
                    </a:lnTo>
                    <a:lnTo>
                      <a:pt x="3811587" y="1675608"/>
                    </a:lnTo>
                    <a:lnTo>
                      <a:pt x="3821906" y="1697832"/>
                    </a:lnTo>
                    <a:lnTo>
                      <a:pt x="3832225" y="1720851"/>
                    </a:lnTo>
                    <a:lnTo>
                      <a:pt x="3840956" y="1743076"/>
                    </a:lnTo>
                    <a:lnTo>
                      <a:pt x="3850481" y="1765301"/>
                    </a:lnTo>
                    <a:lnTo>
                      <a:pt x="3858418" y="1789114"/>
                    </a:lnTo>
                    <a:lnTo>
                      <a:pt x="3867150" y="1812926"/>
                    </a:lnTo>
                    <a:lnTo>
                      <a:pt x="3872706" y="1836739"/>
                    </a:lnTo>
                    <a:lnTo>
                      <a:pt x="3879056" y="1859757"/>
                    </a:lnTo>
                    <a:lnTo>
                      <a:pt x="3885406" y="1884364"/>
                    </a:lnTo>
                    <a:lnTo>
                      <a:pt x="3890168" y="1908970"/>
                    </a:lnTo>
                    <a:lnTo>
                      <a:pt x="3894137" y="1933576"/>
                    </a:lnTo>
                    <a:lnTo>
                      <a:pt x="3897312" y="1958182"/>
                    </a:lnTo>
                    <a:lnTo>
                      <a:pt x="3899693" y="1982789"/>
                    </a:lnTo>
                    <a:lnTo>
                      <a:pt x="3902075" y="2008983"/>
                    </a:lnTo>
                    <a:lnTo>
                      <a:pt x="3902868" y="2033589"/>
                    </a:lnTo>
                    <a:lnTo>
                      <a:pt x="3903662" y="2058989"/>
                    </a:lnTo>
                    <a:lnTo>
                      <a:pt x="3902868" y="2088357"/>
                    </a:lnTo>
                    <a:lnTo>
                      <a:pt x="3902075" y="2118520"/>
                    </a:lnTo>
                    <a:lnTo>
                      <a:pt x="3898900" y="2147889"/>
                    </a:lnTo>
                    <a:lnTo>
                      <a:pt x="3895725" y="2176464"/>
                    </a:lnTo>
                    <a:lnTo>
                      <a:pt x="3890168" y="2205833"/>
                    </a:lnTo>
                    <a:lnTo>
                      <a:pt x="3885406" y="2234407"/>
                    </a:lnTo>
                    <a:lnTo>
                      <a:pt x="3878262" y="2262983"/>
                    </a:lnTo>
                    <a:lnTo>
                      <a:pt x="3871118" y="2290764"/>
                    </a:lnTo>
                    <a:lnTo>
                      <a:pt x="3862387" y="2318545"/>
                    </a:lnTo>
                    <a:lnTo>
                      <a:pt x="3852862" y="2346326"/>
                    </a:lnTo>
                    <a:lnTo>
                      <a:pt x="3842543" y="2372520"/>
                    </a:lnTo>
                    <a:lnTo>
                      <a:pt x="3830637" y="2399507"/>
                    </a:lnTo>
                    <a:lnTo>
                      <a:pt x="3819525" y="2425701"/>
                    </a:lnTo>
                    <a:lnTo>
                      <a:pt x="3806031" y="2451895"/>
                    </a:lnTo>
                    <a:lnTo>
                      <a:pt x="3791743" y="2477295"/>
                    </a:lnTo>
                    <a:lnTo>
                      <a:pt x="3777456" y="2502695"/>
                    </a:lnTo>
                    <a:lnTo>
                      <a:pt x="3762375" y="2527301"/>
                    </a:lnTo>
                    <a:lnTo>
                      <a:pt x="3745706" y="2551908"/>
                    </a:lnTo>
                    <a:lnTo>
                      <a:pt x="3728243" y="2575720"/>
                    </a:lnTo>
                    <a:lnTo>
                      <a:pt x="3710781" y="2599533"/>
                    </a:lnTo>
                    <a:lnTo>
                      <a:pt x="3692525" y="2621758"/>
                    </a:lnTo>
                    <a:lnTo>
                      <a:pt x="3672681" y="2643983"/>
                    </a:lnTo>
                    <a:lnTo>
                      <a:pt x="3652837" y="2667001"/>
                    </a:lnTo>
                    <a:lnTo>
                      <a:pt x="3632200" y="2688433"/>
                    </a:lnTo>
                    <a:lnTo>
                      <a:pt x="3610768" y="2709864"/>
                    </a:lnTo>
                    <a:lnTo>
                      <a:pt x="3587750" y="2730501"/>
                    </a:lnTo>
                    <a:lnTo>
                      <a:pt x="3565525" y="2749551"/>
                    </a:lnTo>
                    <a:lnTo>
                      <a:pt x="3541712" y="2769395"/>
                    </a:lnTo>
                    <a:lnTo>
                      <a:pt x="3517106" y="2789239"/>
                    </a:lnTo>
                    <a:lnTo>
                      <a:pt x="3492500" y="2806701"/>
                    </a:lnTo>
                    <a:lnTo>
                      <a:pt x="3467100" y="2824958"/>
                    </a:lnTo>
                    <a:lnTo>
                      <a:pt x="3441700" y="2842420"/>
                    </a:lnTo>
                    <a:lnTo>
                      <a:pt x="3429793" y="2847976"/>
                    </a:lnTo>
                    <a:lnTo>
                      <a:pt x="3544093" y="3205164"/>
                    </a:lnTo>
                    <a:lnTo>
                      <a:pt x="3118643" y="2987677"/>
                    </a:lnTo>
                    <a:lnTo>
                      <a:pt x="3098006" y="2994027"/>
                    </a:lnTo>
                    <a:lnTo>
                      <a:pt x="3053556" y="3005139"/>
                    </a:lnTo>
                    <a:lnTo>
                      <a:pt x="3008312" y="3015458"/>
                    </a:lnTo>
                    <a:lnTo>
                      <a:pt x="2963862" y="3024983"/>
                    </a:lnTo>
                    <a:lnTo>
                      <a:pt x="2916237" y="3032127"/>
                    </a:lnTo>
                    <a:lnTo>
                      <a:pt x="2870199" y="3036889"/>
                    </a:lnTo>
                    <a:lnTo>
                      <a:pt x="2821781" y="3040858"/>
                    </a:lnTo>
                    <a:lnTo>
                      <a:pt x="2774156" y="3043239"/>
                    </a:lnTo>
                    <a:lnTo>
                      <a:pt x="2725737" y="3044033"/>
                    </a:lnTo>
                    <a:lnTo>
                      <a:pt x="2694781" y="3044033"/>
                    </a:lnTo>
                    <a:lnTo>
                      <a:pt x="2665412" y="3043239"/>
                    </a:lnTo>
                    <a:lnTo>
                      <a:pt x="2634456" y="3040858"/>
                    </a:lnTo>
                    <a:lnTo>
                      <a:pt x="2604293" y="3039270"/>
                    </a:lnTo>
                    <a:lnTo>
                      <a:pt x="2574924" y="3036095"/>
                    </a:lnTo>
                    <a:lnTo>
                      <a:pt x="2546349" y="3032920"/>
                    </a:lnTo>
                    <a:lnTo>
                      <a:pt x="2516187" y="3028951"/>
                    </a:lnTo>
                    <a:lnTo>
                      <a:pt x="2487612" y="3024983"/>
                    </a:lnTo>
                    <a:lnTo>
                      <a:pt x="2459037" y="3019427"/>
                    </a:lnTo>
                    <a:lnTo>
                      <a:pt x="2431256" y="3013077"/>
                    </a:lnTo>
                    <a:lnTo>
                      <a:pt x="2374899" y="3000377"/>
                    </a:lnTo>
                    <a:lnTo>
                      <a:pt x="2320924" y="2984501"/>
                    </a:lnTo>
                    <a:lnTo>
                      <a:pt x="2266156" y="2967039"/>
                    </a:lnTo>
                    <a:lnTo>
                      <a:pt x="2215356" y="2946401"/>
                    </a:lnTo>
                    <a:lnTo>
                      <a:pt x="2163762" y="2924970"/>
                    </a:lnTo>
                    <a:lnTo>
                      <a:pt x="2114549" y="2901951"/>
                    </a:lnTo>
                    <a:lnTo>
                      <a:pt x="2066131" y="2875758"/>
                    </a:lnTo>
                    <a:lnTo>
                      <a:pt x="2020093" y="2847976"/>
                    </a:lnTo>
                    <a:lnTo>
                      <a:pt x="1976437" y="2819401"/>
                    </a:lnTo>
                    <a:lnTo>
                      <a:pt x="1932781" y="2789239"/>
                    </a:lnTo>
                    <a:lnTo>
                      <a:pt x="1892299" y="2755901"/>
                    </a:lnTo>
                    <a:lnTo>
                      <a:pt x="1853406" y="2720976"/>
                    </a:lnTo>
                    <a:lnTo>
                      <a:pt x="1834356" y="2703514"/>
                    </a:lnTo>
                    <a:lnTo>
                      <a:pt x="1816099" y="2685258"/>
                    </a:lnTo>
                    <a:lnTo>
                      <a:pt x="1798637" y="2667001"/>
                    </a:lnTo>
                    <a:lnTo>
                      <a:pt x="1781174" y="2648745"/>
                    </a:lnTo>
                    <a:lnTo>
                      <a:pt x="1763712" y="2628901"/>
                    </a:lnTo>
                    <a:lnTo>
                      <a:pt x="1748631" y="2609058"/>
                    </a:lnTo>
                    <a:lnTo>
                      <a:pt x="1731962" y="2590008"/>
                    </a:lnTo>
                    <a:lnTo>
                      <a:pt x="1717674" y="2569370"/>
                    </a:lnTo>
                    <a:lnTo>
                      <a:pt x="1703387" y="2548733"/>
                    </a:lnTo>
                    <a:lnTo>
                      <a:pt x="1689099" y="2528095"/>
                    </a:lnTo>
                    <a:lnTo>
                      <a:pt x="1675606" y="2508251"/>
                    </a:lnTo>
                    <a:lnTo>
                      <a:pt x="1663699" y="2486026"/>
                    </a:lnTo>
                    <a:lnTo>
                      <a:pt x="1650999" y="2464595"/>
                    </a:lnTo>
                    <a:lnTo>
                      <a:pt x="1639887" y="2442370"/>
                    </a:lnTo>
                    <a:lnTo>
                      <a:pt x="1628774" y="2420145"/>
                    </a:lnTo>
                    <a:lnTo>
                      <a:pt x="1618456" y="2397126"/>
                    </a:lnTo>
                    <a:lnTo>
                      <a:pt x="1608931" y="2374901"/>
                    </a:lnTo>
                    <a:lnTo>
                      <a:pt x="1600199" y="2351883"/>
                    </a:lnTo>
                    <a:lnTo>
                      <a:pt x="1591468" y="2328864"/>
                    </a:lnTo>
                    <a:lnTo>
                      <a:pt x="1584324" y="2305051"/>
                    </a:lnTo>
                    <a:lnTo>
                      <a:pt x="1577181" y="2281239"/>
                    </a:lnTo>
                    <a:lnTo>
                      <a:pt x="1570831" y="2257426"/>
                    </a:lnTo>
                    <a:lnTo>
                      <a:pt x="1565274" y="2232820"/>
                    </a:lnTo>
                    <a:lnTo>
                      <a:pt x="1560512" y="2208214"/>
                    </a:lnTo>
                    <a:lnTo>
                      <a:pt x="1556543" y="2183607"/>
                    </a:lnTo>
                    <a:lnTo>
                      <a:pt x="1552574" y="2159001"/>
                    </a:lnTo>
                    <a:lnTo>
                      <a:pt x="1550987" y="2134395"/>
                    </a:lnTo>
                    <a:lnTo>
                      <a:pt x="1548606" y="2108995"/>
                    </a:lnTo>
                    <a:lnTo>
                      <a:pt x="1547812" y="2084389"/>
                    </a:lnTo>
                    <a:lnTo>
                      <a:pt x="1546224" y="2058989"/>
                    </a:lnTo>
                    <a:lnTo>
                      <a:pt x="1547812" y="2033589"/>
                    </a:lnTo>
                    <a:lnTo>
                      <a:pt x="1548606" y="2008983"/>
                    </a:lnTo>
                    <a:lnTo>
                      <a:pt x="1550987" y="1982789"/>
                    </a:lnTo>
                    <a:lnTo>
                      <a:pt x="1552574" y="1958182"/>
                    </a:lnTo>
                    <a:lnTo>
                      <a:pt x="1556543" y="1933576"/>
                    </a:lnTo>
                    <a:lnTo>
                      <a:pt x="1560512" y="1908970"/>
                    </a:lnTo>
                    <a:lnTo>
                      <a:pt x="1565274" y="1884364"/>
                    </a:lnTo>
                    <a:lnTo>
                      <a:pt x="1570831" y="1859757"/>
                    </a:lnTo>
                    <a:lnTo>
                      <a:pt x="1577181" y="1836739"/>
                    </a:lnTo>
                    <a:lnTo>
                      <a:pt x="1584324" y="1812926"/>
                    </a:lnTo>
                    <a:lnTo>
                      <a:pt x="1591468" y="1789114"/>
                    </a:lnTo>
                    <a:lnTo>
                      <a:pt x="1600199" y="1765301"/>
                    </a:lnTo>
                    <a:lnTo>
                      <a:pt x="1608931" y="1743076"/>
                    </a:lnTo>
                    <a:lnTo>
                      <a:pt x="1618456" y="1720851"/>
                    </a:lnTo>
                    <a:lnTo>
                      <a:pt x="1628774" y="1697832"/>
                    </a:lnTo>
                    <a:lnTo>
                      <a:pt x="1639887" y="1675608"/>
                    </a:lnTo>
                    <a:lnTo>
                      <a:pt x="1650999" y="1652589"/>
                    </a:lnTo>
                    <a:lnTo>
                      <a:pt x="1663699" y="1631158"/>
                    </a:lnTo>
                    <a:lnTo>
                      <a:pt x="1675606" y="1609726"/>
                    </a:lnTo>
                    <a:lnTo>
                      <a:pt x="1689099" y="1589089"/>
                    </a:lnTo>
                    <a:lnTo>
                      <a:pt x="1703387" y="1568451"/>
                    </a:lnTo>
                    <a:lnTo>
                      <a:pt x="1717674" y="1548608"/>
                    </a:lnTo>
                    <a:lnTo>
                      <a:pt x="1731962" y="1527970"/>
                    </a:lnTo>
                    <a:lnTo>
                      <a:pt x="1748631" y="1508126"/>
                    </a:lnTo>
                    <a:lnTo>
                      <a:pt x="1763712" y="1489076"/>
                    </a:lnTo>
                    <a:lnTo>
                      <a:pt x="1781174" y="1469233"/>
                    </a:lnTo>
                    <a:lnTo>
                      <a:pt x="1798637" y="1450976"/>
                    </a:lnTo>
                    <a:lnTo>
                      <a:pt x="1816099" y="1432720"/>
                    </a:lnTo>
                    <a:lnTo>
                      <a:pt x="1834356" y="1413670"/>
                    </a:lnTo>
                    <a:lnTo>
                      <a:pt x="1853406" y="1396208"/>
                    </a:lnTo>
                    <a:lnTo>
                      <a:pt x="1892299" y="1361283"/>
                    </a:lnTo>
                    <a:lnTo>
                      <a:pt x="1932781" y="1329533"/>
                    </a:lnTo>
                    <a:lnTo>
                      <a:pt x="1976437" y="1297783"/>
                    </a:lnTo>
                    <a:lnTo>
                      <a:pt x="2020093" y="1269208"/>
                    </a:lnTo>
                    <a:lnTo>
                      <a:pt x="2066131" y="1241426"/>
                    </a:lnTo>
                    <a:lnTo>
                      <a:pt x="2114549" y="1216026"/>
                    </a:lnTo>
                    <a:lnTo>
                      <a:pt x="2163762" y="1192214"/>
                    </a:lnTo>
                    <a:lnTo>
                      <a:pt x="2215356" y="1170783"/>
                    </a:lnTo>
                    <a:lnTo>
                      <a:pt x="2266156" y="1150145"/>
                    </a:lnTo>
                    <a:lnTo>
                      <a:pt x="2320924" y="1132683"/>
                    </a:lnTo>
                    <a:lnTo>
                      <a:pt x="2374899" y="1117601"/>
                    </a:lnTo>
                    <a:lnTo>
                      <a:pt x="2431256" y="1104108"/>
                    </a:lnTo>
                    <a:lnTo>
                      <a:pt x="2459037" y="1099345"/>
                    </a:lnTo>
                    <a:lnTo>
                      <a:pt x="2487612" y="1092995"/>
                    </a:lnTo>
                    <a:lnTo>
                      <a:pt x="2516187" y="1089026"/>
                    </a:lnTo>
                    <a:lnTo>
                      <a:pt x="2546349" y="1085058"/>
                    </a:lnTo>
                    <a:lnTo>
                      <a:pt x="2574924" y="1081883"/>
                    </a:lnTo>
                    <a:lnTo>
                      <a:pt x="2604293" y="1078708"/>
                    </a:lnTo>
                    <a:lnTo>
                      <a:pt x="2634456" y="1076326"/>
                    </a:lnTo>
                    <a:lnTo>
                      <a:pt x="2665412" y="1074739"/>
                    </a:lnTo>
                    <a:close/>
                    <a:moveTo>
                      <a:pt x="1880393" y="574675"/>
                    </a:moveTo>
                    <a:lnTo>
                      <a:pt x="1859756" y="575469"/>
                    </a:lnTo>
                    <a:lnTo>
                      <a:pt x="1839912" y="578644"/>
                    </a:lnTo>
                    <a:lnTo>
                      <a:pt x="1821656" y="582613"/>
                    </a:lnTo>
                    <a:lnTo>
                      <a:pt x="1803400" y="589757"/>
                    </a:lnTo>
                    <a:lnTo>
                      <a:pt x="1785937" y="596900"/>
                    </a:lnTo>
                    <a:lnTo>
                      <a:pt x="1770062" y="607219"/>
                    </a:lnTo>
                    <a:lnTo>
                      <a:pt x="1754981" y="617538"/>
                    </a:lnTo>
                    <a:lnTo>
                      <a:pt x="1740693" y="629444"/>
                    </a:lnTo>
                    <a:lnTo>
                      <a:pt x="1727993" y="642938"/>
                    </a:lnTo>
                    <a:lnTo>
                      <a:pt x="1716881" y="658813"/>
                    </a:lnTo>
                    <a:lnTo>
                      <a:pt x="1708150" y="673894"/>
                    </a:lnTo>
                    <a:lnTo>
                      <a:pt x="1699418" y="690563"/>
                    </a:lnTo>
                    <a:lnTo>
                      <a:pt x="1692275" y="708025"/>
                    </a:lnTo>
                    <a:lnTo>
                      <a:pt x="1687512" y="726282"/>
                    </a:lnTo>
                    <a:lnTo>
                      <a:pt x="1685131" y="744538"/>
                    </a:lnTo>
                    <a:lnTo>
                      <a:pt x="1684337" y="764382"/>
                    </a:lnTo>
                    <a:lnTo>
                      <a:pt x="1685131" y="783432"/>
                    </a:lnTo>
                    <a:lnTo>
                      <a:pt x="1687512" y="801688"/>
                    </a:lnTo>
                    <a:lnTo>
                      <a:pt x="1692275" y="820738"/>
                    </a:lnTo>
                    <a:lnTo>
                      <a:pt x="1699418" y="838201"/>
                    </a:lnTo>
                    <a:lnTo>
                      <a:pt x="1708150" y="854076"/>
                    </a:lnTo>
                    <a:lnTo>
                      <a:pt x="1716881" y="869951"/>
                    </a:lnTo>
                    <a:lnTo>
                      <a:pt x="1727993" y="885032"/>
                    </a:lnTo>
                    <a:lnTo>
                      <a:pt x="1740693" y="898526"/>
                    </a:lnTo>
                    <a:lnTo>
                      <a:pt x="1754981" y="910432"/>
                    </a:lnTo>
                    <a:lnTo>
                      <a:pt x="1770062" y="920751"/>
                    </a:lnTo>
                    <a:lnTo>
                      <a:pt x="1785937" y="931069"/>
                    </a:lnTo>
                    <a:lnTo>
                      <a:pt x="1803400" y="939801"/>
                    </a:lnTo>
                    <a:lnTo>
                      <a:pt x="1821656" y="945357"/>
                    </a:lnTo>
                    <a:lnTo>
                      <a:pt x="1839912" y="949326"/>
                    </a:lnTo>
                    <a:lnTo>
                      <a:pt x="1859756" y="952501"/>
                    </a:lnTo>
                    <a:lnTo>
                      <a:pt x="1880393" y="954088"/>
                    </a:lnTo>
                    <a:lnTo>
                      <a:pt x="1899443" y="952501"/>
                    </a:lnTo>
                    <a:lnTo>
                      <a:pt x="1919287" y="949326"/>
                    </a:lnTo>
                    <a:lnTo>
                      <a:pt x="1937543" y="945357"/>
                    </a:lnTo>
                    <a:lnTo>
                      <a:pt x="1955800" y="939801"/>
                    </a:lnTo>
                    <a:lnTo>
                      <a:pt x="1973262" y="931069"/>
                    </a:lnTo>
                    <a:lnTo>
                      <a:pt x="1988343" y="920751"/>
                    </a:lnTo>
                    <a:lnTo>
                      <a:pt x="2004218" y="910432"/>
                    </a:lnTo>
                    <a:lnTo>
                      <a:pt x="2018506" y="898526"/>
                    </a:lnTo>
                    <a:lnTo>
                      <a:pt x="2030412" y="885032"/>
                    </a:lnTo>
                    <a:lnTo>
                      <a:pt x="2042318" y="869951"/>
                    </a:lnTo>
                    <a:lnTo>
                      <a:pt x="2051050" y="854076"/>
                    </a:lnTo>
                    <a:lnTo>
                      <a:pt x="2059781" y="838201"/>
                    </a:lnTo>
                    <a:lnTo>
                      <a:pt x="2066925" y="820738"/>
                    </a:lnTo>
                    <a:lnTo>
                      <a:pt x="2071687" y="801688"/>
                    </a:lnTo>
                    <a:lnTo>
                      <a:pt x="2074068" y="783432"/>
                    </a:lnTo>
                    <a:lnTo>
                      <a:pt x="2074862" y="764382"/>
                    </a:lnTo>
                    <a:lnTo>
                      <a:pt x="2074068" y="744538"/>
                    </a:lnTo>
                    <a:lnTo>
                      <a:pt x="2071687" y="726282"/>
                    </a:lnTo>
                    <a:lnTo>
                      <a:pt x="2066925" y="708025"/>
                    </a:lnTo>
                    <a:lnTo>
                      <a:pt x="2059781" y="690563"/>
                    </a:lnTo>
                    <a:lnTo>
                      <a:pt x="2051050" y="673894"/>
                    </a:lnTo>
                    <a:lnTo>
                      <a:pt x="2042318" y="658813"/>
                    </a:lnTo>
                    <a:lnTo>
                      <a:pt x="2030412" y="642938"/>
                    </a:lnTo>
                    <a:lnTo>
                      <a:pt x="2018506" y="629444"/>
                    </a:lnTo>
                    <a:lnTo>
                      <a:pt x="2004218" y="617538"/>
                    </a:lnTo>
                    <a:lnTo>
                      <a:pt x="1988343" y="607219"/>
                    </a:lnTo>
                    <a:lnTo>
                      <a:pt x="1973262" y="596900"/>
                    </a:lnTo>
                    <a:lnTo>
                      <a:pt x="1955800" y="589757"/>
                    </a:lnTo>
                    <a:lnTo>
                      <a:pt x="1937543" y="582613"/>
                    </a:lnTo>
                    <a:lnTo>
                      <a:pt x="1919287" y="578644"/>
                    </a:lnTo>
                    <a:lnTo>
                      <a:pt x="1899443" y="575469"/>
                    </a:lnTo>
                    <a:close/>
                    <a:moveTo>
                      <a:pt x="908446" y="574675"/>
                    </a:moveTo>
                    <a:lnTo>
                      <a:pt x="887767" y="575469"/>
                    </a:lnTo>
                    <a:lnTo>
                      <a:pt x="868678" y="578644"/>
                    </a:lnTo>
                    <a:lnTo>
                      <a:pt x="850385" y="582613"/>
                    </a:lnTo>
                    <a:lnTo>
                      <a:pt x="831296" y="589757"/>
                    </a:lnTo>
                    <a:lnTo>
                      <a:pt x="815389" y="596900"/>
                    </a:lnTo>
                    <a:lnTo>
                      <a:pt x="798686" y="607219"/>
                    </a:lnTo>
                    <a:lnTo>
                      <a:pt x="783574" y="617538"/>
                    </a:lnTo>
                    <a:lnTo>
                      <a:pt x="770053" y="629444"/>
                    </a:lnTo>
                    <a:lnTo>
                      <a:pt x="756532" y="642938"/>
                    </a:lnTo>
                    <a:lnTo>
                      <a:pt x="745397" y="658813"/>
                    </a:lnTo>
                    <a:lnTo>
                      <a:pt x="735853" y="673894"/>
                    </a:lnTo>
                    <a:lnTo>
                      <a:pt x="727899" y="690563"/>
                    </a:lnTo>
                    <a:lnTo>
                      <a:pt x="720741" y="708025"/>
                    </a:lnTo>
                    <a:lnTo>
                      <a:pt x="716764" y="726282"/>
                    </a:lnTo>
                    <a:lnTo>
                      <a:pt x="713583" y="744538"/>
                    </a:lnTo>
                    <a:lnTo>
                      <a:pt x="712787" y="764382"/>
                    </a:lnTo>
                    <a:lnTo>
                      <a:pt x="713583" y="783432"/>
                    </a:lnTo>
                    <a:lnTo>
                      <a:pt x="716764" y="801688"/>
                    </a:lnTo>
                    <a:lnTo>
                      <a:pt x="720741" y="820738"/>
                    </a:lnTo>
                    <a:lnTo>
                      <a:pt x="727899" y="838201"/>
                    </a:lnTo>
                    <a:lnTo>
                      <a:pt x="735853" y="854076"/>
                    </a:lnTo>
                    <a:lnTo>
                      <a:pt x="745397" y="869951"/>
                    </a:lnTo>
                    <a:lnTo>
                      <a:pt x="756532" y="885032"/>
                    </a:lnTo>
                    <a:lnTo>
                      <a:pt x="770053" y="898526"/>
                    </a:lnTo>
                    <a:lnTo>
                      <a:pt x="783574" y="910432"/>
                    </a:lnTo>
                    <a:lnTo>
                      <a:pt x="798686" y="920751"/>
                    </a:lnTo>
                    <a:lnTo>
                      <a:pt x="815389" y="931069"/>
                    </a:lnTo>
                    <a:lnTo>
                      <a:pt x="831296" y="939801"/>
                    </a:lnTo>
                    <a:lnTo>
                      <a:pt x="850385" y="945357"/>
                    </a:lnTo>
                    <a:lnTo>
                      <a:pt x="868678" y="949326"/>
                    </a:lnTo>
                    <a:lnTo>
                      <a:pt x="887767" y="952501"/>
                    </a:lnTo>
                    <a:lnTo>
                      <a:pt x="908446" y="954088"/>
                    </a:lnTo>
                    <a:lnTo>
                      <a:pt x="928330" y="952501"/>
                    </a:lnTo>
                    <a:lnTo>
                      <a:pt x="947419" y="949326"/>
                    </a:lnTo>
                    <a:lnTo>
                      <a:pt x="967303" y="945357"/>
                    </a:lnTo>
                    <a:lnTo>
                      <a:pt x="984801" y="939801"/>
                    </a:lnTo>
                    <a:lnTo>
                      <a:pt x="1002299" y="931069"/>
                    </a:lnTo>
                    <a:lnTo>
                      <a:pt x="1018206" y="920751"/>
                    </a:lnTo>
                    <a:lnTo>
                      <a:pt x="1033318" y="910432"/>
                    </a:lnTo>
                    <a:lnTo>
                      <a:pt x="1047634" y="898526"/>
                    </a:lnTo>
                    <a:lnTo>
                      <a:pt x="1059565" y="885032"/>
                    </a:lnTo>
                    <a:lnTo>
                      <a:pt x="1070700" y="869951"/>
                    </a:lnTo>
                    <a:lnTo>
                      <a:pt x="1081039" y="854076"/>
                    </a:lnTo>
                    <a:lnTo>
                      <a:pt x="1089788" y="838201"/>
                    </a:lnTo>
                    <a:lnTo>
                      <a:pt x="1095356" y="820738"/>
                    </a:lnTo>
                    <a:lnTo>
                      <a:pt x="1100923" y="801688"/>
                    </a:lnTo>
                    <a:lnTo>
                      <a:pt x="1104105" y="783432"/>
                    </a:lnTo>
                    <a:lnTo>
                      <a:pt x="1104900" y="764382"/>
                    </a:lnTo>
                    <a:lnTo>
                      <a:pt x="1104105" y="744538"/>
                    </a:lnTo>
                    <a:lnTo>
                      <a:pt x="1100923" y="726282"/>
                    </a:lnTo>
                    <a:lnTo>
                      <a:pt x="1095356" y="708025"/>
                    </a:lnTo>
                    <a:lnTo>
                      <a:pt x="1089788" y="690563"/>
                    </a:lnTo>
                    <a:lnTo>
                      <a:pt x="1081039" y="673894"/>
                    </a:lnTo>
                    <a:lnTo>
                      <a:pt x="1070700" y="658813"/>
                    </a:lnTo>
                    <a:lnTo>
                      <a:pt x="1059565" y="642938"/>
                    </a:lnTo>
                    <a:lnTo>
                      <a:pt x="1047634" y="629444"/>
                    </a:lnTo>
                    <a:lnTo>
                      <a:pt x="1033318" y="617538"/>
                    </a:lnTo>
                    <a:lnTo>
                      <a:pt x="1018206" y="607219"/>
                    </a:lnTo>
                    <a:lnTo>
                      <a:pt x="1002299" y="596900"/>
                    </a:lnTo>
                    <a:lnTo>
                      <a:pt x="984801" y="589757"/>
                    </a:lnTo>
                    <a:lnTo>
                      <a:pt x="967303" y="582613"/>
                    </a:lnTo>
                    <a:lnTo>
                      <a:pt x="947419" y="578644"/>
                    </a:lnTo>
                    <a:lnTo>
                      <a:pt x="928330" y="575469"/>
                    </a:lnTo>
                    <a:close/>
                    <a:moveTo>
                      <a:pt x="1394220" y="0"/>
                    </a:moveTo>
                    <a:lnTo>
                      <a:pt x="1427548" y="0"/>
                    </a:lnTo>
                    <a:lnTo>
                      <a:pt x="1460083" y="794"/>
                    </a:lnTo>
                    <a:lnTo>
                      <a:pt x="1491823" y="3174"/>
                    </a:lnTo>
                    <a:lnTo>
                      <a:pt x="1523564" y="4761"/>
                    </a:lnTo>
                    <a:lnTo>
                      <a:pt x="1587046" y="11109"/>
                    </a:lnTo>
                    <a:lnTo>
                      <a:pt x="1649735" y="19838"/>
                    </a:lnTo>
                    <a:lnTo>
                      <a:pt x="1710836" y="30947"/>
                    </a:lnTo>
                    <a:lnTo>
                      <a:pt x="1771937" y="42849"/>
                    </a:lnTo>
                    <a:lnTo>
                      <a:pt x="1831451" y="58719"/>
                    </a:lnTo>
                    <a:lnTo>
                      <a:pt x="1889379" y="76176"/>
                    </a:lnTo>
                    <a:lnTo>
                      <a:pt x="1946512" y="95220"/>
                    </a:lnTo>
                    <a:lnTo>
                      <a:pt x="2002059" y="116645"/>
                    </a:lnTo>
                    <a:lnTo>
                      <a:pt x="2056812" y="140450"/>
                    </a:lnTo>
                    <a:lnTo>
                      <a:pt x="2109978" y="165048"/>
                    </a:lnTo>
                    <a:lnTo>
                      <a:pt x="2160763" y="192821"/>
                    </a:lnTo>
                    <a:lnTo>
                      <a:pt x="2211549" y="221387"/>
                    </a:lnTo>
                    <a:lnTo>
                      <a:pt x="2259160" y="252333"/>
                    </a:lnTo>
                    <a:lnTo>
                      <a:pt x="2306772" y="284073"/>
                    </a:lnTo>
                    <a:lnTo>
                      <a:pt x="2352002" y="318987"/>
                    </a:lnTo>
                    <a:lnTo>
                      <a:pt x="2394853" y="353901"/>
                    </a:lnTo>
                    <a:lnTo>
                      <a:pt x="2436116" y="390402"/>
                    </a:lnTo>
                    <a:lnTo>
                      <a:pt x="2475792" y="429284"/>
                    </a:lnTo>
                    <a:lnTo>
                      <a:pt x="2513088" y="469753"/>
                    </a:lnTo>
                    <a:lnTo>
                      <a:pt x="2531339" y="489590"/>
                    </a:lnTo>
                    <a:lnTo>
                      <a:pt x="2547209" y="510221"/>
                    </a:lnTo>
                    <a:lnTo>
                      <a:pt x="2564667" y="531646"/>
                    </a:lnTo>
                    <a:lnTo>
                      <a:pt x="2581331" y="553864"/>
                    </a:lnTo>
                    <a:lnTo>
                      <a:pt x="2596407" y="575288"/>
                    </a:lnTo>
                    <a:lnTo>
                      <a:pt x="2612278" y="597506"/>
                    </a:lnTo>
                    <a:lnTo>
                      <a:pt x="2626561" y="620518"/>
                    </a:lnTo>
                    <a:lnTo>
                      <a:pt x="2640845" y="642736"/>
                    </a:lnTo>
                    <a:lnTo>
                      <a:pt x="2654335" y="666541"/>
                    </a:lnTo>
                    <a:lnTo>
                      <a:pt x="2667825" y="688759"/>
                    </a:lnTo>
                    <a:lnTo>
                      <a:pt x="2679727" y="712564"/>
                    </a:lnTo>
                    <a:lnTo>
                      <a:pt x="2690837" y="735575"/>
                    </a:lnTo>
                    <a:lnTo>
                      <a:pt x="2701946" y="760174"/>
                    </a:lnTo>
                    <a:lnTo>
                      <a:pt x="2712262" y="784772"/>
                    </a:lnTo>
                    <a:lnTo>
                      <a:pt x="2722578" y="809371"/>
                    </a:lnTo>
                    <a:lnTo>
                      <a:pt x="2732100" y="833969"/>
                    </a:lnTo>
                    <a:lnTo>
                      <a:pt x="2740035" y="858568"/>
                    </a:lnTo>
                    <a:lnTo>
                      <a:pt x="2748764" y="884753"/>
                    </a:lnTo>
                    <a:lnTo>
                      <a:pt x="2755906" y="910145"/>
                    </a:lnTo>
                    <a:lnTo>
                      <a:pt x="2761460" y="935537"/>
                    </a:lnTo>
                    <a:lnTo>
                      <a:pt x="2767808" y="961723"/>
                    </a:lnTo>
                    <a:lnTo>
                      <a:pt x="2773363" y="987908"/>
                    </a:lnTo>
                    <a:lnTo>
                      <a:pt x="2743209" y="987115"/>
                    </a:lnTo>
                    <a:lnTo>
                      <a:pt x="2713849" y="987115"/>
                    </a:lnTo>
                    <a:lnTo>
                      <a:pt x="2680521" y="987115"/>
                    </a:lnTo>
                    <a:lnTo>
                      <a:pt x="2648780" y="987908"/>
                    </a:lnTo>
                    <a:lnTo>
                      <a:pt x="2616246" y="990289"/>
                    </a:lnTo>
                    <a:lnTo>
                      <a:pt x="2584505" y="991876"/>
                    </a:lnTo>
                    <a:lnTo>
                      <a:pt x="2552764" y="995050"/>
                    </a:lnTo>
                    <a:lnTo>
                      <a:pt x="2521023" y="999017"/>
                    </a:lnTo>
                    <a:lnTo>
                      <a:pt x="2489282" y="1003778"/>
                    </a:lnTo>
                    <a:lnTo>
                      <a:pt x="2458334" y="1008539"/>
                    </a:lnTo>
                    <a:lnTo>
                      <a:pt x="2427387" y="1014094"/>
                    </a:lnTo>
                    <a:lnTo>
                      <a:pt x="2397233" y="1019648"/>
                    </a:lnTo>
                    <a:lnTo>
                      <a:pt x="2366286" y="1026790"/>
                    </a:lnTo>
                    <a:lnTo>
                      <a:pt x="2336132" y="1033931"/>
                    </a:lnTo>
                    <a:lnTo>
                      <a:pt x="2306772" y="1042660"/>
                    </a:lnTo>
                    <a:lnTo>
                      <a:pt x="2276618" y="1051388"/>
                    </a:lnTo>
                    <a:lnTo>
                      <a:pt x="2248051" y="1060910"/>
                    </a:lnTo>
                    <a:lnTo>
                      <a:pt x="2219484" y="1070432"/>
                    </a:lnTo>
                    <a:lnTo>
                      <a:pt x="2191711" y="1080748"/>
                    </a:lnTo>
                    <a:lnTo>
                      <a:pt x="2163144" y="1091857"/>
                    </a:lnTo>
                    <a:lnTo>
                      <a:pt x="2135371" y="1102966"/>
                    </a:lnTo>
                    <a:lnTo>
                      <a:pt x="2109184" y="1114868"/>
                    </a:lnTo>
                    <a:lnTo>
                      <a:pt x="2082205" y="1127564"/>
                    </a:lnTo>
                    <a:lnTo>
                      <a:pt x="2055225" y="1141054"/>
                    </a:lnTo>
                    <a:lnTo>
                      <a:pt x="2029832" y="1154543"/>
                    </a:lnTo>
                    <a:lnTo>
                      <a:pt x="2004439" y="1168826"/>
                    </a:lnTo>
                    <a:lnTo>
                      <a:pt x="1979047" y="1183109"/>
                    </a:lnTo>
                    <a:lnTo>
                      <a:pt x="1954447" y="1198186"/>
                    </a:lnTo>
                    <a:lnTo>
                      <a:pt x="1930642" y="1213262"/>
                    </a:lnTo>
                    <a:lnTo>
                      <a:pt x="1906043" y="1229926"/>
                    </a:lnTo>
                    <a:lnTo>
                      <a:pt x="1883030" y="1246589"/>
                    </a:lnTo>
                    <a:lnTo>
                      <a:pt x="1860018" y="1262459"/>
                    </a:lnTo>
                    <a:lnTo>
                      <a:pt x="1838593" y="1279916"/>
                    </a:lnTo>
                    <a:lnTo>
                      <a:pt x="1815581" y="1298960"/>
                    </a:lnTo>
                    <a:lnTo>
                      <a:pt x="1794949" y="1317211"/>
                    </a:lnTo>
                    <a:lnTo>
                      <a:pt x="1773524" y="1335461"/>
                    </a:lnTo>
                    <a:lnTo>
                      <a:pt x="1754480" y="1355299"/>
                    </a:lnTo>
                    <a:lnTo>
                      <a:pt x="1733848" y="1374343"/>
                    </a:lnTo>
                    <a:lnTo>
                      <a:pt x="1715597" y="1394181"/>
                    </a:lnTo>
                    <a:lnTo>
                      <a:pt x="1696552" y="1414812"/>
                    </a:lnTo>
                    <a:lnTo>
                      <a:pt x="1678301" y="1434649"/>
                    </a:lnTo>
                    <a:lnTo>
                      <a:pt x="1660844" y="1456867"/>
                    </a:lnTo>
                    <a:lnTo>
                      <a:pt x="1644180" y="1476705"/>
                    </a:lnTo>
                    <a:lnTo>
                      <a:pt x="1628309" y="1499716"/>
                    </a:lnTo>
                    <a:lnTo>
                      <a:pt x="1612439" y="1521141"/>
                    </a:lnTo>
                    <a:lnTo>
                      <a:pt x="1597362" y="1543359"/>
                    </a:lnTo>
                    <a:lnTo>
                      <a:pt x="1583079" y="1566370"/>
                    </a:lnTo>
                    <a:lnTo>
                      <a:pt x="1569589" y="1589382"/>
                    </a:lnTo>
                    <a:lnTo>
                      <a:pt x="1556099" y="1613187"/>
                    </a:lnTo>
                    <a:lnTo>
                      <a:pt x="1544196" y="1636992"/>
                    </a:lnTo>
                    <a:lnTo>
                      <a:pt x="1531500" y="1660797"/>
                    </a:lnTo>
                    <a:lnTo>
                      <a:pt x="1521184" y="1685395"/>
                    </a:lnTo>
                    <a:lnTo>
                      <a:pt x="1510075" y="1709994"/>
                    </a:lnTo>
                    <a:lnTo>
                      <a:pt x="1501346" y="1734592"/>
                    </a:lnTo>
                    <a:lnTo>
                      <a:pt x="1491823" y="1759984"/>
                    </a:lnTo>
                    <a:lnTo>
                      <a:pt x="1483888" y="1785376"/>
                    </a:lnTo>
                    <a:lnTo>
                      <a:pt x="1476747" y="1811562"/>
                    </a:lnTo>
                    <a:lnTo>
                      <a:pt x="1470398" y="1836954"/>
                    </a:lnTo>
                    <a:lnTo>
                      <a:pt x="1464050" y="1862346"/>
                    </a:lnTo>
                    <a:lnTo>
                      <a:pt x="1459289" y="1889325"/>
                    </a:lnTo>
                    <a:lnTo>
                      <a:pt x="1453734" y="1915510"/>
                    </a:lnTo>
                    <a:lnTo>
                      <a:pt x="1450560" y="1942489"/>
                    </a:lnTo>
                    <a:lnTo>
                      <a:pt x="1447386" y="1968675"/>
                    </a:lnTo>
                    <a:lnTo>
                      <a:pt x="1445799" y="1996447"/>
                    </a:lnTo>
                    <a:lnTo>
                      <a:pt x="1445006" y="2023426"/>
                    </a:lnTo>
                    <a:lnTo>
                      <a:pt x="1443419" y="2051199"/>
                    </a:lnTo>
                    <a:lnTo>
                      <a:pt x="1445006" y="2086906"/>
                    </a:lnTo>
                    <a:lnTo>
                      <a:pt x="1446593" y="2122614"/>
                    </a:lnTo>
                    <a:lnTo>
                      <a:pt x="1450560" y="2158321"/>
                    </a:lnTo>
                    <a:lnTo>
                      <a:pt x="1454528" y="2193235"/>
                    </a:lnTo>
                    <a:lnTo>
                      <a:pt x="1461670" y="2228149"/>
                    </a:lnTo>
                    <a:lnTo>
                      <a:pt x="1469605" y="2262270"/>
                    </a:lnTo>
                    <a:lnTo>
                      <a:pt x="1478334" y="2296390"/>
                    </a:lnTo>
                    <a:lnTo>
                      <a:pt x="1488649" y="2329718"/>
                    </a:lnTo>
                    <a:lnTo>
                      <a:pt x="1441832" y="2332098"/>
                    </a:lnTo>
                    <a:lnTo>
                      <a:pt x="1394220" y="2332892"/>
                    </a:lnTo>
                    <a:lnTo>
                      <a:pt x="1337086" y="2332098"/>
                    </a:lnTo>
                    <a:lnTo>
                      <a:pt x="1279953" y="2328924"/>
                    </a:lnTo>
                    <a:lnTo>
                      <a:pt x="1223613" y="2323370"/>
                    </a:lnTo>
                    <a:lnTo>
                      <a:pt x="1168066" y="2317815"/>
                    </a:lnTo>
                    <a:lnTo>
                      <a:pt x="1113313" y="2308293"/>
                    </a:lnTo>
                    <a:lnTo>
                      <a:pt x="1059353" y="2297977"/>
                    </a:lnTo>
                    <a:lnTo>
                      <a:pt x="1006187" y="2286868"/>
                    </a:lnTo>
                    <a:lnTo>
                      <a:pt x="953815" y="2272585"/>
                    </a:lnTo>
                    <a:lnTo>
                      <a:pt x="930009" y="2266237"/>
                    </a:lnTo>
                    <a:lnTo>
                      <a:pt x="426122" y="2522538"/>
                    </a:lnTo>
                    <a:lnTo>
                      <a:pt x="560227" y="2101189"/>
                    </a:lnTo>
                    <a:lnTo>
                      <a:pt x="547531" y="2093254"/>
                    </a:lnTo>
                    <a:lnTo>
                      <a:pt x="517377" y="2072623"/>
                    </a:lnTo>
                    <a:lnTo>
                      <a:pt x="486430" y="2051199"/>
                    </a:lnTo>
                    <a:lnTo>
                      <a:pt x="457863" y="2029774"/>
                    </a:lnTo>
                    <a:lnTo>
                      <a:pt x="428503" y="2006763"/>
                    </a:lnTo>
                    <a:lnTo>
                      <a:pt x="399936" y="1984545"/>
                    </a:lnTo>
                    <a:lnTo>
                      <a:pt x="373750" y="1960740"/>
                    </a:lnTo>
                    <a:lnTo>
                      <a:pt x="346770" y="1936141"/>
                    </a:lnTo>
                    <a:lnTo>
                      <a:pt x="321377" y="1911543"/>
                    </a:lnTo>
                    <a:lnTo>
                      <a:pt x="296778" y="1886151"/>
                    </a:lnTo>
                    <a:lnTo>
                      <a:pt x="272972" y="1859172"/>
                    </a:lnTo>
                    <a:lnTo>
                      <a:pt x="250753" y="1832986"/>
                    </a:lnTo>
                    <a:lnTo>
                      <a:pt x="227741" y="1806007"/>
                    </a:lnTo>
                    <a:lnTo>
                      <a:pt x="207110" y="1777441"/>
                    </a:lnTo>
                    <a:lnTo>
                      <a:pt x="187272" y="1749668"/>
                    </a:lnTo>
                    <a:lnTo>
                      <a:pt x="167433" y="1721102"/>
                    </a:lnTo>
                    <a:lnTo>
                      <a:pt x="149182" y="1690950"/>
                    </a:lnTo>
                    <a:lnTo>
                      <a:pt x="131725" y="1661590"/>
                    </a:lnTo>
                    <a:lnTo>
                      <a:pt x="115061" y="1630644"/>
                    </a:lnTo>
                    <a:lnTo>
                      <a:pt x="99984" y="1599697"/>
                    </a:lnTo>
                    <a:lnTo>
                      <a:pt x="85701" y="1569544"/>
                    </a:lnTo>
                    <a:lnTo>
                      <a:pt x="72211" y="1537804"/>
                    </a:lnTo>
                    <a:lnTo>
                      <a:pt x="59514" y="1506064"/>
                    </a:lnTo>
                    <a:lnTo>
                      <a:pt x="48405" y="1472737"/>
                    </a:lnTo>
                    <a:lnTo>
                      <a:pt x="39676" y="1440204"/>
                    </a:lnTo>
                    <a:lnTo>
                      <a:pt x="30154" y="1407670"/>
                    </a:lnTo>
                    <a:lnTo>
                      <a:pt x="22219" y="1373550"/>
                    </a:lnTo>
                    <a:lnTo>
                      <a:pt x="15871" y="1339429"/>
                    </a:lnTo>
                    <a:lnTo>
                      <a:pt x="9522" y="1306102"/>
                    </a:lnTo>
                    <a:lnTo>
                      <a:pt x="5555" y="1271188"/>
                    </a:lnTo>
                    <a:lnTo>
                      <a:pt x="2381" y="1236274"/>
                    </a:lnTo>
                    <a:lnTo>
                      <a:pt x="0" y="1201360"/>
                    </a:lnTo>
                    <a:lnTo>
                      <a:pt x="0" y="1166446"/>
                    </a:lnTo>
                    <a:lnTo>
                      <a:pt x="0" y="1137086"/>
                    </a:lnTo>
                    <a:lnTo>
                      <a:pt x="2381" y="1106140"/>
                    </a:lnTo>
                    <a:lnTo>
                      <a:pt x="4761" y="1075987"/>
                    </a:lnTo>
                    <a:lnTo>
                      <a:pt x="7935" y="1047421"/>
                    </a:lnTo>
                    <a:lnTo>
                      <a:pt x="11903" y="1018061"/>
                    </a:lnTo>
                    <a:lnTo>
                      <a:pt x="15871" y="989495"/>
                    </a:lnTo>
                    <a:lnTo>
                      <a:pt x="22219" y="959342"/>
                    </a:lnTo>
                    <a:lnTo>
                      <a:pt x="27773" y="931570"/>
                    </a:lnTo>
                    <a:lnTo>
                      <a:pt x="36502" y="903004"/>
                    </a:lnTo>
                    <a:lnTo>
                      <a:pt x="44437" y="875231"/>
                    </a:lnTo>
                    <a:lnTo>
                      <a:pt x="52373" y="846665"/>
                    </a:lnTo>
                    <a:lnTo>
                      <a:pt x="62688" y="819686"/>
                    </a:lnTo>
                    <a:lnTo>
                      <a:pt x="73004" y="792707"/>
                    </a:lnTo>
                    <a:lnTo>
                      <a:pt x="84114" y="765728"/>
                    </a:lnTo>
                    <a:lnTo>
                      <a:pt x="96810" y="738749"/>
                    </a:lnTo>
                    <a:lnTo>
                      <a:pt x="110300" y="712564"/>
                    </a:lnTo>
                    <a:lnTo>
                      <a:pt x="122996" y="686378"/>
                    </a:lnTo>
                    <a:lnTo>
                      <a:pt x="138073" y="660986"/>
                    </a:lnTo>
                    <a:lnTo>
                      <a:pt x="153150" y="635594"/>
                    </a:lnTo>
                    <a:lnTo>
                      <a:pt x="168227" y="610996"/>
                    </a:lnTo>
                    <a:lnTo>
                      <a:pt x="184891" y="586397"/>
                    </a:lnTo>
                    <a:lnTo>
                      <a:pt x="202349" y="561799"/>
                    </a:lnTo>
                    <a:lnTo>
                      <a:pt x="219806" y="537994"/>
                    </a:lnTo>
                    <a:lnTo>
                      <a:pt x="238057" y="514189"/>
                    </a:lnTo>
                    <a:lnTo>
                      <a:pt x="257895" y="491177"/>
                    </a:lnTo>
                    <a:lnTo>
                      <a:pt x="276940" y="468166"/>
                    </a:lnTo>
                    <a:lnTo>
                      <a:pt x="297571" y="445947"/>
                    </a:lnTo>
                    <a:lnTo>
                      <a:pt x="318203" y="424523"/>
                    </a:lnTo>
                    <a:lnTo>
                      <a:pt x="340422" y="403098"/>
                    </a:lnTo>
                    <a:lnTo>
                      <a:pt x="361847" y="382467"/>
                    </a:lnTo>
                    <a:lnTo>
                      <a:pt x="384859" y="361836"/>
                    </a:lnTo>
                    <a:lnTo>
                      <a:pt x="408665" y="341205"/>
                    </a:lnTo>
                    <a:lnTo>
                      <a:pt x="433264" y="322161"/>
                    </a:lnTo>
                    <a:lnTo>
                      <a:pt x="456276" y="303117"/>
                    </a:lnTo>
                    <a:lnTo>
                      <a:pt x="482462" y="284867"/>
                    </a:lnTo>
                    <a:lnTo>
                      <a:pt x="507855" y="266616"/>
                    </a:lnTo>
                    <a:lnTo>
                      <a:pt x="533248" y="249159"/>
                    </a:lnTo>
                    <a:lnTo>
                      <a:pt x="560227" y="231702"/>
                    </a:lnTo>
                    <a:lnTo>
                      <a:pt x="588001" y="215039"/>
                    </a:lnTo>
                    <a:lnTo>
                      <a:pt x="615774" y="199169"/>
                    </a:lnTo>
                    <a:lnTo>
                      <a:pt x="642754" y="183299"/>
                    </a:lnTo>
                    <a:lnTo>
                      <a:pt x="672114" y="169016"/>
                    </a:lnTo>
                    <a:lnTo>
                      <a:pt x="700681" y="154733"/>
                    </a:lnTo>
                    <a:lnTo>
                      <a:pt x="730041" y="140450"/>
                    </a:lnTo>
                    <a:lnTo>
                      <a:pt x="760195" y="127754"/>
                    </a:lnTo>
                    <a:lnTo>
                      <a:pt x="789556" y="115058"/>
                    </a:lnTo>
                    <a:lnTo>
                      <a:pt x="820503" y="103155"/>
                    </a:lnTo>
                    <a:lnTo>
                      <a:pt x="852244" y="92046"/>
                    </a:lnTo>
                    <a:lnTo>
                      <a:pt x="883191" y="80937"/>
                    </a:lnTo>
                    <a:lnTo>
                      <a:pt x="914932" y="70622"/>
                    </a:lnTo>
                    <a:lnTo>
                      <a:pt x="947467" y="61893"/>
                    </a:lnTo>
                    <a:lnTo>
                      <a:pt x="980001" y="52371"/>
                    </a:lnTo>
                    <a:lnTo>
                      <a:pt x="1013329" y="44436"/>
                    </a:lnTo>
                    <a:lnTo>
                      <a:pt x="1045864" y="37295"/>
                    </a:lnTo>
                    <a:lnTo>
                      <a:pt x="1079985" y="29360"/>
                    </a:lnTo>
                    <a:lnTo>
                      <a:pt x="1113313" y="23805"/>
                    </a:lnTo>
                    <a:lnTo>
                      <a:pt x="1147434" y="18251"/>
                    </a:lnTo>
                    <a:lnTo>
                      <a:pt x="1182350" y="13490"/>
                    </a:lnTo>
                    <a:lnTo>
                      <a:pt x="1217265" y="9522"/>
                    </a:lnTo>
                    <a:lnTo>
                      <a:pt x="1252180" y="6348"/>
                    </a:lnTo>
                    <a:lnTo>
                      <a:pt x="1287095" y="3174"/>
                    </a:lnTo>
                    <a:lnTo>
                      <a:pt x="1322803" y="2381"/>
                    </a:lnTo>
                    <a:lnTo>
                      <a:pt x="1358512" y="7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3577307" y="1772816"/>
            <a:ext cx="2445891" cy="3971056"/>
            <a:chOff x="3577307" y="1772816"/>
            <a:chExt cx="2445891" cy="3971056"/>
          </a:xfrm>
        </p:grpSpPr>
        <p:sp>
          <p:nvSpPr>
            <p:cNvPr id="52" name="矩形 51"/>
            <p:cNvSpPr/>
            <p:nvPr/>
          </p:nvSpPr>
          <p:spPr>
            <a:xfrm>
              <a:off x="3970970" y="1772816"/>
              <a:ext cx="1656184" cy="165618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078628" y="3645024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2C353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代用名</a:t>
              </a:r>
              <a:endParaRPr lang="zh-CN" altLang="en-US" sz="1100" dirty="0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577307" y="4005064"/>
              <a:ext cx="2445891" cy="1214524"/>
              <a:chOff x="1054646" y="4005064"/>
              <a:chExt cx="2445891" cy="1214524"/>
            </a:xfrm>
          </p:grpSpPr>
          <p:sp>
            <p:nvSpPr>
              <p:cNvPr id="61" name="TextBox 60"/>
              <p:cNvSpPr txBox="1"/>
              <p:nvPr/>
            </p:nvSpPr>
            <p:spPr>
              <a:xfrm>
                <a:off x="1903130" y="4005064"/>
                <a:ext cx="748923" cy="3086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1900"/>
                  </a:lnSpc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rPr>
                  <a:t>职位名称</a:t>
                </a: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1054646" y="4365104"/>
                <a:ext cx="2445891" cy="854484"/>
              </a:xfrm>
              <a:prstGeom prst="rect">
                <a:avLst/>
              </a:prstGeom>
            </p:spPr>
            <p:txBody>
              <a:bodyPr wrap="square" lIns="91840" tIns="45920" rIns="91840" bIns="45920">
                <a:sp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rPr>
                  <a:t>为客户服务是我们存在唯一理由，客户需求是我们发展的原动力。我们坚持以客户为中心。</a:t>
                </a:r>
                <a:endPara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4829588" y="5301208"/>
              <a:ext cx="442664" cy="442664"/>
              <a:chOff x="2342593" y="4679353"/>
              <a:chExt cx="304800" cy="304800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2342593" y="4679353"/>
                <a:ext cx="304800" cy="3048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0" name="任意多边形 59"/>
              <p:cNvSpPr>
                <a:spLocks/>
              </p:cNvSpPr>
              <p:nvPr/>
            </p:nvSpPr>
            <p:spPr bwMode="auto">
              <a:xfrm>
                <a:off x="2410170" y="4758865"/>
                <a:ext cx="169646" cy="145777"/>
              </a:xfrm>
              <a:custGeom>
                <a:avLst/>
                <a:gdLst>
                  <a:gd name="connsiteX0" fmla="*/ 1131888 w 3463925"/>
                  <a:gd name="connsiteY0" fmla="*/ 2093913 h 2976563"/>
                  <a:gd name="connsiteX1" fmla="*/ 1109662 w 3463925"/>
                  <a:gd name="connsiteY1" fmla="*/ 2094703 h 2976563"/>
                  <a:gd name="connsiteX2" fmla="*/ 1089025 w 3463925"/>
                  <a:gd name="connsiteY2" fmla="*/ 2097863 h 2976563"/>
                  <a:gd name="connsiteX3" fmla="*/ 1070769 w 3463925"/>
                  <a:gd name="connsiteY3" fmla="*/ 2103394 h 2976563"/>
                  <a:gd name="connsiteX4" fmla="*/ 1052512 w 3463925"/>
                  <a:gd name="connsiteY4" fmla="*/ 2109714 h 2976563"/>
                  <a:gd name="connsiteX5" fmla="*/ 1035050 w 3463925"/>
                  <a:gd name="connsiteY5" fmla="*/ 2117614 h 2976563"/>
                  <a:gd name="connsiteX6" fmla="*/ 1018381 w 3463925"/>
                  <a:gd name="connsiteY6" fmla="*/ 2127885 h 2976563"/>
                  <a:gd name="connsiteX7" fmla="*/ 1003300 w 3463925"/>
                  <a:gd name="connsiteY7" fmla="*/ 2138155 h 2976563"/>
                  <a:gd name="connsiteX8" fmla="*/ 988219 w 3463925"/>
                  <a:gd name="connsiteY8" fmla="*/ 2150006 h 2976563"/>
                  <a:gd name="connsiteX9" fmla="*/ 976312 w 3463925"/>
                  <a:gd name="connsiteY9" fmla="*/ 2163437 h 2976563"/>
                  <a:gd name="connsiteX10" fmla="*/ 963612 w 3463925"/>
                  <a:gd name="connsiteY10" fmla="*/ 2177657 h 2976563"/>
                  <a:gd name="connsiteX11" fmla="*/ 954088 w 3463925"/>
                  <a:gd name="connsiteY11" fmla="*/ 2191878 h 2976563"/>
                  <a:gd name="connsiteX12" fmla="*/ 944562 w 3463925"/>
                  <a:gd name="connsiteY12" fmla="*/ 2207679 h 2976563"/>
                  <a:gd name="connsiteX13" fmla="*/ 937419 w 3463925"/>
                  <a:gd name="connsiteY13" fmla="*/ 2223480 h 2976563"/>
                  <a:gd name="connsiteX14" fmla="*/ 931069 w 3463925"/>
                  <a:gd name="connsiteY14" fmla="*/ 2240071 h 2976563"/>
                  <a:gd name="connsiteX15" fmla="*/ 927100 w 3463925"/>
                  <a:gd name="connsiteY15" fmla="*/ 2256662 h 2976563"/>
                  <a:gd name="connsiteX16" fmla="*/ 923925 w 3463925"/>
                  <a:gd name="connsiteY16" fmla="*/ 2273253 h 2976563"/>
                  <a:gd name="connsiteX17" fmla="*/ 923925 w 3463925"/>
                  <a:gd name="connsiteY17" fmla="*/ 2289843 h 2976563"/>
                  <a:gd name="connsiteX18" fmla="*/ 924719 w 3463925"/>
                  <a:gd name="connsiteY18" fmla="*/ 2306434 h 2976563"/>
                  <a:gd name="connsiteX19" fmla="*/ 927100 w 3463925"/>
                  <a:gd name="connsiteY19" fmla="*/ 2322235 h 2976563"/>
                  <a:gd name="connsiteX20" fmla="*/ 931862 w 3463925"/>
                  <a:gd name="connsiteY20" fmla="*/ 2338036 h 2976563"/>
                  <a:gd name="connsiteX21" fmla="*/ 938212 w 3463925"/>
                  <a:gd name="connsiteY21" fmla="*/ 2352257 h 2976563"/>
                  <a:gd name="connsiteX22" fmla="*/ 946944 w 3463925"/>
                  <a:gd name="connsiteY22" fmla="*/ 2365687 h 2976563"/>
                  <a:gd name="connsiteX23" fmla="*/ 956469 w 3463925"/>
                  <a:gd name="connsiteY23" fmla="*/ 2377538 h 2976563"/>
                  <a:gd name="connsiteX24" fmla="*/ 968375 w 3463925"/>
                  <a:gd name="connsiteY24" fmla="*/ 2388599 h 2976563"/>
                  <a:gd name="connsiteX25" fmla="*/ 980281 w 3463925"/>
                  <a:gd name="connsiteY25" fmla="*/ 2398079 h 2976563"/>
                  <a:gd name="connsiteX26" fmla="*/ 994569 w 3463925"/>
                  <a:gd name="connsiteY26" fmla="*/ 2407560 h 2976563"/>
                  <a:gd name="connsiteX27" fmla="*/ 1008856 w 3463925"/>
                  <a:gd name="connsiteY27" fmla="*/ 2414670 h 2976563"/>
                  <a:gd name="connsiteX28" fmla="*/ 1025525 w 3463925"/>
                  <a:gd name="connsiteY28" fmla="*/ 2421780 h 2976563"/>
                  <a:gd name="connsiteX29" fmla="*/ 1042988 w 3463925"/>
                  <a:gd name="connsiteY29" fmla="*/ 2425731 h 2976563"/>
                  <a:gd name="connsiteX30" fmla="*/ 1060450 w 3463925"/>
                  <a:gd name="connsiteY30" fmla="*/ 2429681 h 2976563"/>
                  <a:gd name="connsiteX31" fmla="*/ 1079500 w 3463925"/>
                  <a:gd name="connsiteY31" fmla="*/ 2430471 h 2976563"/>
                  <a:gd name="connsiteX32" fmla="*/ 1099344 w 3463925"/>
                  <a:gd name="connsiteY32" fmla="*/ 2432051 h 2976563"/>
                  <a:gd name="connsiteX33" fmla="*/ 1119188 w 3463925"/>
                  <a:gd name="connsiteY33" fmla="*/ 2429681 h 2976563"/>
                  <a:gd name="connsiteX34" fmla="*/ 1139031 w 3463925"/>
                  <a:gd name="connsiteY34" fmla="*/ 2426521 h 2976563"/>
                  <a:gd name="connsiteX35" fmla="*/ 1158875 w 3463925"/>
                  <a:gd name="connsiteY35" fmla="*/ 2421780 h 2976563"/>
                  <a:gd name="connsiteX36" fmla="*/ 1177131 w 3463925"/>
                  <a:gd name="connsiteY36" fmla="*/ 2415460 h 2976563"/>
                  <a:gd name="connsiteX37" fmla="*/ 1194594 w 3463925"/>
                  <a:gd name="connsiteY37" fmla="*/ 2408350 h 2976563"/>
                  <a:gd name="connsiteX38" fmla="*/ 1212056 w 3463925"/>
                  <a:gd name="connsiteY38" fmla="*/ 2398869 h 2976563"/>
                  <a:gd name="connsiteX39" fmla="*/ 1228725 w 3463925"/>
                  <a:gd name="connsiteY39" fmla="*/ 2390179 h 2976563"/>
                  <a:gd name="connsiteX40" fmla="*/ 1243806 w 3463925"/>
                  <a:gd name="connsiteY40" fmla="*/ 2379118 h 2976563"/>
                  <a:gd name="connsiteX41" fmla="*/ 1257300 w 3463925"/>
                  <a:gd name="connsiteY41" fmla="*/ 2366478 h 2976563"/>
                  <a:gd name="connsiteX42" fmla="*/ 1269206 w 3463925"/>
                  <a:gd name="connsiteY42" fmla="*/ 2353047 h 2976563"/>
                  <a:gd name="connsiteX43" fmla="*/ 1281112 w 3463925"/>
                  <a:gd name="connsiteY43" fmla="*/ 2339616 h 2976563"/>
                  <a:gd name="connsiteX44" fmla="*/ 1291431 w 3463925"/>
                  <a:gd name="connsiteY44" fmla="*/ 2324605 h 2976563"/>
                  <a:gd name="connsiteX45" fmla="*/ 1299369 w 3463925"/>
                  <a:gd name="connsiteY45" fmla="*/ 2309594 h 2976563"/>
                  <a:gd name="connsiteX46" fmla="*/ 1305719 w 3463925"/>
                  <a:gd name="connsiteY46" fmla="*/ 2293794 h 2976563"/>
                  <a:gd name="connsiteX47" fmla="*/ 1310481 w 3463925"/>
                  <a:gd name="connsiteY47" fmla="*/ 2277993 h 2976563"/>
                  <a:gd name="connsiteX48" fmla="*/ 1313656 w 3463925"/>
                  <a:gd name="connsiteY48" fmla="*/ 2261402 h 2976563"/>
                  <a:gd name="connsiteX49" fmla="*/ 1314450 w 3463925"/>
                  <a:gd name="connsiteY49" fmla="*/ 2244811 h 2976563"/>
                  <a:gd name="connsiteX50" fmla="*/ 1313656 w 3463925"/>
                  <a:gd name="connsiteY50" fmla="*/ 2227430 h 2976563"/>
                  <a:gd name="connsiteX51" fmla="*/ 1310481 w 3463925"/>
                  <a:gd name="connsiteY51" fmla="*/ 2212419 h 2976563"/>
                  <a:gd name="connsiteX52" fmla="*/ 1306512 w 3463925"/>
                  <a:gd name="connsiteY52" fmla="*/ 2195828 h 2976563"/>
                  <a:gd name="connsiteX53" fmla="*/ 1300162 w 3463925"/>
                  <a:gd name="connsiteY53" fmla="*/ 2181608 h 2976563"/>
                  <a:gd name="connsiteX54" fmla="*/ 1292225 w 3463925"/>
                  <a:gd name="connsiteY54" fmla="*/ 2167387 h 2976563"/>
                  <a:gd name="connsiteX55" fmla="*/ 1282700 w 3463925"/>
                  <a:gd name="connsiteY55" fmla="*/ 2153956 h 2976563"/>
                  <a:gd name="connsiteX56" fmla="*/ 1271588 w 3463925"/>
                  <a:gd name="connsiteY56" fmla="*/ 2142896 h 2976563"/>
                  <a:gd name="connsiteX57" fmla="*/ 1258094 w 3463925"/>
                  <a:gd name="connsiteY57" fmla="*/ 2131835 h 2976563"/>
                  <a:gd name="connsiteX58" fmla="*/ 1244600 w 3463925"/>
                  <a:gd name="connsiteY58" fmla="*/ 2121564 h 2976563"/>
                  <a:gd name="connsiteX59" fmla="*/ 1228725 w 3463925"/>
                  <a:gd name="connsiteY59" fmla="*/ 2113664 h 2976563"/>
                  <a:gd name="connsiteX60" fmla="*/ 1212056 w 3463925"/>
                  <a:gd name="connsiteY60" fmla="*/ 2106554 h 2976563"/>
                  <a:gd name="connsiteX61" fmla="*/ 1193800 w 3463925"/>
                  <a:gd name="connsiteY61" fmla="*/ 2101023 h 2976563"/>
                  <a:gd name="connsiteX62" fmla="*/ 1173956 w 3463925"/>
                  <a:gd name="connsiteY62" fmla="*/ 2097073 h 2976563"/>
                  <a:gd name="connsiteX63" fmla="*/ 1153319 w 3463925"/>
                  <a:gd name="connsiteY63" fmla="*/ 2093913 h 2976563"/>
                  <a:gd name="connsiteX64" fmla="*/ 1430769 w 3463925"/>
                  <a:gd name="connsiteY64" fmla="*/ 2000250 h 2976563"/>
                  <a:gd name="connsiteX65" fmla="*/ 1423588 w 3463925"/>
                  <a:gd name="connsiteY65" fmla="*/ 2001040 h 2976563"/>
                  <a:gd name="connsiteX66" fmla="*/ 1415609 w 3463925"/>
                  <a:gd name="connsiteY66" fmla="*/ 2002619 h 2976563"/>
                  <a:gd name="connsiteX67" fmla="*/ 1407630 w 3463925"/>
                  <a:gd name="connsiteY67" fmla="*/ 2005778 h 2976563"/>
                  <a:gd name="connsiteX68" fmla="*/ 1400449 w 3463925"/>
                  <a:gd name="connsiteY68" fmla="*/ 2008937 h 2976563"/>
                  <a:gd name="connsiteX69" fmla="*/ 1391672 w 3463925"/>
                  <a:gd name="connsiteY69" fmla="*/ 2014466 h 2976563"/>
                  <a:gd name="connsiteX70" fmla="*/ 1383693 w 3463925"/>
                  <a:gd name="connsiteY70" fmla="*/ 2019204 h 2976563"/>
                  <a:gd name="connsiteX71" fmla="*/ 1376512 w 3463925"/>
                  <a:gd name="connsiteY71" fmla="*/ 2024733 h 2976563"/>
                  <a:gd name="connsiteX72" fmla="*/ 1371724 w 3463925"/>
                  <a:gd name="connsiteY72" fmla="*/ 2030261 h 2976563"/>
                  <a:gd name="connsiteX73" fmla="*/ 1365341 w 3463925"/>
                  <a:gd name="connsiteY73" fmla="*/ 2036579 h 2976563"/>
                  <a:gd name="connsiteX74" fmla="*/ 1361351 w 3463925"/>
                  <a:gd name="connsiteY74" fmla="*/ 2043687 h 2976563"/>
                  <a:gd name="connsiteX75" fmla="*/ 1356564 w 3463925"/>
                  <a:gd name="connsiteY75" fmla="*/ 2050795 h 2976563"/>
                  <a:gd name="connsiteX76" fmla="*/ 1354170 w 3463925"/>
                  <a:gd name="connsiteY76" fmla="*/ 2057903 h 2976563"/>
                  <a:gd name="connsiteX77" fmla="*/ 1351777 w 3463925"/>
                  <a:gd name="connsiteY77" fmla="*/ 2065011 h 2976563"/>
                  <a:gd name="connsiteX78" fmla="*/ 1349383 w 3463925"/>
                  <a:gd name="connsiteY78" fmla="*/ 2072119 h 2976563"/>
                  <a:gd name="connsiteX79" fmla="*/ 1348585 w 3463925"/>
                  <a:gd name="connsiteY79" fmla="*/ 2080806 h 2976563"/>
                  <a:gd name="connsiteX80" fmla="*/ 1347787 w 3463925"/>
                  <a:gd name="connsiteY80" fmla="*/ 2087914 h 2976563"/>
                  <a:gd name="connsiteX81" fmla="*/ 1347787 w 3463925"/>
                  <a:gd name="connsiteY81" fmla="*/ 2095022 h 2976563"/>
                  <a:gd name="connsiteX82" fmla="*/ 1348585 w 3463925"/>
                  <a:gd name="connsiteY82" fmla="*/ 2102919 h 2976563"/>
                  <a:gd name="connsiteX83" fmla="*/ 1350979 w 3463925"/>
                  <a:gd name="connsiteY83" fmla="*/ 2110027 h 2976563"/>
                  <a:gd name="connsiteX84" fmla="*/ 1352574 w 3463925"/>
                  <a:gd name="connsiteY84" fmla="*/ 2116345 h 2976563"/>
                  <a:gd name="connsiteX85" fmla="*/ 1355766 w 3463925"/>
                  <a:gd name="connsiteY85" fmla="*/ 2123453 h 2976563"/>
                  <a:gd name="connsiteX86" fmla="*/ 1358958 w 3463925"/>
                  <a:gd name="connsiteY86" fmla="*/ 2129771 h 2976563"/>
                  <a:gd name="connsiteX87" fmla="*/ 1362947 w 3463925"/>
                  <a:gd name="connsiteY87" fmla="*/ 2135300 h 2976563"/>
                  <a:gd name="connsiteX88" fmla="*/ 1366937 w 3463925"/>
                  <a:gd name="connsiteY88" fmla="*/ 2140828 h 2976563"/>
                  <a:gd name="connsiteX89" fmla="*/ 1372522 w 3463925"/>
                  <a:gd name="connsiteY89" fmla="*/ 2144777 h 2976563"/>
                  <a:gd name="connsiteX90" fmla="*/ 1377310 w 3463925"/>
                  <a:gd name="connsiteY90" fmla="*/ 2148726 h 2976563"/>
                  <a:gd name="connsiteX91" fmla="*/ 1383693 w 3463925"/>
                  <a:gd name="connsiteY91" fmla="*/ 2151885 h 2976563"/>
                  <a:gd name="connsiteX92" fmla="*/ 1390076 w 3463925"/>
                  <a:gd name="connsiteY92" fmla="*/ 2154254 h 2976563"/>
                  <a:gd name="connsiteX93" fmla="*/ 1396459 w 3463925"/>
                  <a:gd name="connsiteY93" fmla="*/ 2155833 h 2976563"/>
                  <a:gd name="connsiteX94" fmla="*/ 1403640 w 3463925"/>
                  <a:gd name="connsiteY94" fmla="*/ 2157413 h 2976563"/>
                  <a:gd name="connsiteX95" fmla="*/ 1410822 w 3463925"/>
                  <a:gd name="connsiteY95" fmla="*/ 2157413 h 2976563"/>
                  <a:gd name="connsiteX96" fmla="*/ 1418003 w 3463925"/>
                  <a:gd name="connsiteY96" fmla="*/ 2155833 h 2976563"/>
                  <a:gd name="connsiteX97" fmla="*/ 1425184 w 3463925"/>
                  <a:gd name="connsiteY97" fmla="*/ 2155044 h 2976563"/>
                  <a:gd name="connsiteX98" fmla="*/ 1432365 w 3463925"/>
                  <a:gd name="connsiteY98" fmla="*/ 2152674 h 2976563"/>
                  <a:gd name="connsiteX99" fmla="*/ 1439546 w 3463925"/>
                  <a:gd name="connsiteY99" fmla="*/ 2151095 h 2976563"/>
                  <a:gd name="connsiteX100" fmla="*/ 1446727 w 3463925"/>
                  <a:gd name="connsiteY100" fmla="*/ 2147936 h 2976563"/>
                  <a:gd name="connsiteX101" fmla="*/ 1453908 w 3463925"/>
                  <a:gd name="connsiteY101" fmla="*/ 2143987 h 2976563"/>
                  <a:gd name="connsiteX102" fmla="*/ 1461090 w 3463925"/>
                  <a:gd name="connsiteY102" fmla="*/ 2138459 h 2976563"/>
                  <a:gd name="connsiteX103" fmla="*/ 1467473 w 3463925"/>
                  <a:gd name="connsiteY103" fmla="*/ 2133720 h 2976563"/>
                  <a:gd name="connsiteX104" fmla="*/ 1473058 w 3463925"/>
                  <a:gd name="connsiteY104" fmla="*/ 2127402 h 2976563"/>
                  <a:gd name="connsiteX105" fmla="*/ 1478644 w 3463925"/>
                  <a:gd name="connsiteY105" fmla="*/ 2121084 h 2976563"/>
                  <a:gd name="connsiteX106" fmla="*/ 1483431 w 3463925"/>
                  <a:gd name="connsiteY106" fmla="*/ 2113976 h 2976563"/>
                  <a:gd name="connsiteX107" fmla="*/ 1488218 w 3463925"/>
                  <a:gd name="connsiteY107" fmla="*/ 2106868 h 2976563"/>
                  <a:gd name="connsiteX108" fmla="*/ 1490612 w 3463925"/>
                  <a:gd name="connsiteY108" fmla="*/ 2099760 h 2976563"/>
                  <a:gd name="connsiteX109" fmla="*/ 1493804 w 3463925"/>
                  <a:gd name="connsiteY109" fmla="*/ 2092652 h 2976563"/>
                  <a:gd name="connsiteX110" fmla="*/ 1496995 w 3463925"/>
                  <a:gd name="connsiteY110" fmla="*/ 2085544 h 2976563"/>
                  <a:gd name="connsiteX111" fmla="*/ 1497793 w 3463925"/>
                  <a:gd name="connsiteY111" fmla="*/ 2078437 h 2976563"/>
                  <a:gd name="connsiteX112" fmla="*/ 1499389 w 3463925"/>
                  <a:gd name="connsiteY112" fmla="*/ 2070539 h 2976563"/>
                  <a:gd name="connsiteX113" fmla="*/ 1500187 w 3463925"/>
                  <a:gd name="connsiteY113" fmla="*/ 2063431 h 2976563"/>
                  <a:gd name="connsiteX114" fmla="*/ 1499389 w 3463925"/>
                  <a:gd name="connsiteY114" fmla="*/ 2056323 h 2976563"/>
                  <a:gd name="connsiteX115" fmla="*/ 1497793 w 3463925"/>
                  <a:gd name="connsiteY115" fmla="*/ 2049215 h 2976563"/>
                  <a:gd name="connsiteX116" fmla="*/ 1496995 w 3463925"/>
                  <a:gd name="connsiteY116" fmla="*/ 2042107 h 2976563"/>
                  <a:gd name="connsiteX117" fmla="*/ 1493804 w 3463925"/>
                  <a:gd name="connsiteY117" fmla="*/ 2035789 h 2976563"/>
                  <a:gd name="connsiteX118" fmla="*/ 1490612 w 3463925"/>
                  <a:gd name="connsiteY118" fmla="*/ 2028681 h 2976563"/>
                  <a:gd name="connsiteX119" fmla="*/ 1486623 w 3463925"/>
                  <a:gd name="connsiteY119" fmla="*/ 2023153 h 2976563"/>
                  <a:gd name="connsiteX120" fmla="*/ 1482633 w 3463925"/>
                  <a:gd name="connsiteY120" fmla="*/ 2018415 h 2976563"/>
                  <a:gd name="connsiteX121" fmla="*/ 1477846 w 3463925"/>
                  <a:gd name="connsiteY121" fmla="*/ 2012886 h 2976563"/>
                  <a:gd name="connsiteX122" fmla="*/ 1472260 w 3463925"/>
                  <a:gd name="connsiteY122" fmla="*/ 2008937 h 2976563"/>
                  <a:gd name="connsiteX123" fmla="*/ 1465877 w 3463925"/>
                  <a:gd name="connsiteY123" fmla="*/ 2005778 h 2976563"/>
                  <a:gd name="connsiteX124" fmla="*/ 1460292 w 3463925"/>
                  <a:gd name="connsiteY124" fmla="*/ 2004199 h 2976563"/>
                  <a:gd name="connsiteX125" fmla="*/ 1453111 w 3463925"/>
                  <a:gd name="connsiteY125" fmla="*/ 2001830 h 2976563"/>
                  <a:gd name="connsiteX126" fmla="*/ 1446727 w 3463925"/>
                  <a:gd name="connsiteY126" fmla="*/ 2000250 h 2976563"/>
                  <a:gd name="connsiteX127" fmla="*/ 1439546 w 3463925"/>
                  <a:gd name="connsiteY127" fmla="*/ 2000250 h 2976563"/>
                  <a:gd name="connsiteX128" fmla="*/ 1342170 w 3463925"/>
                  <a:gd name="connsiteY128" fmla="*/ 1662113 h 2976563"/>
                  <a:gd name="connsiteX129" fmla="*/ 1368326 w 3463925"/>
                  <a:gd name="connsiteY129" fmla="*/ 1662113 h 2976563"/>
                  <a:gd name="connsiteX130" fmla="*/ 1391311 w 3463925"/>
                  <a:gd name="connsiteY130" fmla="*/ 1662908 h 2976563"/>
                  <a:gd name="connsiteX131" fmla="*/ 1415090 w 3463925"/>
                  <a:gd name="connsiteY131" fmla="*/ 1663703 h 2976563"/>
                  <a:gd name="connsiteX132" fmla="*/ 1438075 w 3463925"/>
                  <a:gd name="connsiteY132" fmla="*/ 1666088 h 2976563"/>
                  <a:gd name="connsiteX133" fmla="*/ 1460268 w 3463925"/>
                  <a:gd name="connsiteY133" fmla="*/ 1669268 h 2976563"/>
                  <a:gd name="connsiteX134" fmla="*/ 1481668 w 3463925"/>
                  <a:gd name="connsiteY134" fmla="*/ 1673244 h 2976563"/>
                  <a:gd name="connsiteX135" fmla="*/ 1502276 w 3463925"/>
                  <a:gd name="connsiteY135" fmla="*/ 1678014 h 2976563"/>
                  <a:gd name="connsiteX136" fmla="*/ 1522884 w 3463925"/>
                  <a:gd name="connsiteY136" fmla="*/ 1683579 h 2976563"/>
                  <a:gd name="connsiteX137" fmla="*/ 1541907 w 3463925"/>
                  <a:gd name="connsiteY137" fmla="*/ 1688350 h 2976563"/>
                  <a:gd name="connsiteX138" fmla="*/ 1560929 w 3463925"/>
                  <a:gd name="connsiteY138" fmla="*/ 1695505 h 2976563"/>
                  <a:gd name="connsiteX139" fmla="*/ 1579159 w 3463925"/>
                  <a:gd name="connsiteY139" fmla="*/ 1702661 h 2976563"/>
                  <a:gd name="connsiteX140" fmla="*/ 1596596 w 3463925"/>
                  <a:gd name="connsiteY140" fmla="*/ 1709816 h 2976563"/>
                  <a:gd name="connsiteX141" fmla="*/ 1612449 w 3463925"/>
                  <a:gd name="connsiteY141" fmla="*/ 1718562 h 2976563"/>
                  <a:gd name="connsiteX142" fmla="*/ 1629093 w 3463925"/>
                  <a:gd name="connsiteY142" fmla="*/ 1727307 h 2976563"/>
                  <a:gd name="connsiteX143" fmla="*/ 1645738 w 3463925"/>
                  <a:gd name="connsiteY143" fmla="*/ 1736848 h 2976563"/>
                  <a:gd name="connsiteX144" fmla="*/ 1660005 w 3463925"/>
                  <a:gd name="connsiteY144" fmla="*/ 1747184 h 2976563"/>
                  <a:gd name="connsiteX145" fmla="*/ 1674272 w 3463925"/>
                  <a:gd name="connsiteY145" fmla="*/ 1757519 h 2976563"/>
                  <a:gd name="connsiteX146" fmla="*/ 1688539 w 3463925"/>
                  <a:gd name="connsiteY146" fmla="*/ 1768650 h 2976563"/>
                  <a:gd name="connsiteX147" fmla="*/ 1702013 w 3463925"/>
                  <a:gd name="connsiteY147" fmla="*/ 1779781 h 2976563"/>
                  <a:gd name="connsiteX148" fmla="*/ 1713902 w 3463925"/>
                  <a:gd name="connsiteY148" fmla="*/ 1792501 h 2976563"/>
                  <a:gd name="connsiteX149" fmla="*/ 1726584 w 3463925"/>
                  <a:gd name="connsiteY149" fmla="*/ 1804427 h 2976563"/>
                  <a:gd name="connsiteX150" fmla="*/ 1737680 w 3463925"/>
                  <a:gd name="connsiteY150" fmla="*/ 1817148 h 2976563"/>
                  <a:gd name="connsiteX151" fmla="*/ 1748777 w 3463925"/>
                  <a:gd name="connsiteY151" fmla="*/ 1829869 h 2976563"/>
                  <a:gd name="connsiteX152" fmla="*/ 1759081 w 3463925"/>
                  <a:gd name="connsiteY152" fmla="*/ 1843385 h 2976563"/>
                  <a:gd name="connsiteX153" fmla="*/ 1768592 w 3463925"/>
                  <a:gd name="connsiteY153" fmla="*/ 1856901 h 2976563"/>
                  <a:gd name="connsiteX154" fmla="*/ 1777311 w 3463925"/>
                  <a:gd name="connsiteY154" fmla="*/ 1871212 h 2976563"/>
                  <a:gd name="connsiteX155" fmla="*/ 1786030 w 3463925"/>
                  <a:gd name="connsiteY155" fmla="*/ 1885523 h 2976563"/>
                  <a:gd name="connsiteX156" fmla="*/ 1801882 w 3463925"/>
                  <a:gd name="connsiteY156" fmla="*/ 1914144 h 2976563"/>
                  <a:gd name="connsiteX157" fmla="*/ 1814563 w 3463925"/>
                  <a:gd name="connsiteY157" fmla="*/ 1945151 h 2976563"/>
                  <a:gd name="connsiteX158" fmla="*/ 1825660 w 3463925"/>
                  <a:gd name="connsiteY158" fmla="*/ 1976158 h 2976563"/>
                  <a:gd name="connsiteX159" fmla="*/ 1835171 w 3463925"/>
                  <a:gd name="connsiteY159" fmla="*/ 2007165 h 2976563"/>
                  <a:gd name="connsiteX160" fmla="*/ 1842304 w 3463925"/>
                  <a:gd name="connsiteY160" fmla="*/ 2038967 h 2976563"/>
                  <a:gd name="connsiteX161" fmla="*/ 1846268 w 3463925"/>
                  <a:gd name="connsiteY161" fmla="*/ 2070770 h 2976563"/>
                  <a:gd name="connsiteX162" fmla="*/ 1849438 w 3463925"/>
                  <a:gd name="connsiteY162" fmla="*/ 2102572 h 2976563"/>
                  <a:gd name="connsiteX163" fmla="*/ 1849438 w 3463925"/>
                  <a:gd name="connsiteY163" fmla="*/ 2134374 h 2976563"/>
                  <a:gd name="connsiteX164" fmla="*/ 1848645 w 3463925"/>
                  <a:gd name="connsiteY164" fmla="*/ 2166176 h 2976563"/>
                  <a:gd name="connsiteX165" fmla="*/ 1845475 w 3463925"/>
                  <a:gd name="connsiteY165" fmla="*/ 2197183 h 2976563"/>
                  <a:gd name="connsiteX166" fmla="*/ 1839927 w 3463925"/>
                  <a:gd name="connsiteY166" fmla="*/ 2226600 h 2976563"/>
                  <a:gd name="connsiteX167" fmla="*/ 1832793 w 3463925"/>
                  <a:gd name="connsiteY167" fmla="*/ 2256812 h 2976563"/>
                  <a:gd name="connsiteX168" fmla="*/ 1824867 w 3463925"/>
                  <a:gd name="connsiteY168" fmla="*/ 2285434 h 2976563"/>
                  <a:gd name="connsiteX169" fmla="*/ 1813771 w 3463925"/>
                  <a:gd name="connsiteY169" fmla="*/ 2311670 h 2976563"/>
                  <a:gd name="connsiteX170" fmla="*/ 1801089 w 3463925"/>
                  <a:gd name="connsiteY170" fmla="*/ 2337907 h 2976563"/>
                  <a:gd name="connsiteX171" fmla="*/ 1787615 w 3463925"/>
                  <a:gd name="connsiteY171" fmla="*/ 2360963 h 2976563"/>
                  <a:gd name="connsiteX172" fmla="*/ 1771763 w 3463925"/>
                  <a:gd name="connsiteY172" fmla="*/ 2384020 h 2976563"/>
                  <a:gd name="connsiteX173" fmla="*/ 1755118 w 3463925"/>
                  <a:gd name="connsiteY173" fmla="*/ 2405486 h 2976563"/>
                  <a:gd name="connsiteX174" fmla="*/ 1736888 w 3463925"/>
                  <a:gd name="connsiteY174" fmla="*/ 2424568 h 2976563"/>
                  <a:gd name="connsiteX175" fmla="*/ 1717073 w 3463925"/>
                  <a:gd name="connsiteY175" fmla="*/ 2444444 h 2976563"/>
                  <a:gd name="connsiteX176" fmla="*/ 1698050 w 3463925"/>
                  <a:gd name="connsiteY176" fmla="*/ 2463525 h 2976563"/>
                  <a:gd name="connsiteX177" fmla="*/ 1677442 w 3463925"/>
                  <a:gd name="connsiteY177" fmla="*/ 2481016 h 2976563"/>
                  <a:gd name="connsiteX178" fmla="*/ 1656042 w 3463925"/>
                  <a:gd name="connsiteY178" fmla="*/ 2498507 h 2976563"/>
                  <a:gd name="connsiteX179" fmla="*/ 1633056 w 3463925"/>
                  <a:gd name="connsiteY179" fmla="*/ 2515203 h 2976563"/>
                  <a:gd name="connsiteX180" fmla="*/ 1610071 w 3463925"/>
                  <a:gd name="connsiteY180" fmla="*/ 2530309 h 2976563"/>
                  <a:gd name="connsiteX181" fmla="*/ 1586293 w 3463925"/>
                  <a:gd name="connsiteY181" fmla="*/ 2544620 h 2976563"/>
                  <a:gd name="connsiteX182" fmla="*/ 1561722 w 3463925"/>
                  <a:gd name="connsiteY182" fmla="*/ 2558136 h 2976563"/>
                  <a:gd name="connsiteX183" fmla="*/ 1536358 w 3463925"/>
                  <a:gd name="connsiteY183" fmla="*/ 2570857 h 2976563"/>
                  <a:gd name="connsiteX184" fmla="*/ 1510202 w 3463925"/>
                  <a:gd name="connsiteY184" fmla="*/ 2581988 h 2976563"/>
                  <a:gd name="connsiteX185" fmla="*/ 1484046 w 3463925"/>
                  <a:gd name="connsiteY185" fmla="*/ 2592323 h 2976563"/>
                  <a:gd name="connsiteX186" fmla="*/ 1456305 w 3463925"/>
                  <a:gd name="connsiteY186" fmla="*/ 2601864 h 2976563"/>
                  <a:gd name="connsiteX187" fmla="*/ 1428564 w 3463925"/>
                  <a:gd name="connsiteY187" fmla="*/ 2609815 h 2976563"/>
                  <a:gd name="connsiteX188" fmla="*/ 1400823 w 3463925"/>
                  <a:gd name="connsiteY188" fmla="*/ 2616175 h 2976563"/>
                  <a:gd name="connsiteX189" fmla="*/ 1372289 w 3463925"/>
                  <a:gd name="connsiteY189" fmla="*/ 2621740 h 2976563"/>
                  <a:gd name="connsiteX190" fmla="*/ 1342170 w 3463925"/>
                  <a:gd name="connsiteY190" fmla="*/ 2626511 h 2976563"/>
                  <a:gd name="connsiteX191" fmla="*/ 1313636 w 3463925"/>
                  <a:gd name="connsiteY191" fmla="*/ 2628896 h 2976563"/>
                  <a:gd name="connsiteX192" fmla="*/ 1282724 w 3463925"/>
                  <a:gd name="connsiteY192" fmla="*/ 2631281 h 2976563"/>
                  <a:gd name="connsiteX193" fmla="*/ 1253398 w 3463925"/>
                  <a:gd name="connsiteY193" fmla="*/ 2632076 h 2976563"/>
                  <a:gd name="connsiteX194" fmla="*/ 1222486 w 3463925"/>
                  <a:gd name="connsiteY194" fmla="*/ 2631281 h 2976563"/>
                  <a:gd name="connsiteX195" fmla="*/ 1192367 w 3463925"/>
                  <a:gd name="connsiteY195" fmla="*/ 2628101 h 2976563"/>
                  <a:gd name="connsiteX196" fmla="*/ 1161455 w 3463925"/>
                  <a:gd name="connsiteY196" fmla="*/ 2624921 h 2976563"/>
                  <a:gd name="connsiteX197" fmla="*/ 1129751 w 3463925"/>
                  <a:gd name="connsiteY197" fmla="*/ 2620150 h 2976563"/>
                  <a:gd name="connsiteX198" fmla="*/ 1098047 w 3463925"/>
                  <a:gd name="connsiteY198" fmla="*/ 2612995 h 2976563"/>
                  <a:gd name="connsiteX199" fmla="*/ 1066343 w 3463925"/>
                  <a:gd name="connsiteY199" fmla="*/ 2604249 h 2976563"/>
                  <a:gd name="connsiteX200" fmla="*/ 1035431 w 3463925"/>
                  <a:gd name="connsiteY200" fmla="*/ 2595504 h 2976563"/>
                  <a:gd name="connsiteX201" fmla="*/ 1002934 w 3463925"/>
                  <a:gd name="connsiteY201" fmla="*/ 2584373 h 2976563"/>
                  <a:gd name="connsiteX202" fmla="*/ 971230 w 3463925"/>
                  <a:gd name="connsiteY202" fmla="*/ 2570857 h 2976563"/>
                  <a:gd name="connsiteX203" fmla="*/ 938733 w 3463925"/>
                  <a:gd name="connsiteY203" fmla="*/ 2556546 h 2976563"/>
                  <a:gd name="connsiteX204" fmla="*/ 907029 w 3463925"/>
                  <a:gd name="connsiteY204" fmla="*/ 2539850 h 2976563"/>
                  <a:gd name="connsiteX205" fmla="*/ 892762 w 3463925"/>
                  <a:gd name="connsiteY205" fmla="*/ 2530309 h 2976563"/>
                  <a:gd name="connsiteX206" fmla="*/ 880080 w 3463925"/>
                  <a:gd name="connsiteY206" fmla="*/ 2522359 h 2976563"/>
                  <a:gd name="connsiteX207" fmla="*/ 866606 w 3463925"/>
                  <a:gd name="connsiteY207" fmla="*/ 2512818 h 2976563"/>
                  <a:gd name="connsiteX208" fmla="*/ 855509 w 3463925"/>
                  <a:gd name="connsiteY208" fmla="*/ 2503278 h 2976563"/>
                  <a:gd name="connsiteX209" fmla="*/ 843620 w 3463925"/>
                  <a:gd name="connsiteY209" fmla="*/ 2493737 h 2976563"/>
                  <a:gd name="connsiteX210" fmla="*/ 833316 w 3463925"/>
                  <a:gd name="connsiteY210" fmla="*/ 2483401 h 2976563"/>
                  <a:gd name="connsiteX211" fmla="*/ 824598 w 3463925"/>
                  <a:gd name="connsiteY211" fmla="*/ 2472271 h 2976563"/>
                  <a:gd name="connsiteX212" fmla="*/ 815086 w 3463925"/>
                  <a:gd name="connsiteY212" fmla="*/ 2461935 h 2976563"/>
                  <a:gd name="connsiteX213" fmla="*/ 807160 w 3463925"/>
                  <a:gd name="connsiteY213" fmla="*/ 2451599 h 2976563"/>
                  <a:gd name="connsiteX214" fmla="*/ 800027 w 3463925"/>
                  <a:gd name="connsiteY214" fmla="*/ 2440469 h 2976563"/>
                  <a:gd name="connsiteX215" fmla="*/ 787345 w 3463925"/>
                  <a:gd name="connsiteY215" fmla="*/ 2419002 h 2976563"/>
                  <a:gd name="connsiteX216" fmla="*/ 777041 w 3463925"/>
                  <a:gd name="connsiteY216" fmla="*/ 2396741 h 2976563"/>
                  <a:gd name="connsiteX217" fmla="*/ 769115 w 3463925"/>
                  <a:gd name="connsiteY217" fmla="*/ 2376864 h 2976563"/>
                  <a:gd name="connsiteX218" fmla="*/ 762774 w 3463925"/>
                  <a:gd name="connsiteY218" fmla="*/ 2356988 h 2976563"/>
                  <a:gd name="connsiteX219" fmla="*/ 758811 w 3463925"/>
                  <a:gd name="connsiteY219" fmla="*/ 2338702 h 2976563"/>
                  <a:gd name="connsiteX220" fmla="*/ 755641 w 3463925"/>
                  <a:gd name="connsiteY220" fmla="*/ 2322006 h 2976563"/>
                  <a:gd name="connsiteX221" fmla="*/ 754056 w 3463925"/>
                  <a:gd name="connsiteY221" fmla="*/ 2307695 h 2976563"/>
                  <a:gd name="connsiteX222" fmla="*/ 752470 w 3463925"/>
                  <a:gd name="connsiteY222" fmla="*/ 2287024 h 2976563"/>
                  <a:gd name="connsiteX223" fmla="*/ 752470 w 3463925"/>
                  <a:gd name="connsiteY223" fmla="*/ 2279073 h 2976563"/>
                  <a:gd name="connsiteX224" fmla="*/ 751678 w 3463925"/>
                  <a:gd name="connsiteY224" fmla="*/ 2272713 h 2976563"/>
                  <a:gd name="connsiteX225" fmla="*/ 750885 w 3463925"/>
                  <a:gd name="connsiteY225" fmla="*/ 2256812 h 2976563"/>
                  <a:gd name="connsiteX226" fmla="*/ 749300 w 3463925"/>
                  <a:gd name="connsiteY226" fmla="*/ 2228985 h 2976563"/>
                  <a:gd name="connsiteX227" fmla="*/ 750885 w 3463925"/>
                  <a:gd name="connsiteY227" fmla="*/ 2194003 h 2976563"/>
                  <a:gd name="connsiteX228" fmla="*/ 752470 w 3463925"/>
                  <a:gd name="connsiteY228" fmla="*/ 2173331 h 2976563"/>
                  <a:gd name="connsiteX229" fmla="*/ 754848 w 3463925"/>
                  <a:gd name="connsiteY229" fmla="*/ 2151865 h 2976563"/>
                  <a:gd name="connsiteX230" fmla="*/ 758019 w 3463925"/>
                  <a:gd name="connsiteY230" fmla="*/ 2128013 h 2976563"/>
                  <a:gd name="connsiteX231" fmla="*/ 761982 w 3463925"/>
                  <a:gd name="connsiteY231" fmla="*/ 2103367 h 2976563"/>
                  <a:gd name="connsiteX232" fmla="*/ 766737 w 3463925"/>
                  <a:gd name="connsiteY232" fmla="*/ 2078720 h 2976563"/>
                  <a:gd name="connsiteX233" fmla="*/ 773078 w 3463925"/>
                  <a:gd name="connsiteY233" fmla="*/ 2051688 h 2976563"/>
                  <a:gd name="connsiteX234" fmla="*/ 781797 w 3463925"/>
                  <a:gd name="connsiteY234" fmla="*/ 2026247 h 2976563"/>
                  <a:gd name="connsiteX235" fmla="*/ 791308 w 3463925"/>
                  <a:gd name="connsiteY235" fmla="*/ 1998420 h 2976563"/>
                  <a:gd name="connsiteX236" fmla="*/ 803197 w 3463925"/>
                  <a:gd name="connsiteY236" fmla="*/ 1972183 h 2976563"/>
                  <a:gd name="connsiteX237" fmla="*/ 815086 w 3463925"/>
                  <a:gd name="connsiteY237" fmla="*/ 1944356 h 2976563"/>
                  <a:gd name="connsiteX238" fmla="*/ 830938 w 3463925"/>
                  <a:gd name="connsiteY238" fmla="*/ 1917325 h 2976563"/>
                  <a:gd name="connsiteX239" fmla="*/ 847583 w 3463925"/>
                  <a:gd name="connsiteY239" fmla="*/ 1891088 h 2976563"/>
                  <a:gd name="connsiteX240" fmla="*/ 867398 w 3463925"/>
                  <a:gd name="connsiteY240" fmla="*/ 1864851 h 2976563"/>
                  <a:gd name="connsiteX241" fmla="*/ 888799 w 3463925"/>
                  <a:gd name="connsiteY241" fmla="*/ 1839410 h 2976563"/>
                  <a:gd name="connsiteX242" fmla="*/ 901480 w 3463925"/>
                  <a:gd name="connsiteY242" fmla="*/ 1827484 h 2976563"/>
                  <a:gd name="connsiteX243" fmla="*/ 913370 w 3463925"/>
                  <a:gd name="connsiteY243" fmla="*/ 1814763 h 2976563"/>
                  <a:gd name="connsiteX244" fmla="*/ 926844 w 3463925"/>
                  <a:gd name="connsiteY244" fmla="*/ 1803632 h 2976563"/>
                  <a:gd name="connsiteX245" fmla="*/ 940318 w 3463925"/>
                  <a:gd name="connsiteY245" fmla="*/ 1790911 h 2976563"/>
                  <a:gd name="connsiteX246" fmla="*/ 954585 w 3463925"/>
                  <a:gd name="connsiteY246" fmla="*/ 1780576 h 2976563"/>
                  <a:gd name="connsiteX247" fmla="*/ 969645 w 3463925"/>
                  <a:gd name="connsiteY247" fmla="*/ 1769445 h 2976563"/>
                  <a:gd name="connsiteX248" fmla="*/ 985497 w 3463925"/>
                  <a:gd name="connsiteY248" fmla="*/ 1759109 h 2976563"/>
                  <a:gd name="connsiteX249" fmla="*/ 1002934 w 3463925"/>
                  <a:gd name="connsiteY249" fmla="*/ 1748774 h 2976563"/>
                  <a:gd name="connsiteX250" fmla="*/ 1020371 w 3463925"/>
                  <a:gd name="connsiteY250" fmla="*/ 1740028 h 2976563"/>
                  <a:gd name="connsiteX251" fmla="*/ 1037016 w 3463925"/>
                  <a:gd name="connsiteY251" fmla="*/ 1730487 h 2976563"/>
                  <a:gd name="connsiteX252" fmla="*/ 1056831 w 3463925"/>
                  <a:gd name="connsiteY252" fmla="*/ 1721742 h 2976563"/>
                  <a:gd name="connsiteX253" fmla="*/ 1076647 w 3463925"/>
                  <a:gd name="connsiteY253" fmla="*/ 1712996 h 2976563"/>
                  <a:gd name="connsiteX254" fmla="*/ 1096462 w 3463925"/>
                  <a:gd name="connsiteY254" fmla="*/ 1705046 h 2976563"/>
                  <a:gd name="connsiteX255" fmla="*/ 1118655 w 3463925"/>
                  <a:gd name="connsiteY255" fmla="*/ 1697890 h 2976563"/>
                  <a:gd name="connsiteX256" fmla="*/ 1140848 w 3463925"/>
                  <a:gd name="connsiteY256" fmla="*/ 1691530 h 2976563"/>
                  <a:gd name="connsiteX257" fmla="*/ 1163041 w 3463925"/>
                  <a:gd name="connsiteY257" fmla="*/ 1685169 h 2976563"/>
                  <a:gd name="connsiteX258" fmla="*/ 1186819 w 3463925"/>
                  <a:gd name="connsiteY258" fmla="*/ 1680399 h 2976563"/>
                  <a:gd name="connsiteX259" fmla="*/ 1212182 w 3463925"/>
                  <a:gd name="connsiteY259" fmla="*/ 1674834 h 2976563"/>
                  <a:gd name="connsiteX260" fmla="*/ 1238338 w 3463925"/>
                  <a:gd name="connsiteY260" fmla="*/ 1670859 h 2976563"/>
                  <a:gd name="connsiteX261" fmla="*/ 1264494 w 3463925"/>
                  <a:gd name="connsiteY261" fmla="*/ 1666883 h 2976563"/>
                  <a:gd name="connsiteX262" fmla="*/ 1291443 w 3463925"/>
                  <a:gd name="connsiteY262" fmla="*/ 1664498 h 2976563"/>
                  <a:gd name="connsiteX263" fmla="*/ 1317599 w 3463925"/>
                  <a:gd name="connsiteY263" fmla="*/ 1662908 h 2976563"/>
                  <a:gd name="connsiteX264" fmla="*/ 1432302 w 3463925"/>
                  <a:gd name="connsiteY264" fmla="*/ 1412875 h 2976563"/>
                  <a:gd name="connsiteX265" fmla="*/ 1379141 w 3463925"/>
                  <a:gd name="connsiteY265" fmla="*/ 1415255 h 2976563"/>
                  <a:gd name="connsiteX266" fmla="*/ 1325980 w 3463925"/>
                  <a:gd name="connsiteY266" fmla="*/ 1418428 h 2976563"/>
                  <a:gd name="connsiteX267" fmla="*/ 1272819 w 3463925"/>
                  <a:gd name="connsiteY267" fmla="*/ 1423188 h 2976563"/>
                  <a:gd name="connsiteX268" fmla="*/ 1220451 w 3463925"/>
                  <a:gd name="connsiteY268" fmla="*/ 1429534 h 2976563"/>
                  <a:gd name="connsiteX269" fmla="*/ 1168877 w 3463925"/>
                  <a:gd name="connsiteY269" fmla="*/ 1437467 h 2976563"/>
                  <a:gd name="connsiteX270" fmla="*/ 1118890 w 3463925"/>
                  <a:gd name="connsiteY270" fmla="*/ 1447780 h 2976563"/>
                  <a:gd name="connsiteX271" fmla="*/ 1068903 w 3463925"/>
                  <a:gd name="connsiteY271" fmla="*/ 1458093 h 2976563"/>
                  <a:gd name="connsiteX272" fmla="*/ 1020502 w 3463925"/>
                  <a:gd name="connsiteY272" fmla="*/ 1470785 h 2976563"/>
                  <a:gd name="connsiteX273" fmla="*/ 972895 w 3463925"/>
                  <a:gd name="connsiteY273" fmla="*/ 1485065 h 2976563"/>
                  <a:gd name="connsiteX274" fmla="*/ 926875 w 3463925"/>
                  <a:gd name="connsiteY274" fmla="*/ 1500137 h 2976563"/>
                  <a:gd name="connsiteX275" fmla="*/ 881649 w 3463925"/>
                  <a:gd name="connsiteY275" fmla="*/ 1516796 h 2976563"/>
                  <a:gd name="connsiteX276" fmla="*/ 838009 w 3463925"/>
                  <a:gd name="connsiteY276" fmla="*/ 1534249 h 2976563"/>
                  <a:gd name="connsiteX277" fmla="*/ 795956 w 3463925"/>
                  <a:gd name="connsiteY277" fmla="*/ 1553288 h 2976563"/>
                  <a:gd name="connsiteX278" fmla="*/ 754697 w 3463925"/>
                  <a:gd name="connsiteY278" fmla="*/ 1573120 h 2976563"/>
                  <a:gd name="connsiteX279" fmla="*/ 715818 w 3463925"/>
                  <a:gd name="connsiteY279" fmla="*/ 1594539 h 2976563"/>
                  <a:gd name="connsiteX280" fmla="*/ 677733 w 3463925"/>
                  <a:gd name="connsiteY280" fmla="*/ 1616751 h 2976563"/>
                  <a:gd name="connsiteX281" fmla="*/ 642028 w 3463925"/>
                  <a:gd name="connsiteY281" fmla="*/ 1640549 h 2976563"/>
                  <a:gd name="connsiteX282" fmla="*/ 607116 w 3463925"/>
                  <a:gd name="connsiteY282" fmla="*/ 1665141 h 2976563"/>
                  <a:gd name="connsiteX283" fmla="*/ 574584 w 3463925"/>
                  <a:gd name="connsiteY283" fmla="*/ 1690527 h 2976563"/>
                  <a:gd name="connsiteX284" fmla="*/ 543640 w 3463925"/>
                  <a:gd name="connsiteY284" fmla="*/ 1717499 h 2976563"/>
                  <a:gd name="connsiteX285" fmla="*/ 515076 w 3463925"/>
                  <a:gd name="connsiteY285" fmla="*/ 1745264 h 2976563"/>
                  <a:gd name="connsiteX286" fmla="*/ 487305 w 3463925"/>
                  <a:gd name="connsiteY286" fmla="*/ 1773822 h 2976563"/>
                  <a:gd name="connsiteX287" fmla="*/ 462708 w 3463925"/>
                  <a:gd name="connsiteY287" fmla="*/ 1803967 h 2976563"/>
                  <a:gd name="connsiteX288" fmla="*/ 438905 w 3463925"/>
                  <a:gd name="connsiteY288" fmla="*/ 1833319 h 2976563"/>
                  <a:gd name="connsiteX289" fmla="*/ 419069 w 3463925"/>
                  <a:gd name="connsiteY289" fmla="*/ 1864257 h 2976563"/>
                  <a:gd name="connsiteX290" fmla="*/ 400026 w 3463925"/>
                  <a:gd name="connsiteY290" fmla="*/ 1895989 h 2976563"/>
                  <a:gd name="connsiteX291" fmla="*/ 384157 w 3463925"/>
                  <a:gd name="connsiteY291" fmla="*/ 1928514 h 2976563"/>
                  <a:gd name="connsiteX292" fmla="*/ 369875 w 3463925"/>
                  <a:gd name="connsiteY292" fmla="*/ 1961039 h 2976563"/>
                  <a:gd name="connsiteX293" fmla="*/ 363527 w 3463925"/>
                  <a:gd name="connsiteY293" fmla="*/ 1977698 h 2976563"/>
                  <a:gd name="connsiteX294" fmla="*/ 357973 w 3463925"/>
                  <a:gd name="connsiteY294" fmla="*/ 1995150 h 2976563"/>
                  <a:gd name="connsiteX295" fmla="*/ 353212 w 3463925"/>
                  <a:gd name="connsiteY295" fmla="*/ 2012603 h 2976563"/>
                  <a:gd name="connsiteX296" fmla="*/ 349245 w 3463925"/>
                  <a:gd name="connsiteY296" fmla="*/ 2029262 h 2976563"/>
                  <a:gd name="connsiteX297" fmla="*/ 345278 w 3463925"/>
                  <a:gd name="connsiteY297" fmla="*/ 2046714 h 2976563"/>
                  <a:gd name="connsiteX298" fmla="*/ 342104 w 3463925"/>
                  <a:gd name="connsiteY298" fmla="*/ 2064167 h 2976563"/>
                  <a:gd name="connsiteX299" fmla="*/ 339724 w 3463925"/>
                  <a:gd name="connsiteY299" fmla="*/ 2082412 h 2976563"/>
                  <a:gd name="connsiteX300" fmla="*/ 338137 w 3463925"/>
                  <a:gd name="connsiteY300" fmla="*/ 2099865 h 2976563"/>
                  <a:gd name="connsiteX301" fmla="*/ 336550 w 3463925"/>
                  <a:gd name="connsiteY301" fmla="*/ 2117317 h 2976563"/>
                  <a:gd name="connsiteX302" fmla="*/ 336550 w 3463925"/>
                  <a:gd name="connsiteY302" fmla="*/ 2135563 h 2976563"/>
                  <a:gd name="connsiteX303" fmla="*/ 336550 w 3463925"/>
                  <a:gd name="connsiteY303" fmla="*/ 2153808 h 2976563"/>
                  <a:gd name="connsiteX304" fmla="*/ 338137 w 3463925"/>
                  <a:gd name="connsiteY304" fmla="*/ 2171261 h 2976563"/>
                  <a:gd name="connsiteX305" fmla="*/ 339724 w 3463925"/>
                  <a:gd name="connsiteY305" fmla="*/ 2188713 h 2976563"/>
                  <a:gd name="connsiteX306" fmla="*/ 342104 w 3463925"/>
                  <a:gd name="connsiteY306" fmla="*/ 2206166 h 2976563"/>
                  <a:gd name="connsiteX307" fmla="*/ 345278 w 3463925"/>
                  <a:gd name="connsiteY307" fmla="*/ 2223618 h 2976563"/>
                  <a:gd name="connsiteX308" fmla="*/ 349245 w 3463925"/>
                  <a:gd name="connsiteY308" fmla="*/ 2241070 h 2976563"/>
                  <a:gd name="connsiteX309" fmla="*/ 353212 w 3463925"/>
                  <a:gd name="connsiteY309" fmla="*/ 2258523 h 2976563"/>
                  <a:gd name="connsiteX310" fmla="*/ 357973 w 3463925"/>
                  <a:gd name="connsiteY310" fmla="*/ 2275182 h 2976563"/>
                  <a:gd name="connsiteX311" fmla="*/ 363527 w 3463925"/>
                  <a:gd name="connsiteY311" fmla="*/ 2291048 h 2976563"/>
                  <a:gd name="connsiteX312" fmla="*/ 369875 w 3463925"/>
                  <a:gd name="connsiteY312" fmla="*/ 2307707 h 2976563"/>
                  <a:gd name="connsiteX313" fmla="*/ 377016 w 3463925"/>
                  <a:gd name="connsiteY313" fmla="*/ 2324366 h 2976563"/>
                  <a:gd name="connsiteX314" fmla="*/ 384157 w 3463925"/>
                  <a:gd name="connsiteY314" fmla="*/ 2340232 h 2976563"/>
                  <a:gd name="connsiteX315" fmla="*/ 400026 w 3463925"/>
                  <a:gd name="connsiteY315" fmla="*/ 2371963 h 2976563"/>
                  <a:gd name="connsiteX316" fmla="*/ 419069 w 3463925"/>
                  <a:gd name="connsiteY316" fmla="*/ 2402902 h 2976563"/>
                  <a:gd name="connsiteX317" fmla="*/ 438905 w 3463925"/>
                  <a:gd name="connsiteY317" fmla="*/ 2433047 h 2976563"/>
                  <a:gd name="connsiteX318" fmla="*/ 462708 w 3463925"/>
                  <a:gd name="connsiteY318" fmla="*/ 2461605 h 2976563"/>
                  <a:gd name="connsiteX319" fmla="*/ 487305 w 3463925"/>
                  <a:gd name="connsiteY319" fmla="*/ 2489370 h 2976563"/>
                  <a:gd name="connsiteX320" fmla="*/ 515076 w 3463925"/>
                  <a:gd name="connsiteY320" fmla="*/ 2515549 h 2976563"/>
                  <a:gd name="connsiteX321" fmla="*/ 543640 w 3463925"/>
                  <a:gd name="connsiteY321" fmla="*/ 2542521 h 2976563"/>
                  <a:gd name="connsiteX322" fmla="*/ 574584 w 3463925"/>
                  <a:gd name="connsiteY322" fmla="*/ 2567113 h 2976563"/>
                  <a:gd name="connsiteX323" fmla="*/ 607116 w 3463925"/>
                  <a:gd name="connsiteY323" fmla="*/ 2590912 h 2976563"/>
                  <a:gd name="connsiteX324" fmla="*/ 642028 w 3463925"/>
                  <a:gd name="connsiteY324" fmla="*/ 2613124 h 2976563"/>
                  <a:gd name="connsiteX325" fmla="*/ 677733 w 3463925"/>
                  <a:gd name="connsiteY325" fmla="*/ 2634543 h 2976563"/>
                  <a:gd name="connsiteX326" fmla="*/ 715818 w 3463925"/>
                  <a:gd name="connsiteY326" fmla="*/ 2654375 h 2976563"/>
                  <a:gd name="connsiteX327" fmla="*/ 754697 w 3463925"/>
                  <a:gd name="connsiteY327" fmla="*/ 2673414 h 2976563"/>
                  <a:gd name="connsiteX328" fmla="*/ 795956 w 3463925"/>
                  <a:gd name="connsiteY328" fmla="*/ 2690866 h 2976563"/>
                  <a:gd name="connsiteX329" fmla="*/ 838009 w 3463925"/>
                  <a:gd name="connsiteY329" fmla="*/ 2707525 h 2976563"/>
                  <a:gd name="connsiteX330" fmla="*/ 881649 w 3463925"/>
                  <a:gd name="connsiteY330" fmla="*/ 2721805 h 2976563"/>
                  <a:gd name="connsiteX331" fmla="*/ 926875 w 3463925"/>
                  <a:gd name="connsiteY331" fmla="*/ 2735290 h 2976563"/>
                  <a:gd name="connsiteX332" fmla="*/ 972895 w 3463925"/>
                  <a:gd name="connsiteY332" fmla="*/ 2746397 h 2976563"/>
                  <a:gd name="connsiteX333" fmla="*/ 1020502 w 3463925"/>
                  <a:gd name="connsiteY333" fmla="*/ 2756709 h 2976563"/>
                  <a:gd name="connsiteX334" fmla="*/ 1068903 w 3463925"/>
                  <a:gd name="connsiteY334" fmla="*/ 2766229 h 2976563"/>
                  <a:gd name="connsiteX335" fmla="*/ 1118890 w 3463925"/>
                  <a:gd name="connsiteY335" fmla="*/ 2773368 h 2976563"/>
                  <a:gd name="connsiteX336" fmla="*/ 1168877 w 3463925"/>
                  <a:gd name="connsiteY336" fmla="*/ 2778128 h 2976563"/>
                  <a:gd name="connsiteX337" fmla="*/ 1220451 w 3463925"/>
                  <a:gd name="connsiteY337" fmla="*/ 2781301 h 2976563"/>
                  <a:gd name="connsiteX338" fmla="*/ 1272819 w 3463925"/>
                  <a:gd name="connsiteY338" fmla="*/ 2782888 h 2976563"/>
                  <a:gd name="connsiteX339" fmla="*/ 1325980 w 3463925"/>
                  <a:gd name="connsiteY339" fmla="*/ 2782888 h 2976563"/>
                  <a:gd name="connsiteX340" fmla="*/ 1379141 w 3463925"/>
                  <a:gd name="connsiteY340" fmla="*/ 2782095 h 2976563"/>
                  <a:gd name="connsiteX341" fmla="*/ 1432302 w 3463925"/>
                  <a:gd name="connsiteY341" fmla="*/ 2778922 h 2976563"/>
                  <a:gd name="connsiteX342" fmla="*/ 1485463 w 3463925"/>
                  <a:gd name="connsiteY342" fmla="*/ 2773368 h 2976563"/>
                  <a:gd name="connsiteX343" fmla="*/ 1537830 w 3463925"/>
                  <a:gd name="connsiteY343" fmla="*/ 2766229 h 2976563"/>
                  <a:gd name="connsiteX344" fmla="*/ 1589404 w 3463925"/>
                  <a:gd name="connsiteY344" fmla="*/ 2757503 h 2976563"/>
                  <a:gd name="connsiteX345" fmla="*/ 1640185 w 3463925"/>
                  <a:gd name="connsiteY345" fmla="*/ 2746397 h 2976563"/>
                  <a:gd name="connsiteX346" fmla="*/ 1689379 w 3463925"/>
                  <a:gd name="connsiteY346" fmla="*/ 2733704 h 2976563"/>
                  <a:gd name="connsiteX347" fmla="*/ 1737779 w 3463925"/>
                  <a:gd name="connsiteY347" fmla="*/ 2719425 h 2976563"/>
                  <a:gd name="connsiteX348" fmla="*/ 1786180 w 3463925"/>
                  <a:gd name="connsiteY348" fmla="*/ 2704352 h 2976563"/>
                  <a:gd name="connsiteX349" fmla="*/ 1832200 w 3463925"/>
                  <a:gd name="connsiteY349" fmla="*/ 2687693 h 2976563"/>
                  <a:gd name="connsiteX350" fmla="*/ 1877426 w 3463925"/>
                  <a:gd name="connsiteY350" fmla="*/ 2668654 h 2976563"/>
                  <a:gd name="connsiteX351" fmla="*/ 1920272 w 3463925"/>
                  <a:gd name="connsiteY351" fmla="*/ 2648822 h 2976563"/>
                  <a:gd name="connsiteX352" fmla="*/ 1963118 w 3463925"/>
                  <a:gd name="connsiteY352" fmla="*/ 2627403 h 2976563"/>
                  <a:gd name="connsiteX353" fmla="*/ 2003584 w 3463925"/>
                  <a:gd name="connsiteY353" fmla="*/ 2605191 h 2976563"/>
                  <a:gd name="connsiteX354" fmla="*/ 2043257 w 3463925"/>
                  <a:gd name="connsiteY354" fmla="*/ 2581392 h 2976563"/>
                  <a:gd name="connsiteX355" fmla="*/ 2081342 w 3463925"/>
                  <a:gd name="connsiteY355" fmla="*/ 2556800 h 2976563"/>
                  <a:gd name="connsiteX356" fmla="*/ 2117048 w 3463925"/>
                  <a:gd name="connsiteY356" fmla="*/ 2529828 h 2976563"/>
                  <a:gd name="connsiteX357" fmla="*/ 2151959 w 3463925"/>
                  <a:gd name="connsiteY357" fmla="*/ 2503650 h 2976563"/>
                  <a:gd name="connsiteX358" fmla="*/ 2184491 w 3463925"/>
                  <a:gd name="connsiteY358" fmla="*/ 2475884 h 2976563"/>
                  <a:gd name="connsiteX359" fmla="*/ 2215435 w 3463925"/>
                  <a:gd name="connsiteY359" fmla="*/ 2445739 h 2976563"/>
                  <a:gd name="connsiteX360" fmla="*/ 2243999 w 3463925"/>
                  <a:gd name="connsiteY360" fmla="*/ 2416388 h 2976563"/>
                  <a:gd name="connsiteX361" fmla="*/ 2271770 w 3463925"/>
                  <a:gd name="connsiteY361" fmla="*/ 2385449 h 2976563"/>
                  <a:gd name="connsiteX362" fmla="*/ 2296367 w 3463925"/>
                  <a:gd name="connsiteY362" fmla="*/ 2355304 h 2976563"/>
                  <a:gd name="connsiteX363" fmla="*/ 2320170 w 3463925"/>
                  <a:gd name="connsiteY363" fmla="*/ 2321986 h 2976563"/>
                  <a:gd name="connsiteX364" fmla="*/ 2340800 w 3463925"/>
                  <a:gd name="connsiteY364" fmla="*/ 2289461 h 2976563"/>
                  <a:gd name="connsiteX365" fmla="*/ 2359843 w 3463925"/>
                  <a:gd name="connsiteY365" fmla="*/ 2256936 h 2976563"/>
                  <a:gd name="connsiteX366" fmla="*/ 2376505 w 3463925"/>
                  <a:gd name="connsiteY366" fmla="*/ 2222032 h 2976563"/>
                  <a:gd name="connsiteX367" fmla="*/ 2389994 w 3463925"/>
                  <a:gd name="connsiteY367" fmla="*/ 2187920 h 2976563"/>
                  <a:gd name="connsiteX368" fmla="*/ 2401895 w 3463925"/>
                  <a:gd name="connsiteY368" fmla="*/ 2153015 h 2976563"/>
                  <a:gd name="connsiteX369" fmla="*/ 2405863 w 3463925"/>
                  <a:gd name="connsiteY369" fmla="*/ 2135563 h 2976563"/>
                  <a:gd name="connsiteX370" fmla="*/ 2411417 w 3463925"/>
                  <a:gd name="connsiteY370" fmla="*/ 2118110 h 2976563"/>
                  <a:gd name="connsiteX371" fmla="*/ 2414590 w 3463925"/>
                  <a:gd name="connsiteY371" fmla="*/ 2099865 h 2976563"/>
                  <a:gd name="connsiteX372" fmla="*/ 2416971 w 3463925"/>
                  <a:gd name="connsiteY372" fmla="*/ 2082412 h 2976563"/>
                  <a:gd name="connsiteX373" fmla="*/ 2419351 w 3463925"/>
                  <a:gd name="connsiteY373" fmla="*/ 2064167 h 2976563"/>
                  <a:gd name="connsiteX374" fmla="*/ 2421732 w 3463925"/>
                  <a:gd name="connsiteY374" fmla="*/ 2046714 h 2976563"/>
                  <a:gd name="connsiteX375" fmla="*/ 2422525 w 3463925"/>
                  <a:gd name="connsiteY375" fmla="*/ 2027675 h 2976563"/>
                  <a:gd name="connsiteX376" fmla="*/ 2422525 w 3463925"/>
                  <a:gd name="connsiteY376" fmla="*/ 2010223 h 2976563"/>
                  <a:gd name="connsiteX377" fmla="*/ 2422525 w 3463925"/>
                  <a:gd name="connsiteY377" fmla="*/ 1991977 h 2976563"/>
                  <a:gd name="connsiteX378" fmla="*/ 2421732 w 3463925"/>
                  <a:gd name="connsiteY378" fmla="*/ 1974525 h 2976563"/>
                  <a:gd name="connsiteX379" fmla="*/ 2419351 w 3463925"/>
                  <a:gd name="connsiteY379" fmla="*/ 1957072 h 2976563"/>
                  <a:gd name="connsiteX380" fmla="*/ 2416971 w 3463925"/>
                  <a:gd name="connsiteY380" fmla="*/ 1939620 h 2976563"/>
                  <a:gd name="connsiteX381" fmla="*/ 2414590 w 3463925"/>
                  <a:gd name="connsiteY381" fmla="*/ 1923754 h 2976563"/>
                  <a:gd name="connsiteX382" fmla="*/ 2411417 w 3463925"/>
                  <a:gd name="connsiteY382" fmla="*/ 1906302 h 2976563"/>
                  <a:gd name="connsiteX383" fmla="*/ 2405863 w 3463925"/>
                  <a:gd name="connsiteY383" fmla="*/ 1889643 h 2976563"/>
                  <a:gd name="connsiteX384" fmla="*/ 2401895 w 3463925"/>
                  <a:gd name="connsiteY384" fmla="*/ 1872984 h 2976563"/>
                  <a:gd name="connsiteX385" fmla="*/ 2395548 w 3463925"/>
                  <a:gd name="connsiteY385" fmla="*/ 1857118 h 2976563"/>
                  <a:gd name="connsiteX386" fmla="*/ 2389994 w 3463925"/>
                  <a:gd name="connsiteY386" fmla="*/ 1841252 h 2976563"/>
                  <a:gd name="connsiteX387" fmla="*/ 2383646 w 3463925"/>
                  <a:gd name="connsiteY387" fmla="*/ 1826179 h 2976563"/>
                  <a:gd name="connsiteX388" fmla="*/ 2376505 w 3463925"/>
                  <a:gd name="connsiteY388" fmla="*/ 1811107 h 2976563"/>
                  <a:gd name="connsiteX389" fmla="*/ 2367777 w 3463925"/>
                  <a:gd name="connsiteY389" fmla="*/ 1795241 h 2976563"/>
                  <a:gd name="connsiteX390" fmla="*/ 2359843 w 3463925"/>
                  <a:gd name="connsiteY390" fmla="*/ 1780962 h 2976563"/>
                  <a:gd name="connsiteX391" fmla="*/ 2340800 w 3463925"/>
                  <a:gd name="connsiteY391" fmla="*/ 1751610 h 2976563"/>
                  <a:gd name="connsiteX392" fmla="*/ 2320170 w 3463925"/>
                  <a:gd name="connsiteY392" fmla="*/ 1723845 h 2976563"/>
                  <a:gd name="connsiteX393" fmla="*/ 2296367 w 3463925"/>
                  <a:gd name="connsiteY393" fmla="*/ 1696873 h 2976563"/>
                  <a:gd name="connsiteX394" fmla="*/ 2271770 w 3463925"/>
                  <a:gd name="connsiteY394" fmla="*/ 1671488 h 2976563"/>
                  <a:gd name="connsiteX395" fmla="*/ 2243999 w 3463925"/>
                  <a:gd name="connsiteY395" fmla="*/ 1646102 h 2976563"/>
                  <a:gd name="connsiteX396" fmla="*/ 2215435 w 3463925"/>
                  <a:gd name="connsiteY396" fmla="*/ 1622304 h 2976563"/>
                  <a:gd name="connsiteX397" fmla="*/ 2184491 w 3463925"/>
                  <a:gd name="connsiteY397" fmla="*/ 1600885 h 2976563"/>
                  <a:gd name="connsiteX398" fmla="*/ 2151959 w 3463925"/>
                  <a:gd name="connsiteY398" fmla="*/ 1579466 h 2976563"/>
                  <a:gd name="connsiteX399" fmla="*/ 2117048 w 3463925"/>
                  <a:gd name="connsiteY399" fmla="*/ 1558841 h 2976563"/>
                  <a:gd name="connsiteX400" fmla="*/ 2081342 w 3463925"/>
                  <a:gd name="connsiteY400" fmla="*/ 1540595 h 2976563"/>
                  <a:gd name="connsiteX401" fmla="*/ 2043257 w 3463925"/>
                  <a:gd name="connsiteY401" fmla="*/ 1521556 h 2976563"/>
                  <a:gd name="connsiteX402" fmla="*/ 2003584 w 3463925"/>
                  <a:gd name="connsiteY402" fmla="*/ 1505690 h 2976563"/>
                  <a:gd name="connsiteX403" fmla="*/ 1963118 w 3463925"/>
                  <a:gd name="connsiteY403" fmla="*/ 1491411 h 2976563"/>
                  <a:gd name="connsiteX404" fmla="*/ 1920272 w 3463925"/>
                  <a:gd name="connsiteY404" fmla="*/ 1476339 h 2976563"/>
                  <a:gd name="connsiteX405" fmla="*/ 1877426 w 3463925"/>
                  <a:gd name="connsiteY405" fmla="*/ 1464439 h 2976563"/>
                  <a:gd name="connsiteX406" fmla="*/ 1832200 w 3463925"/>
                  <a:gd name="connsiteY406" fmla="*/ 1453333 h 2976563"/>
                  <a:gd name="connsiteX407" fmla="*/ 1786180 w 3463925"/>
                  <a:gd name="connsiteY407" fmla="*/ 1443020 h 2976563"/>
                  <a:gd name="connsiteX408" fmla="*/ 1737779 w 3463925"/>
                  <a:gd name="connsiteY408" fmla="*/ 1435087 h 2976563"/>
                  <a:gd name="connsiteX409" fmla="*/ 1689379 w 3463925"/>
                  <a:gd name="connsiteY409" fmla="*/ 1427154 h 2976563"/>
                  <a:gd name="connsiteX410" fmla="*/ 1640185 w 3463925"/>
                  <a:gd name="connsiteY410" fmla="*/ 1421601 h 2976563"/>
                  <a:gd name="connsiteX411" fmla="*/ 1589404 w 3463925"/>
                  <a:gd name="connsiteY411" fmla="*/ 1417635 h 2976563"/>
                  <a:gd name="connsiteX412" fmla="*/ 1537830 w 3463925"/>
                  <a:gd name="connsiteY412" fmla="*/ 1414462 h 2976563"/>
                  <a:gd name="connsiteX413" fmla="*/ 1485463 w 3463925"/>
                  <a:gd name="connsiteY413" fmla="*/ 1412875 h 2976563"/>
                  <a:gd name="connsiteX414" fmla="*/ 1402186 w 3463925"/>
                  <a:gd name="connsiteY414" fmla="*/ 573088 h 2976563"/>
                  <a:gd name="connsiteX415" fmla="*/ 1433928 w 3463925"/>
                  <a:gd name="connsiteY415" fmla="*/ 573088 h 2976563"/>
                  <a:gd name="connsiteX416" fmla="*/ 1463289 w 3463925"/>
                  <a:gd name="connsiteY416" fmla="*/ 573883 h 2976563"/>
                  <a:gd name="connsiteX417" fmla="*/ 1489476 w 3463925"/>
                  <a:gd name="connsiteY417" fmla="*/ 577060 h 2976563"/>
                  <a:gd name="connsiteX418" fmla="*/ 1514869 w 3463925"/>
                  <a:gd name="connsiteY418" fmla="*/ 581031 h 2976563"/>
                  <a:gd name="connsiteX419" fmla="*/ 1537882 w 3463925"/>
                  <a:gd name="connsiteY419" fmla="*/ 587385 h 2976563"/>
                  <a:gd name="connsiteX420" fmla="*/ 1559308 w 3463925"/>
                  <a:gd name="connsiteY420" fmla="*/ 595328 h 2976563"/>
                  <a:gd name="connsiteX421" fmla="*/ 1579146 w 3463925"/>
                  <a:gd name="connsiteY421" fmla="*/ 604859 h 2976563"/>
                  <a:gd name="connsiteX422" fmla="*/ 1597398 w 3463925"/>
                  <a:gd name="connsiteY422" fmla="*/ 615185 h 2976563"/>
                  <a:gd name="connsiteX423" fmla="*/ 1613268 w 3463925"/>
                  <a:gd name="connsiteY423" fmla="*/ 627099 h 2976563"/>
                  <a:gd name="connsiteX424" fmla="*/ 1629139 w 3463925"/>
                  <a:gd name="connsiteY424" fmla="*/ 639807 h 2976563"/>
                  <a:gd name="connsiteX425" fmla="*/ 1642629 w 3463925"/>
                  <a:gd name="connsiteY425" fmla="*/ 653310 h 2976563"/>
                  <a:gd name="connsiteX426" fmla="*/ 1654532 w 3463925"/>
                  <a:gd name="connsiteY426" fmla="*/ 668401 h 2976563"/>
                  <a:gd name="connsiteX427" fmla="*/ 1664848 w 3463925"/>
                  <a:gd name="connsiteY427" fmla="*/ 683492 h 2976563"/>
                  <a:gd name="connsiteX428" fmla="*/ 1675164 w 3463925"/>
                  <a:gd name="connsiteY428" fmla="*/ 699378 h 2976563"/>
                  <a:gd name="connsiteX429" fmla="*/ 1683100 w 3463925"/>
                  <a:gd name="connsiteY429" fmla="*/ 716852 h 2976563"/>
                  <a:gd name="connsiteX430" fmla="*/ 1690242 w 3463925"/>
                  <a:gd name="connsiteY430" fmla="*/ 732737 h 2976563"/>
                  <a:gd name="connsiteX431" fmla="*/ 1696590 w 3463925"/>
                  <a:gd name="connsiteY431" fmla="*/ 750211 h 2976563"/>
                  <a:gd name="connsiteX432" fmla="*/ 1702145 w 3463925"/>
                  <a:gd name="connsiteY432" fmla="*/ 768480 h 2976563"/>
                  <a:gd name="connsiteX433" fmla="*/ 1706906 w 3463925"/>
                  <a:gd name="connsiteY433" fmla="*/ 785954 h 2976563"/>
                  <a:gd name="connsiteX434" fmla="*/ 1710080 w 3463925"/>
                  <a:gd name="connsiteY434" fmla="*/ 803428 h 2976563"/>
                  <a:gd name="connsiteX435" fmla="*/ 1713254 w 3463925"/>
                  <a:gd name="connsiteY435" fmla="*/ 822490 h 2976563"/>
                  <a:gd name="connsiteX436" fmla="*/ 1714842 w 3463925"/>
                  <a:gd name="connsiteY436" fmla="*/ 839965 h 2976563"/>
                  <a:gd name="connsiteX437" fmla="*/ 1718016 w 3463925"/>
                  <a:gd name="connsiteY437" fmla="*/ 874913 h 2976563"/>
                  <a:gd name="connsiteX438" fmla="*/ 1718809 w 3463925"/>
                  <a:gd name="connsiteY438" fmla="*/ 907478 h 2976563"/>
                  <a:gd name="connsiteX439" fmla="*/ 1707700 w 3463925"/>
                  <a:gd name="connsiteY439" fmla="*/ 957517 h 2976563"/>
                  <a:gd name="connsiteX440" fmla="*/ 1698971 w 3463925"/>
                  <a:gd name="connsiteY440" fmla="*/ 1000408 h 2976563"/>
                  <a:gd name="connsiteX441" fmla="*/ 1695797 w 3463925"/>
                  <a:gd name="connsiteY441" fmla="*/ 1020265 h 2976563"/>
                  <a:gd name="connsiteX442" fmla="*/ 1693416 w 3463925"/>
                  <a:gd name="connsiteY442" fmla="*/ 1037739 h 2976563"/>
                  <a:gd name="connsiteX443" fmla="*/ 1692622 w 3463925"/>
                  <a:gd name="connsiteY443" fmla="*/ 1052830 h 2976563"/>
                  <a:gd name="connsiteX444" fmla="*/ 1693416 w 3463925"/>
                  <a:gd name="connsiteY444" fmla="*/ 1059184 h 2976563"/>
                  <a:gd name="connsiteX445" fmla="*/ 1694210 w 3463925"/>
                  <a:gd name="connsiteY445" fmla="*/ 1065538 h 2976563"/>
                  <a:gd name="connsiteX446" fmla="*/ 1696590 w 3463925"/>
                  <a:gd name="connsiteY446" fmla="*/ 1071893 h 2976563"/>
                  <a:gd name="connsiteX447" fmla="*/ 1698971 w 3463925"/>
                  <a:gd name="connsiteY447" fmla="*/ 1076658 h 2976563"/>
                  <a:gd name="connsiteX448" fmla="*/ 1702145 w 3463925"/>
                  <a:gd name="connsiteY448" fmla="*/ 1080630 h 2976563"/>
                  <a:gd name="connsiteX449" fmla="*/ 1706113 w 3463925"/>
                  <a:gd name="connsiteY449" fmla="*/ 1084601 h 2976563"/>
                  <a:gd name="connsiteX450" fmla="*/ 1710080 w 3463925"/>
                  <a:gd name="connsiteY450" fmla="*/ 1087778 h 2976563"/>
                  <a:gd name="connsiteX451" fmla="*/ 1716429 w 3463925"/>
                  <a:gd name="connsiteY451" fmla="*/ 1090161 h 2976563"/>
                  <a:gd name="connsiteX452" fmla="*/ 1721983 w 3463925"/>
                  <a:gd name="connsiteY452" fmla="*/ 1091750 h 2976563"/>
                  <a:gd name="connsiteX453" fmla="*/ 1729125 w 3463925"/>
                  <a:gd name="connsiteY453" fmla="*/ 1093338 h 2976563"/>
                  <a:gd name="connsiteX454" fmla="*/ 1737854 w 3463925"/>
                  <a:gd name="connsiteY454" fmla="*/ 1093338 h 2976563"/>
                  <a:gd name="connsiteX455" fmla="*/ 1746583 w 3463925"/>
                  <a:gd name="connsiteY455" fmla="*/ 1093338 h 2976563"/>
                  <a:gd name="connsiteX456" fmla="*/ 1769596 w 3463925"/>
                  <a:gd name="connsiteY456" fmla="*/ 1090161 h 2976563"/>
                  <a:gd name="connsiteX457" fmla="*/ 1795783 w 3463925"/>
                  <a:gd name="connsiteY457" fmla="*/ 1083807 h 2976563"/>
                  <a:gd name="connsiteX458" fmla="*/ 1827524 w 3463925"/>
                  <a:gd name="connsiteY458" fmla="*/ 1074276 h 2976563"/>
                  <a:gd name="connsiteX459" fmla="*/ 1849744 w 3463925"/>
                  <a:gd name="connsiteY459" fmla="*/ 1065538 h 2976563"/>
                  <a:gd name="connsiteX460" fmla="*/ 1874343 w 3463925"/>
                  <a:gd name="connsiteY460" fmla="*/ 1056007 h 2976563"/>
                  <a:gd name="connsiteX461" fmla="*/ 1906878 w 3463925"/>
                  <a:gd name="connsiteY461" fmla="*/ 1042505 h 2976563"/>
                  <a:gd name="connsiteX462" fmla="*/ 1946556 w 3463925"/>
                  <a:gd name="connsiteY462" fmla="*/ 1029796 h 2976563"/>
                  <a:gd name="connsiteX463" fmla="*/ 1991787 w 3463925"/>
                  <a:gd name="connsiteY463" fmla="*/ 1013911 h 2976563"/>
                  <a:gd name="connsiteX464" fmla="*/ 2040987 w 3463925"/>
                  <a:gd name="connsiteY464" fmla="*/ 1000408 h 2976563"/>
                  <a:gd name="connsiteX465" fmla="*/ 2067967 w 3463925"/>
                  <a:gd name="connsiteY465" fmla="*/ 993260 h 2976563"/>
                  <a:gd name="connsiteX466" fmla="*/ 2094154 w 3463925"/>
                  <a:gd name="connsiteY466" fmla="*/ 987700 h 2976563"/>
                  <a:gd name="connsiteX467" fmla="*/ 2121928 w 3463925"/>
                  <a:gd name="connsiteY467" fmla="*/ 982140 h 2976563"/>
                  <a:gd name="connsiteX468" fmla="*/ 2150496 w 3463925"/>
                  <a:gd name="connsiteY468" fmla="*/ 977374 h 2976563"/>
                  <a:gd name="connsiteX469" fmla="*/ 2178269 w 3463925"/>
                  <a:gd name="connsiteY469" fmla="*/ 973403 h 2976563"/>
                  <a:gd name="connsiteX470" fmla="*/ 2206837 w 3463925"/>
                  <a:gd name="connsiteY470" fmla="*/ 970226 h 2976563"/>
                  <a:gd name="connsiteX471" fmla="*/ 2236198 w 3463925"/>
                  <a:gd name="connsiteY471" fmla="*/ 967843 h 2976563"/>
                  <a:gd name="connsiteX472" fmla="*/ 2264765 w 3463925"/>
                  <a:gd name="connsiteY472" fmla="*/ 967843 h 2976563"/>
                  <a:gd name="connsiteX473" fmla="*/ 2292539 w 3463925"/>
                  <a:gd name="connsiteY473" fmla="*/ 967843 h 2976563"/>
                  <a:gd name="connsiteX474" fmla="*/ 2319520 w 3463925"/>
                  <a:gd name="connsiteY474" fmla="*/ 970226 h 2976563"/>
                  <a:gd name="connsiteX475" fmla="*/ 2347294 w 3463925"/>
                  <a:gd name="connsiteY475" fmla="*/ 973403 h 2976563"/>
                  <a:gd name="connsiteX476" fmla="*/ 2374274 w 3463925"/>
                  <a:gd name="connsiteY476" fmla="*/ 978168 h 2976563"/>
                  <a:gd name="connsiteX477" fmla="*/ 2399667 w 3463925"/>
                  <a:gd name="connsiteY477" fmla="*/ 985317 h 2976563"/>
                  <a:gd name="connsiteX478" fmla="*/ 2424267 w 3463925"/>
                  <a:gd name="connsiteY478" fmla="*/ 993260 h 2976563"/>
                  <a:gd name="connsiteX479" fmla="*/ 2448073 w 3463925"/>
                  <a:gd name="connsiteY479" fmla="*/ 1005174 h 2976563"/>
                  <a:gd name="connsiteX480" fmla="*/ 2459183 w 3463925"/>
                  <a:gd name="connsiteY480" fmla="*/ 1010734 h 2976563"/>
                  <a:gd name="connsiteX481" fmla="*/ 2470292 w 3463925"/>
                  <a:gd name="connsiteY481" fmla="*/ 1017088 h 2976563"/>
                  <a:gd name="connsiteX482" fmla="*/ 2480608 w 3463925"/>
                  <a:gd name="connsiteY482" fmla="*/ 1024236 h 2976563"/>
                  <a:gd name="connsiteX483" fmla="*/ 2490924 w 3463925"/>
                  <a:gd name="connsiteY483" fmla="*/ 1032179 h 2976563"/>
                  <a:gd name="connsiteX484" fmla="*/ 2501240 w 3463925"/>
                  <a:gd name="connsiteY484" fmla="*/ 1040916 h 2976563"/>
                  <a:gd name="connsiteX485" fmla="*/ 2510763 w 3463925"/>
                  <a:gd name="connsiteY485" fmla="*/ 1049653 h 2976563"/>
                  <a:gd name="connsiteX486" fmla="*/ 2525047 w 3463925"/>
                  <a:gd name="connsiteY486" fmla="*/ 1065538 h 2976563"/>
                  <a:gd name="connsiteX487" fmla="*/ 2536950 w 3463925"/>
                  <a:gd name="connsiteY487" fmla="*/ 1080630 h 2976563"/>
                  <a:gd name="connsiteX488" fmla="*/ 2548059 w 3463925"/>
                  <a:gd name="connsiteY488" fmla="*/ 1096515 h 2976563"/>
                  <a:gd name="connsiteX489" fmla="*/ 2557582 w 3463925"/>
                  <a:gd name="connsiteY489" fmla="*/ 1112401 h 2976563"/>
                  <a:gd name="connsiteX490" fmla="*/ 2565517 w 3463925"/>
                  <a:gd name="connsiteY490" fmla="*/ 1129080 h 2976563"/>
                  <a:gd name="connsiteX491" fmla="*/ 2572659 w 3463925"/>
                  <a:gd name="connsiteY491" fmla="*/ 1144172 h 2976563"/>
                  <a:gd name="connsiteX492" fmla="*/ 2578214 w 3463925"/>
                  <a:gd name="connsiteY492" fmla="*/ 1160851 h 2976563"/>
                  <a:gd name="connsiteX493" fmla="*/ 2582182 w 3463925"/>
                  <a:gd name="connsiteY493" fmla="*/ 1177531 h 2976563"/>
                  <a:gd name="connsiteX494" fmla="*/ 2585356 w 3463925"/>
                  <a:gd name="connsiteY494" fmla="*/ 1193417 h 2976563"/>
                  <a:gd name="connsiteX495" fmla="*/ 2587736 w 3463925"/>
                  <a:gd name="connsiteY495" fmla="*/ 1210096 h 2976563"/>
                  <a:gd name="connsiteX496" fmla="*/ 2589324 w 3463925"/>
                  <a:gd name="connsiteY496" fmla="*/ 1225188 h 2976563"/>
                  <a:gd name="connsiteX497" fmla="*/ 2589324 w 3463925"/>
                  <a:gd name="connsiteY497" fmla="*/ 1241073 h 2976563"/>
                  <a:gd name="connsiteX498" fmla="*/ 2589324 w 3463925"/>
                  <a:gd name="connsiteY498" fmla="*/ 1256164 h 2976563"/>
                  <a:gd name="connsiteX499" fmla="*/ 2588530 w 3463925"/>
                  <a:gd name="connsiteY499" fmla="*/ 1271256 h 2976563"/>
                  <a:gd name="connsiteX500" fmla="*/ 2586149 w 3463925"/>
                  <a:gd name="connsiteY500" fmla="*/ 1287141 h 2976563"/>
                  <a:gd name="connsiteX501" fmla="*/ 2584562 w 3463925"/>
                  <a:gd name="connsiteY501" fmla="*/ 1301438 h 2976563"/>
                  <a:gd name="connsiteX502" fmla="*/ 2578214 w 3463925"/>
                  <a:gd name="connsiteY502" fmla="*/ 1327649 h 2976563"/>
                  <a:gd name="connsiteX503" fmla="*/ 2571072 w 3463925"/>
                  <a:gd name="connsiteY503" fmla="*/ 1353860 h 2976563"/>
                  <a:gd name="connsiteX504" fmla="*/ 2563137 w 3463925"/>
                  <a:gd name="connsiteY504" fmla="*/ 1375306 h 2976563"/>
                  <a:gd name="connsiteX505" fmla="*/ 2555995 w 3463925"/>
                  <a:gd name="connsiteY505" fmla="*/ 1394368 h 2976563"/>
                  <a:gd name="connsiteX506" fmla="*/ 2548059 w 3463925"/>
                  <a:gd name="connsiteY506" fmla="*/ 1410254 h 2976563"/>
                  <a:gd name="connsiteX507" fmla="*/ 2542504 w 3463925"/>
                  <a:gd name="connsiteY507" fmla="*/ 1421374 h 2976563"/>
                  <a:gd name="connsiteX508" fmla="*/ 2536950 w 3463925"/>
                  <a:gd name="connsiteY508" fmla="*/ 1431699 h 2976563"/>
                  <a:gd name="connsiteX509" fmla="*/ 2533776 w 3463925"/>
                  <a:gd name="connsiteY509" fmla="*/ 1434876 h 2976563"/>
                  <a:gd name="connsiteX510" fmla="*/ 2529014 w 3463925"/>
                  <a:gd name="connsiteY510" fmla="*/ 1443613 h 2976563"/>
                  <a:gd name="connsiteX511" fmla="*/ 2525840 w 3463925"/>
                  <a:gd name="connsiteY511" fmla="*/ 1449173 h 2976563"/>
                  <a:gd name="connsiteX512" fmla="*/ 2522666 w 3463925"/>
                  <a:gd name="connsiteY512" fmla="*/ 1456322 h 2976563"/>
                  <a:gd name="connsiteX513" fmla="*/ 2521872 w 3463925"/>
                  <a:gd name="connsiteY513" fmla="*/ 1463470 h 2976563"/>
                  <a:gd name="connsiteX514" fmla="*/ 2521079 w 3463925"/>
                  <a:gd name="connsiteY514" fmla="*/ 1471413 h 2976563"/>
                  <a:gd name="connsiteX515" fmla="*/ 2521872 w 3463925"/>
                  <a:gd name="connsiteY515" fmla="*/ 1480150 h 2976563"/>
                  <a:gd name="connsiteX516" fmla="*/ 2525047 w 3463925"/>
                  <a:gd name="connsiteY516" fmla="*/ 1488093 h 2976563"/>
                  <a:gd name="connsiteX517" fmla="*/ 2529808 w 3463925"/>
                  <a:gd name="connsiteY517" fmla="*/ 1497624 h 2976563"/>
                  <a:gd name="connsiteX518" fmla="*/ 2538537 w 3463925"/>
                  <a:gd name="connsiteY518" fmla="*/ 1504772 h 2976563"/>
                  <a:gd name="connsiteX519" fmla="*/ 2550440 w 3463925"/>
                  <a:gd name="connsiteY519" fmla="*/ 1512715 h 2976563"/>
                  <a:gd name="connsiteX520" fmla="*/ 2564724 w 3463925"/>
                  <a:gd name="connsiteY520" fmla="*/ 1519864 h 2976563"/>
                  <a:gd name="connsiteX521" fmla="*/ 2584562 w 3463925"/>
                  <a:gd name="connsiteY521" fmla="*/ 1526218 h 2976563"/>
                  <a:gd name="connsiteX522" fmla="*/ 2606782 w 3463925"/>
                  <a:gd name="connsiteY522" fmla="*/ 1532572 h 2976563"/>
                  <a:gd name="connsiteX523" fmla="*/ 2621065 w 3463925"/>
                  <a:gd name="connsiteY523" fmla="*/ 1534955 h 2976563"/>
                  <a:gd name="connsiteX524" fmla="*/ 2636936 w 3463925"/>
                  <a:gd name="connsiteY524" fmla="*/ 1539720 h 2976563"/>
                  <a:gd name="connsiteX525" fmla="*/ 2652807 w 3463925"/>
                  <a:gd name="connsiteY525" fmla="*/ 1544486 h 2976563"/>
                  <a:gd name="connsiteX526" fmla="*/ 2670265 w 3463925"/>
                  <a:gd name="connsiteY526" fmla="*/ 1550840 h 2976563"/>
                  <a:gd name="connsiteX527" fmla="*/ 2690103 w 3463925"/>
                  <a:gd name="connsiteY527" fmla="*/ 1557989 h 2976563"/>
                  <a:gd name="connsiteX528" fmla="*/ 2709148 w 3463925"/>
                  <a:gd name="connsiteY528" fmla="*/ 1565931 h 2976563"/>
                  <a:gd name="connsiteX529" fmla="*/ 2729780 w 3463925"/>
                  <a:gd name="connsiteY529" fmla="*/ 1576257 h 2976563"/>
                  <a:gd name="connsiteX530" fmla="*/ 2750412 w 3463925"/>
                  <a:gd name="connsiteY530" fmla="*/ 1586582 h 2976563"/>
                  <a:gd name="connsiteX531" fmla="*/ 2771838 w 3463925"/>
                  <a:gd name="connsiteY531" fmla="*/ 1599291 h 2976563"/>
                  <a:gd name="connsiteX532" fmla="*/ 2793264 w 3463925"/>
                  <a:gd name="connsiteY532" fmla="*/ 1611999 h 2976563"/>
                  <a:gd name="connsiteX533" fmla="*/ 2813896 w 3463925"/>
                  <a:gd name="connsiteY533" fmla="*/ 1626296 h 2976563"/>
                  <a:gd name="connsiteX534" fmla="*/ 2835321 w 3463925"/>
                  <a:gd name="connsiteY534" fmla="*/ 1642976 h 2976563"/>
                  <a:gd name="connsiteX535" fmla="*/ 2855953 w 3463925"/>
                  <a:gd name="connsiteY535" fmla="*/ 1659656 h 2976563"/>
                  <a:gd name="connsiteX536" fmla="*/ 2876585 w 3463925"/>
                  <a:gd name="connsiteY536" fmla="*/ 1677924 h 2976563"/>
                  <a:gd name="connsiteX537" fmla="*/ 2894837 w 3463925"/>
                  <a:gd name="connsiteY537" fmla="*/ 1698575 h 2976563"/>
                  <a:gd name="connsiteX538" fmla="*/ 2913088 w 3463925"/>
                  <a:gd name="connsiteY538" fmla="*/ 1719226 h 2976563"/>
                  <a:gd name="connsiteX539" fmla="*/ 2930546 w 3463925"/>
                  <a:gd name="connsiteY539" fmla="*/ 1741466 h 2976563"/>
                  <a:gd name="connsiteX540" fmla="*/ 2947210 w 3463925"/>
                  <a:gd name="connsiteY540" fmla="*/ 1766088 h 2976563"/>
                  <a:gd name="connsiteX541" fmla="*/ 2961494 w 3463925"/>
                  <a:gd name="connsiteY541" fmla="*/ 1791505 h 2976563"/>
                  <a:gd name="connsiteX542" fmla="*/ 2974984 w 3463925"/>
                  <a:gd name="connsiteY542" fmla="*/ 1818511 h 2976563"/>
                  <a:gd name="connsiteX543" fmla="*/ 2986094 w 3463925"/>
                  <a:gd name="connsiteY543" fmla="*/ 1847104 h 2976563"/>
                  <a:gd name="connsiteX544" fmla="*/ 2995616 w 3463925"/>
                  <a:gd name="connsiteY544" fmla="*/ 1877287 h 2976563"/>
                  <a:gd name="connsiteX545" fmla="*/ 2998790 w 3463925"/>
                  <a:gd name="connsiteY545" fmla="*/ 1892378 h 2976563"/>
                  <a:gd name="connsiteX546" fmla="*/ 3002758 w 3463925"/>
                  <a:gd name="connsiteY546" fmla="*/ 1909058 h 2976563"/>
                  <a:gd name="connsiteX547" fmla="*/ 3004345 w 3463925"/>
                  <a:gd name="connsiteY547" fmla="*/ 1924943 h 2976563"/>
                  <a:gd name="connsiteX548" fmla="*/ 3006726 w 3463925"/>
                  <a:gd name="connsiteY548" fmla="*/ 1941623 h 2976563"/>
                  <a:gd name="connsiteX549" fmla="*/ 3007520 w 3463925"/>
                  <a:gd name="connsiteY549" fmla="*/ 1959097 h 2976563"/>
                  <a:gd name="connsiteX550" fmla="*/ 3008313 w 3463925"/>
                  <a:gd name="connsiteY550" fmla="*/ 1976571 h 2976563"/>
                  <a:gd name="connsiteX551" fmla="*/ 3008313 w 3463925"/>
                  <a:gd name="connsiteY551" fmla="*/ 1994045 h 2976563"/>
                  <a:gd name="connsiteX552" fmla="*/ 3008313 w 3463925"/>
                  <a:gd name="connsiteY552" fmla="*/ 2012314 h 2976563"/>
                  <a:gd name="connsiteX553" fmla="*/ 3006726 w 3463925"/>
                  <a:gd name="connsiteY553" fmla="*/ 2030582 h 2976563"/>
                  <a:gd name="connsiteX554" fmla="*/ 3004345 w 3463925"/>
                  <a:gd name="connsiteY554" fmla="*/ 2050439 h 2976563"/>
                  <a:gd name="connsiteX555" fmla="*/ 3002758 w 3463925"/>
                  <a:gd name="connsiteY555" fmla="*/ 2069501 h 2976563"/>
                  <a:gd name="connsiteX556" fmla="*/ 2998790 w 3463925"/>
                  <a:gd name="connsiteY556" fmla="*/ 2090152 h 2976563"/>
                  <a:gd name="connsiteX557" fmla="*/ 2994029 w 3463925"/>
                  <a:gd name="connsiteY557" fmla="*/ 2110804 h 2976563"/>
                  <a:gd name="connsiteX558" fmla="*/ 2989268 w 3463925"/>
                  <a:gd name="connsiteY558" fmla="*/ 2131455 h 2976563"/>
                  <a:gd name="connsiteX559" fmla="*/ 2982920 w 3463925"/>
                  <a:gd name="connsiteY559" fmla="*/ 2152900 h 2976563"/>
                  <a:gd name="connsiteX560" fmla="*/ 2975778 w 3463925"/>
                  <a:gd name="connsiteY560" fmla="*/ 2174346 h 2976563"/>
                  <a:gd name="connsiteX561" fmla="*/ 2967842 w 3463925"/>
                  <a:gd name="connsiteY561" fmla="*/ 2197380 h 2976563"/>
                  <a:gd name="connsiteX562" fmla="*/ 2959114 w 3463925"/>
                  <a:gd name="connsiteY562" fmla="*/ 2219619 h 2976563"/>
                  <a:gd name="connsiteX563" fmla="*/ 2949591 w 3463925"/>
                  <a:gd name="connsiteY563" fmla="*/ 2241859 h 2976563"/>
                  <a:gd name="connsiteX564" fmla="*/ 2939275 w 3463925"/>
                  <a:gd name="connsiteY564" fmla="*/ 2265687 h 2976563"/>
                  <a:gd name="connsiteX565" fmla="*/ 2927372 w 3463925"/>
                  <a:gd name="connsiteY565" fmla="*/ 2289516 h 2976563"/>
                  <a:gd name="connsiteX566" fmla="*/ 2915469 w 3463925"/>
                  <a:gd name="connsiteY566" fmla="*/ 2311755 h 2976563"/>
                  <a:gd name="connsiteX567" fmla="*/ 2901978 w 3463925"/>
                  <a:gd name="connsiteY567" fmla="*/ 2335583 h 2976563"/>
                  <a:gd name="connsiteX568" fmla="*/ 2887695 w 3463925"/>
                  <a:gd name="connsiteY568" fmla="*/ 2357029 h 2976563"/>
                  <a:gd name="connsiteX569" fmla="*/ 2873411 w 3463925"/>
                  <a:gd name="connsiteY569" fmla="*/ 2380063 h 2976563"/>
                  <a:gd name="connsiteX570" fmla="*/ 2858334 w 3463925"/>
                  <a:gd name="connsiteY570" fmla="*/ 2401508 h 2976563"/>
                  <a:gd name="connsiteX571" fmla="*/ 2842463 w 3463925"/>
                  <a:gd name="connsiteY571" fmla="*/ 2421365 h 2976563"/>
                  <a:gd name="connsiteX572" fmla="*/ 2826592 w 3463925"/>
                  <a:gd name="connsiteY572" fmla="*/ 2443605 h 2976563"/>
                  <a:gd name="connsiteX573" fmla="*/ 2809134 w 3463925"/>
                  <a:gd name="connsiteY573" fmla="*/ 2463462 h 2976563"/>
                  <a:gd name="connsiteX574" fmla="*/ 2790089 w 3463925"/>
                  <a:gd name="connsiteY574" fmla="*/ 2483318 h 2976563"/>
                  <a:gd name="connsiteX575" fmla="*/ 2771838 w 3463925"/>
                  <a:gd name="connsiteY575" fmla="*/ 2503175 h 2976563"/>
                  <a:gd name="connsiteX576" fmla="*/ 2752793 w 3463925"/>
                  <a:gd name="connsiteY576" fmla="*/ 2522238 h 2976563"/>
                  <a:gd name="connsiteX577" fmla="*/ 2732954 w 3463925"/>
                  <a:gd name="connsiteY577" fmla="*/ 2540506 h 2976563"/>
                  <a:gd name="connsiteX578" fmla="*/ 2712322 w 3463925"/>
                  <a:gd name="connsiteY578" fmla="*/ 2559569 h 2976563"/>
                  <a:gd name="connsiteX579" fmla="*/ 2691690 w 3463925"/>
                  <a:gd name="connsiteY579" fmla="*/ 2577837 h 2976563"/>
                  <a:gd name="connsiteX580" fmla="*/ 2670265 w 3463925"/>
                  <a:gd name="connsiteY580" fmla="*/ 2595311 h 2976563"/>
                  <a:gd name="connsiteX581" fmla="*/ 2648046 w 3463925"/>
                  <a:gd name="connsiteY581" fmla="*/ 2612785 h 2976563"/>
                  <a:gd name="connsiteX582" fmla="*/ 2625033 w 3463925"/>
                  <a:gd name="connsiteY582" fmla="*/ 2630259 h 2976563"/>
                  <a:gd name="connsiteX583" fmla="*/ 2579008 w 3463925"/>
                  <a:gd name="connsiteY583" fmla="*/ 2662824 h 2976563"/>
                  <a:gd name="connsiteX584" fmla="*/ 2531395 w 3463925"/>
                  <a:gd name="connsiteY584" fmla="*/ 2693801 h 2976563"/>
                  <a:gd name="connsiteX585" fmla="*/ 2480608 w 3463925"/>
                  <a:gd name="connsiteY585" fmla="*/ 2723190 h 2976563"/>
                  <a:gd name="connsiteX586" fmla="*/ 2429822 w 3463925"/>
                  <a:gd name="connsiteY586" fmla="*/ 2750989 h 2976563"/>
                  <a:gd name="connsiteX587" fmla="*/ 2375861 w 3463925"/>
                  <a:gd name="connsiteY587" fmla="*/ 2776406 h 2976563"/>
                  <a:gd name="connsiteX588" fmla="*/ 2321900 w 3463925"/>
                  <a:gd name="connsiteY588" fmla="*/ 2802617 h 2976563"/>
                  <a:gd name="connsiteX589" fmla="*/ 2266352 w 3463925"/>
                  <a:gd name="connsiteY589" fmla="*/ 2824856 h 2976563"/>
                  <a:gd name="connsiteX590" fmla="*/ 2210011 w 3463925"/>
                  <a:gd name="connsiteY590" fmla="*/ 2846302 h 2976563"/>
                  <a:gd name="connsiteX591" fmla="*/ 2152876 w 3463925"/>
                  <a:gd name="connsiteY591" fmla="*/ 2866159 h 2976563"/>
                  <a:gd name="connsiteX592" fmla="*/ 2095741 w 3463925"/>
                  <a:gd name="connsiteY592" fmla="*/ 2884427 h 2976563"/>
                  <a:gd name="connsiteX593" fmla="*/ 2036226 w 3463925"/>
                  <a:gd name="connsiteY593" fmla="*/ 2901107 h 2976563"/>
                  <a:gd name="connsiteX594" fmla="*/ 1977504 w 3463925"/>
                  <a:gd name="connsiteY594" fmla="*/ 2916198 h 2976563"/>
                  <a:gd name="connsiteX595" fmla="*/ 1917988 w 3463925"/>
                  <a:gd name="connsiteY595" fmla="*/ 2929701 h 2976563"/>
                  <a:gd name="connsiteX596" fmla="*/ 1858472 w 3463925"/>
                  <a:gd name="connsiteY596" fmla="*/ 2940821 h 2976563"/>
                  <a:gd name="connsiteX597" fmla="*/ 1798957 w 3463925"/>
                  <a:gd name="connsiteY597" fmla="*/ 2951146 h 2976563"/>
                  <a:gd name="connsiteX598" fmla="*/ 1739441 w 3463925"/>
                  <a:gd name="connsiteY598" fmla="*/ 2959089 h 2976563"/>
                  <a:gd name="connsiteX599" fmla="*/ 1679926 w 3463925"/>
                  <a:gd name="connsiteY599" fmla="*/ 2966238 h 2976563"/>
                  <a:gd name="connsiteX600" fmla="*/ 1620410 w 3463925"/>
                  <a:gd name="connsiteY600" fmla="*/ 2971797 h 2976563"/>
                  <a:gd name="connsiteX601" fmla="*/ 1562482 w 3463925"/>
                  <a:gd name="connsiteY601" fmla="*/ 2974974 h 2976563"/>
                  <a:gd name="connsiteX602" fmla="*/ 1504553 w 3463925"/>
                  <a:gd name="connsiteY602" fmla="*/ 2976563 h 2976563"/>
                  <a:gd name="connsiteX603" fmla="*/ 1447418 w 3463925"/>
                  <a:gd name="connsiteY603" fmla="*/ 2976563 h 2976563"/>
                  <a:gd name="connsiteX604" fmla="*/ 1391870 w 3463925"/>
                  <a:gd name="connsiteY604" fmla="*/ 2974974 h 2976563"/>
                  <a:gd name="connsiteX605" fmla="*/ 1337116 w 3463925"/>
                  <a:gd name="connsiteY605" fmla="*/ 2971797 h 2976563"/>
                  <a:gd name="connsiteX606" fmla="*/ 1284742 w 3463925"/>
                  <a:gd name="connsiteY606" fmla="*/ 2966238 h 2976563"/>
                  <a:gd name="connsiteX607" fmla="*/ 1232369 w 3463925"/>
                  <a:gd name="connsiteY607" fmla="*/ 2961472 h 2976563"/>
                  <a:gd name="connsiteX608" fmla="*/ 1177614 w 3463925"/>
                  <a:gd name="connsiteY608" fmla="*/ 2955118 h 2976563"/>
                  <a:gd name="connsiteX609" fmla="*/ 1123654 w 3463925"/>
                  <a:gd name="connsiteY609" fmla="*/ 2947969 h 2976563"/>
                  <a:gd name="connsiteX610" fmla="*/ 1069693 w 3463925"/>
                  <a:gd name="connsiteY610" fmla="*/ 2940026 h 2976563"/>
                  <a:gd name="connsiteX611" fmla="*/ 1014939 w 3463925"/>
                  <a:gd name="connsiteY611" fmla="*/ 2929701 h 2976563"/>
                  <a:gd name="connsiteX612" fmla="*/ 960978 w 3463925"/>
                  <a:gd name="connsiteY612" fmla="*/ 2919375 h 2976563"/>
                  <a:gd name="connsiteX613" fmla="*/ 906224 w 3463925"/>
                  <a:gd name="connsiteY613" fmla="*/ 2906667 h 2976563"/>
                  <a:gd name="connsiteX614" fmla="*/ 852263 w 3463925"/>
                  <a:gd name="connsiteY614" fmla="*/ 2893958 h 2976563"/>
                  <a:gd name="connsiteX615" fmla="*/ 797508 w 3463925"/>
                  <a:gd name="connsiteY615" fmla="*/ 2879662 h 2976563"/>
                  <a:gd name="connsiteX616" fmla="*/ 744341 w 3463925"/>
                  <a:gd name="connsiteY616" fmla="*/ 2862982 h 2976563"/>
                  <a:gd name="connsiteX617" fmla="*/ 691174 w 3463925"/>
                  <a:gd name="connsiteY617" fmla="*/ 2845508 h 2976563"/>
                  <a:gd name="connsiteX618" fmla="*/ 639594 w 3463925"/>
                  <a:gd name="connsiteY618" fmla="*/ 2825651 h 2976563"/>
                  <a:gd name="connsiteX619" fmla="*/ 588807 w 3463925"/>
                  <a:gd name="connsiteY619" fmla="*/ 2805794 h 2976563"/>
                  <a:gd name="connsiteX620" fmla="*/ 538021 w 3463925"/>
                  <a:gd name="connsiteY620" fmla="*/ 2781966 h 2976563"/>
                  <a:gd name="connsiteX621" fmla="*/ 490408 w 3463925"/>
                  <a:gd name="connsiteY621" fmla="*/ 2758138 h 2976563"/>
                  <a:gd name="connsiteX622" fmla="*/ 442796 w 3463925"/>
                  <a:gd name="connsiteY622" fmla="*/ 2731926 h 2976563"/>
                  <a:gd name="connsiteX623" fmla="*/ 419783 w 3463925"/>
                  <a:gd name="connsiteY623" fmla="*/ 2718424 h 2976563"/>
                  <a:gd name="connsiteX624" fmla="*/ 396770 w 3463925"/>
                  <a:gd name="connsiteY624" fmla="*/ 2704127 h 2976563"/>
                  <a:gd name="connsiteX625" fmla="*/ 375345 w 3463925"/>
                  <a:gd name="connsiteY625" fmla="*/ 2688241 h 2976563"/>
                  <a:gd name="connsiteX626" fmla="*/ 353126 w 3463925"/>
                  <a:gd name="connsiteY626" fmla="*/ 2673150 h 2976563"/>
                  <a:gd name="connsiteX627" fmla="*/ 332494 w 3463925"/>
                  <a:gd name="connsiteY627" fmla="*/ 2658059 h 2976563"/>
                  <a:gd name="connsiteX628" fmla="*/ 311068 w 3463925"/>
                  <a:gd name="connsiteY628" fmla="*/ 2641379 h 2976563"/>
                  <a:gd name="connsiteX629" fmla="*/ 291229 w 3463925"/>
                  <a:gd name="connsiteY629" fmla="*/ 2624699 h 2976563"/>
                  <a:gd name="connsiteX630" fmla="*/ 270597 w 3463925"/>
                  <a:gd name="connsiteY630" fmla="*/ 2607225 h 2976563"/>
                  <a:gd name="connsiteX631" fmla="*/ 251552 w 3463925"/>
                  <a:gd name="connsiteY631" fmla="*/ 2588957 h 2976563"/>
                  <a:gd name="connsiteX632" fmla="*/ 232507 w 3463925"/>
                  <a:gd name="connsiteY632" fmla="*/ 2570689 h 2976563"/>
                  <a:gd name="connsiteX633" fmla="*/ 214256 w 3463925"/>
                  <a:gd name="connsiteY633" fmla="*/ 2552420 h 2976563"/>
                  <a:gd name="connsiteX634" fmla="*/ 196798 w 3463925"/>
                  <a:gd name="connsiteY634" fmla="*/ 2532564 h 2976563"/>
                  <a:gd name="connsiteX635" fmla="*/ 180927 w 3463925"/>
                  <a:gd name="connsiteY635" fmla="*/ 2511912 h 2976563"/>
                  <a:gd name="connsiteX636" fmla="*/ 164263 w 3463925"/>
                  <a:gd name="connsiteY636" fmla="*/ 2491261 h 2976563"/>
                  <a:gd name="connsiteX637" fmla="*/ 149186 w 3463925"/>
                  <a:gd name="connsiteY637" fmla="*/ 2469816 h 2976563"/>
                  <a:gd name="connsiteX638" fmla="*/ 133315 w 3463925"/>
                  <a:gd name="connsiteY638" fmla="*/ 2448370 h 2976563"/>
                  <a:gd name="connsiteX639" fmla="*/ 119031 w 3463925"/>
                  <a:gd name="connsiteY639" fmla="*/ 2426131 h 2976563"/>
                  <a:gd name="connsiteX640" fmla="*/ 104747 w 3463925"/>
                  <a:gd name="connsiteY640" fmla="*/ 2403097 h 2976563"/>
                  <a:gd name="connsiteX641" fmla="*/ 92051 w 3463925"/>
                  <a:gd name="connsiteY641" fmla="*/ 2380063 h 2976563"/>
                  <a:gd name="connsiteX642" fmla="*/ 80148 w 3463925"/>
                  <a:gd name="connsiteY642" fmla="*/ 2355440 h 2976563"/>
                  <a:gd name="connsiteX643" fmla="*/ 69038 w 3463925"/>
                  <a:gd name="connsiteY643" fmla="*/ 2330818 h 2976563"/>
                  <a:gd name="connsiteX644" fmla="*/ 57928 w 3463925"/>
                  <a:gd name="connsiteY644" fmla="*/ 2304607 h 2976563"/>
                  <a:gd name="connsiteX645" fmla="*/ 48406 w 3463925"/>
                  <a:gd name="connsiteY645" fmla="*/ 2278396 h 2976563"/>
                  <a:gd name="connsiteX646" fmla="*/ 38883 w 3463925"/>
                  <a:gd name="connsiteY646" fmla="*/ 2251390 h 2976563"/>
                  <a:gd name="connsiteX647" fmla="*/ 30948 w 3463925"/>
                  <a:gd name="connsiteY647" fmla="*/ 2223591 h 2976563"/>
                  <a:gd name="connsiteX648" fmla="*/ 23013 w 3463925"/>
                  <a:gd name="connsiteY648" fmla="*/ 2195791 h 2976563"/>
                  <a:gd name="connsiteX649" fmla="*/ 16664 w 3463925"/>
                  <a:gd name="connsiteY649" fmla="*/ 2166403 h 2976563"/>
                  <a:gd name="connsiteX650" fmla="*/ 10316 w 3463925"/>
                  <a:gd name="connsiteY650" fmla="*/ 2137809 h 2976563"/>
                  <a:gd name="connsiteX651" fmla="*/ 6348 w 3463925"/>
                  <a:gd name="connsiteY651" fmla="*/ 2106832 h 2976563"/>
                  <a:gd name="connsiteX652" fmla="*/ 2381 w 3463925"/>
                  <a:gd name="connsiteY652" fmla="*/ 2075856 h 2976563"/>
                  <a:gd name="connsiteX653" fmla="*/ 1587 w 3463925"/>
                  <a:gd name="connsiteY653" fmla="*/ 2061559 h 2976563"/>
                  <a:gd name="connsiteX654" fmla="*/ 0 w 3463925"/>
                  <a:gd name="connsiteY654" fmla="*/ 2044879 h 2976563"/>
                  <a:gd name="connsiteX655" fmla="*/ 0 w 3463925"/>
                  <a:gd name="connsiteY655" fmla="*/ 2022639 h 2976563"/>
                  <a:gd name="connsiteX656" fmla="*/ 2381 w 3463925"/>
                  <a:gd name="connsiteY656" fmla="*/ 1994045 h 2976563"/>
                  <a:gd name="connsiteX657" fmla="*/ 5555 w 3463925"/>
                  <a:gd name="connsiteY657" fmla="*/ 1959097 h 2976563"/>
                  <a:gd name="connsiteX658" fmla="*/ 10316 w 3463925"/>
                  <a:gd name="connsiteY658" fmla="*/ 1920178 h 2976563"/>
                  <a:gd name="connsiteX659" fmla="*/ 19839 w 3463925"/>
                  <a:gd name="connsiteY659" fmla="*/ 1875698 h 2976563"/>
                  <a:gd name="connsiteX660" fmla="*/ 24600 w 3463925"/>
                  <a:gd name="connsiteY660" fmla="*/ 1851076 h 2976563"/>
                  <a:gd name="connsiteX661" fmla="*/ 30948 w 3463925"/>
                  <a:gd name="connsiteY661" fmla="*/ 1826453 h 2976563"/>
                  <a:gd name="connsiteX662" fmla="*/ 38883 w 3463925"/>
                  <a:gd name="connsiteY662" fmla="*/ 1800242 h 2976563"/>
                  <a:gd name="connsiteX663" fmla="*/ 47612 w 3463925"/>
                  <a:gd name="connsiteY663" fmla="*/ 1773237 h 2976563"/>
                  <a:gd name="connsiteX664" fmla="*/ 56341 w 3463925"/>
                  <a:gd name="connsiteY664" fmla="*/ 1745437 h 2976563"/>
                  <a:gd name="connsiteX665" fmla="*/ 67451 w 3463925"/>
                  <a:gd name="connsiteY665" fmla="*/ 1716049 h 2976563"/>
                  <a:gd name="connsiteX666" fmla="*/ 80148 w 3463925"/>
                  <a:gd name="connsiteY666" fmla="*/ 1685867 h 2976563"/>
                  <a:gd name="connsiteX667" fmla="*/ 93638 w 3463925"/>
                  <a:gd name="connsiteY667" fmla="*/ 1655684 h 2976563"/>
                  <a:gd name="connsiteX668" fmla="*/ 107922 w 3463925"/>
                  <a:gd name="connsiteY668" fmla="*/ 1623913 h 2976563"/>
                  <a:gd name="connsiteX669" fmla="*/ 124586 w 3463925"/>
                  <a:gd name="connsiteY669" fmla="*/ 1590554 h 2976563"/>
                  <a:gd name="connsiteX670" fmla="*/ 141250 w 3463925"/>
                  <a:gd name="connsiteY670" fmla="*/ 1557989 h 2976563"/>
                  <a:gd name="connsiteX671" fmla="*/ 161089 w 3463925"/>
                  <a:gd name="connsiteY671" fmla="*/ 1523835 h 2976563"/>
                  <a:gd name="connsiteX672" fmla="*/ 182514 w 3463925"/>
                  <a:gd name="connsiteY672" fmla="*/ 1488887 h 2976563"/>
                  <a:gd name="connsiteX673" fmla="*/ 205527 w 3463925"/>
                  <a:gd name="connsiteY673" fmla="*/ 1453144 h 2976563"/>
                  <a:gd name="connsiteX674" fmla="*/ 230127 w 3463925"/>
                  <a:gd name="connsiteY674" fmla="*/ 1417402 h 2976563"/>
                  <a:gd name="connsiteX675" fmla="*/ 256314 w 3463925"/>
                  <a:gd name="connsiteY675" fmla="*/ 1381660 h 2976563"/>
                  <a:gd name="connsiteX676" fmla="*/ 276152 w 3463925"/>
                  <a:gd name="connsiteY676" fmla="*/ 1355449 h 2976563"/>
                  <a:gd name="connsiteX677" fmla="*/ 298371 w 3463925"/>
                  <a:gd name="connsiteY677" fmla="*/ 1326061 h 2976563"/>
                  <a:gd name="connsiteX678" fmla="*/ 330113 w 3463925"/>
                  <a:gd name="connsiteY678" fmla="*/ 1287141 h 2976563"/>
                  <a:gd name="connsiteX679" fmla="*/ 368996 w 3463925"/>
                  <a:gd name="connsiteY679" fmla="*/ 1239485 h 2976563"/>
                  <a:gd name="connsiteX680" fmla="*/ 416609 w 3463925"/>
                  <a:gd name="connsiteY680" fmla="*/ 1185474 h 2976563"/>
                  <a:gd name="connsiteX681" fmla="*/ 469776 w 3463925"/>
                  <a:gd name="connsiteY681" fmla="*/ 1126698 h 2976563"/>
                  <a:gd name="connsiteX682" fmla="*/ 498344 w 3463925"/>
                  <a:gd name="connsiteY682" fmla="*/ 1097309 h 2976563"/>
                  <a:gd name="connsiteX683" fmla="*/ 529292 w 3463925"/>
                  <a:gd name="connsiteY683" fmla="*/ 1065538 h 2976563"/>
                  <a:gd name="connsiteX684" fmla="*/ 561033 w 3463925"/>
                  <a:gd name="connsiteY684" fmla="*/ 1033768 h 2976563"/>
                  <a:gd name="connsiteX685" fmla="*/ 594362 w 3463925"/>
                  <a:gd name="connsiteY685" fmla="*/ 1001997 h 2976563"/>
                  <a:gd name="connsiteX686" fmla="*/ 628484 w 3463925"/>
                  <a:gd name="connsiteY686" fmla="*/ 968637 h 2976563"/>
                  <a:gd name="connsiteX687" fmla="*/ 664194 w 3463925"/>
                  <a:gd name="connsiteY687" fmla="*/ 936866 h 2976563"/>
                  <a:gd name="connsiteX688" fmla="*/ 702284 w 3463925"/>
                  <a:gd name="connsiteY688" fmla="*/ 905095 h 2976563"/>
                  <a:gd name="connsiteX689" fmla="*/ 740374 w 3463925"/>
                  <a:gd name="connsiteY689" fmla="*/ 873324 h 2976563"/>
                  <a:gd name="connsiteX690" fmla="*/ 779257 w 3463925"/>
                  <a:gd name="connsiteY690" fmla="*/ 842347 h 2976563"/>
                  <a:gd name="connsiteX691" fmla="*/ 820521 w 3463925"/>
                  <a:gd name="connsiteY691" fmla="*/ 812959 h 2976563"/>
                  <a:gd name="connsiteX692" fmla="*/ 860992 w 3463925"/>
                  <a:gd name="connsiteY692" fmla="*/ 784365 h 2976563"/>
                  <a:gd name="connsiteX693" fmla="*/ 903049 w 3463925"/>
                  <a:gd name="connsiteY693" fmla="*/ 755771 h 2976563"/>
                  <a:gd name="connsiteX694" fmla="*/ 946694 w 3463925"/>
                  <a:gd name="connsiteY694" fmla="*/ 729560 h 2976563"/>
                  <a:gd name="connsiteX695" fmla="*/ 989545 w 3463925"/>
                  <a:gd name="connsiteY695" fmla="*/ 704144 h 2976563"/>
                  <a:gd name="connsiteX696" fmla="*/ 1033190 w 3463925"/>
                  <a:gd name="connsiteY696" fmla="*/ 680315 h 2976563"/>
                  <a:gd name="connsiteX697" fmla="*/ 1078422 w 3463925"/>
                  <a:gd name="connsiteY697" fmla="*/ 660458 h 2976563"/>
                  <a:gd name="connsiteX698" fmla="*/ 1123654 w 3463925"/>
                  <a:gd name="connsiteY698" fmla="*/ 640602 h 2976563"/>
                  <a:gd name="connsiteX699" fmla="*/ 1169679 w 3463925"/>
                  <a:gd name="connsiteY699" fmla="*/ 623128 h 2976563"/>
                  <a:gd name="connsiteX700" fmla="*/ 1214911 w 3463925"/>
                  <a:gd name="connsiteY700" fmla="*/ 608831 h 2976563"/>
                  <a:gd name="connsiteX701" fmla="*/ 1256968 w 3463925"/>
                  <a:gd name="connsiteY701" fmla="*/ 597711 h 2976563"/>
                  <a:gd name="connsiteX702" fmla="*/ 1296646 w 3463925"/>
                  <a:gd name="connsiteY702" fmla="*/ 588179 h 2976563"/>
                  <a:gd name="connsiteX703" fmla="*/ 1334736 w 3463925"/>
                  <a:gd name="connsiteY703" fmla="*/ 581031 h 2976563"/>
                  <a:gd name="connsiteX704" fmla="*/ 1369651 w 3463925"/>
                  <a:gd name="connsiteY704" fmla="*/ 576265 h 2976563"/>
                  <a:gd name="connsiteX705" fmla="*/ 2426493 w 3463925"/>
                  <a:gd name="connsiteY705" fmla="*/ 463550 h 2976563"/>
                  <a:gd name="connsiteX706" fmla="*/ 2455068 w 3463925"/>
                  <a:gd name="connsiteY706" fmla="*/ 464346 h 2976563"/>
                  <a:gd name="connsiteX707" fmla="*/ 2484437 w 3463925"/>
                  <a:gd name="connsiteY707" fmla="*/ 465937 h 2976563"/>
                  <a:gd name="connsiteX708" fmla="*/ 2513806 w 3463925"/>
                  <a:gd name="connsiteY708" fmla="*/ 470709 h 2976563"/>
                  <a:gd name="connsiteX709" fmla="*/ 2540793 w 3463925"/>
                  <a:gd name="connsiteY709" fmla="*/ 474686 h 2976563"/>
                  <a:gd name="connsiteX710" fmla="*/ 2570162 w 3463925"/>
                  <a:gd name="connsiteY710" fmla="*/ 481845 h 2976563"/>
                  <a:gd name="connsiteX711" fmla="*/ 2596356 w 3463925"/>
                  <a:gd name="connsiteY711" fmla="*/ 489004 h 2976563"/>
                  <a:gd name="connsiteX712" fmla="*/ 2623343 w 3463925"/>
                  <a:gd name="connsiteY712" fmla="*/ 497754 h 2976563"/>
                  <a:gd name="connsiteX713" fmla="*/ 2649537 w 3463925"/>
                  <a:gd name="connsiteY713" fmla="*/ 508094 h 2976563"/>
                  <a:gd name="connsiteX714" fmla="*/ 2674144 w 3463925"/>
                  <a:gd name="connsiteY714" fmla="*/ 520026 h 2976563"/>
                  <a:gd name="connsiteX715" fmla="*/ 2700337 w 3463925"/>
                  <a:gd name="connsiteY715" fmla="*/ 532752 h 2976563"/>
                  <a:gd name="connsiteX716" fmla="*/ 2723356 w 3463925"/>
                  <a:gd name="connsiteY716" fmla="*/ 546275 h 2976563"/>
                  <a:gd name="connsiteX717" fmla="*/ 2747169 w 3463925"/>
                  <a:gd name="connsiteY717" fmla="*/ 562183 h 2976563"/>
                  <a:gd name="connsiteX718" fmla="*/ 2769394 w 3463925"/>
                  <a:gd name="connsiteY718" fmla="*/ 578092 h 2976563"/>
                  <a:gd name="connsiteX719" fmla="*/ 2791619 w 3463925"/>
                  <a:gd name="connsiteY719" fmla="*/ 594796 h 2976563"/>
                  <a:gd name="connsiteX720" fmla="*/ 2811462 w 3463925"/>
                  <a:gd name="connsiteY720" fmla="*/ 613091 h 2976563"/>
                  <a:gd name="connsiteX721" fmla="*/ 2832100 w 3463925"/>
                  <a:gd name="connsiteY721" fmla="*/ 631386 h 2976563"/>
                  <a:gd name="connsiteX722" fmla="*/ 2851150 w 3463925"/>
                  <a:gd name="connsiteY722" fmla="*/ 652067 h 2976563"/>
                  <a:gd name="connsiteX723" fmla="*/ 2869406 w 3463925"/>
                  <a:gd name="connsiteY723" fmla="*/ 672748 h 2976563"/>
                  <a:gd name="connsiteX724" fmla="*/ 2886869 w 3463925"/>
                  <a:gd name="connsiteY724" fmla="*/ 694224 h 2976563"/>
                  <a:gd name="connsiteX725" fmla="*/ 2901950 w 3463925"/>
                  <a:gd name="connsiteY725" fmla="*/ 717292 h 2976563"/>
                  <a:gd name="connsiteX726" fmla="*/ 2917825 w 3463925"/>
                  <a:gd name="connsiteY726" fmla="*/ 740359 h 2976563"/>
                  <a:gd name="connsiteX727" fmla="*/ 2932112 w 3463925"/>
                  <a:gd name="connsiteY727" fmla="*/ 765017 h 2976563"/>
                  <a:gd name="connsiteX728" fmla="*/ 2944019 w 3463925"/>
                  <a:gd name="connsiteY728" fmla="*/ 789676 h 2976563"/>
                  <a:gd name="connsiteX729" fmla="*/ 2955131 w 3463925"/>
                  <a:gd name="connsiteY729" fmla="*/ 815925 h 2976563"/>
                  <a:gd name="connsiteX730" fmla="*/ 2965450 w 3463925"/>
                  <a:gd name="connsiteY730" fmla="*/ 841379 h 2976563"/>
                  <a:gd name="connsiteX731" fmla="*/ 2974975 w 3463925"/>
                  <a:gd name="connsiteY731" fmla="*/ 867628 h 2976563"/>
                  <a:gd name="connsiteX732" fmla="*/ 2982912 w 3463925"/>
                  <a:gd name="connsiteY732" fmla="*/ 895468 h 2976563"/>
                  <a:gd name="connsiteX733" fmla="*/ 2989262 w 3463925"/>
                  <a:gd name="connsiteY733" fmla="*/ 923308 h 2976563"/>
                  <a:gd name="connsiteX734" fmla="*/ 2994025 w 3463925"/>
                  <a:gd name="connsiteY734" fmla="*/ 951148 h 2976563"/>
                  <a:gd name="connsiteX735" fmla="*/ 2997200 w 3463925"/>
                  <a:gd name="connsiteY735" fmla="*/ 979783 h 2976563"/>
                  <a:gd name="connsiteX736" fmla="*/ 3000375 w 3463925"/>
                  <a:gd name="connsiteY736" fmla="*/ 1010009 h 2976563"/>
                  <a:gd name="connsiteX737" fmla="*/ 3000375 w 3463925"/>
                  <a:gd name="connsiteY737" fmla="*/ 1039440 h 2976563"/>
                  <a:gd name="connsiteX738" fmla="*/ 2999581 w 3463925"/>
                  <a:gd name="connsiteY738" fmla="*/ 1066485 h 2976563"/>
                  <a:gd name="connsiteX739" fmla="*/ 2997200 w 3463925"/>
                  <a:gd name="connsiteY739" fmla="*/ 1092734 h 2976563"/>
                  <a:gd name="connsiteX740" fmla="*/ 2998788 w 3463925"/>
                  <a:gd name="connsiteY740" fmla="*/ 1097506 h 2976563"/>
                  <a:gd name="connsiteX741" fmla="*/ 2997200 w 3463925"/>
                  <a:gd name="connsiteY741" fmla="*/ 1099893 h 2976563"/>
                  <a:gd name="connsiteX742" fmla="*/ 2996406 w 3463925"/>
                  <a:gd name="connsiteY742" fmla="*/ 1103074 h 2976563"/>
                  <a:gd name="connsiteX743" fmla="*/ 2996406 w 3463925"/>
                  <a:gd name="connsiteY743" fmla="*/ 1112620 h 2976563"/>
                  <a:gd name="connsiteX744" fmla="*/ 2995612 w 3463925"/>
                  <a:gd name="connsiteY744" fmla="*/ 1112620 h 2976563"/>
                  <a:gd name="connsiteX745" fmla="*/ 2993231 w 3463925"/>
                  <a:gd name="connsiteY745" fmla="*/ 1123756 h 2976563"/>
                  <a:gd name="connsiteX746" fmla="*/ 2990056 w 3463925"/>
                  <a:gd name="connsiteY746" fmla="*/ 1134096 h 2976563"/>
                  <a:gd name="connsiteX747" fmla="*/ 2986088 w 3463925"/>
                  <a:gd name="connsiteY747" fmla="*/ 1144437 h 2976563"/>
                  <a:gd name="connsiteX748" fmla="*/ 2982119 w 3463925"/>
                  <a:gd name="connsiteY748" fmla="*/ 1153982 h 2976563"/>
                  <a:gd name="connsiteX749" fmla="*/ 2976562 w 3463925"/>
                  <a:gd name="connsiteY749" fmla="*/ 1162732 h 2976563"/>
                  <a:gd name="connsiteX750" fmla="*/ 2971006 w 3463925"/>
                  <a:gd name="connsiteY750" fmla="*/ 1171481 h 2976563"/>
                  <a:gd name="connsiteX751" fmla="*/ 2963862 w 3463925"/>
                  <a:gd name="connsiteY751" fmla="*/ 1179436 h 2976563"/>
                  <a:gd name="connsiteX752" fmla="*/ 2956719 w 3463925"/>
                  <a:gd name="connsiteY752" fmla="*/ 1186594 h 2976563"/>
                  <a:gd name="connsiteX753" fmla="*/ 2947987 w 3463925"/>
                  <a:gd name="connsiteY753" fmla="*/ 1193753 h 2976563"/>
                  <a:gd name="connsiteX754" fmla="*/ 2940050 w 3463925"/>
                  <a:gd name="connsiteY754" fmla="*/ 1198526 h 2976563"/>
                  <a:gd name="connsiteX755" fmla="*/ 2930525 w 3463925"/>
                  <a:gd name="connsiteY755" fmla="*/ 1204094 h 2976563"/>
                  <a:gd name="connsiteX756" fmla="*/ 2921794 w 3463925"/>
                  <a:gd name="connsiteY756" fmla="*/ 1208866 h 2976563"/>
                  <a:gd name="connsiteX757" fmla="*/ 2911475 w 3463925"/>
                  <a:gd name="connsiteY757" fmla="*/ 1212048 h 2976563"/>
                  <a:gd name="connsiteX758" fmla="*/ 2900362 w 3463925"/>
                  <a:gd name="connsiteY758" fmla="*/ 1214434 h 2976563"/>
                  <a:gd name="connsiteX759" fmla="*/ 2890044 w 3463925"/>
                  <a:gd name="connsiteY759" fmla="*/ 1216025 h 2976563"/>
                  <a:gd name="connsiteX760" fmla="*/ 2878137 w 3463925"/>
                  <a:gd name="connsiteY760" fmla="*/ 1216025 h 2976563"/>
                  <a:gd name="connsiteX761" fmla="*/ 2866231 w 3463925"/>
                  <a:gd name="connsiteY761" fmla="*/ 1216025 h 2976563"/>
                  <a:gd name="connsiteX762" fmla="*/ 2855119 w 3463925"/>
                  <a:gd name="connsiteY762" fmla="*/ 1214434 h 2976563"/>
                  <a:gd name="connsiteX763" fmla="*/ 2842419 w 3463925"/>
                  <a:gd name="connsiteY763" fmla="*/ 1211253 h 2976563"/>
                  <a:gd name="connsiteX764" fmla="*/ 2832100 w 3463925"/>
                  <a:gd name="connsiteY764" fmla="*/ 1207276 h 2976563"/>
                  <a:gd name="connsiteX765" fmla="*/ 2820987 w 3463925"/>
                  <a:gd name="connsiteY765" fmla="*/ 1201708 h 2976563"/>
                  <a:gd name="connsiteX766" fmla="*/ 2811462 w 3463925"/>
                  <a:gd name="connsiteY766" fmla="*/ 1196140 h 2976563"/>
                  <a:gd name="connsiteX767" fmla="*/ 2802731 w 3463925"/>
                  <a:gd name="connsiteY767" fmla="*/ 1189776 h 2976563"/>
                  <a:gd name="connsiteX768" fmla="*/ 2794000 w 3463925"/>
                  <a:gd name="connsiteY768" fmla="*/ 1181026 h 2976563"/>
                  <a:gd name="connsiteX769" fmla="*/ 2786062 w 3463925"/>
                  <a:gd name="connsiteY769" fmla="*/ 1173072 h 2976563"/>
                  <a:gd name="connsiteX770" fmla="*/ 2778919 w 3463925"/>
                  <a:gd name="connsiteY770" fmla="*/ 1164322 h 2976563"/>
                  <a:gd name="connsiteX771" fmla="*/ 2772569 w 3463925"/>
                  <a:gd name="connsiteY771" fmla="*/ 1153982 h 2976563"/>
                  <a:gd name="connsiteX772" fmla="*/ 2768600 w 3463925"/>
                  <a:gd name="connsiteY772" fmla="*/ 1143641 h 2976563"/>
                  <a:gd name="connsiteX773" fmla="*/ 2764631 w 3463925"/>
                  <a:gd name="connsiteY773" fmla="*/ 1131710 h 2976563"/>
                  <a:gd name="connsiteX774" fmla="*/ 2761456 w 3463925"/>
                  <a:gd name="connsiteY774" fmla="*/ 1120574 h 2976563"/>
                  <a:gd name="connsiteX775" fmla="*/ 2759869 w 3463925"/>
                  <a:gd name="connsiteY775" fmla="*/ 1109438 h 2976563"/>
                  <a:gd name="connsiteX776" fmla="*/ 2758281 w 3463925"/>
                  <a:gd name="connsiteY776" fmla="*/ 1097506 h 2976563"/>
                  <a:gd name="connsiteX777" fmla="*/ 2759869 w 3463925"/>
                  <a:gd name="connsiteY777" fmla="*/ 1092734 h 2976563"/>
                  <a:gd name="connsiteX778" fmla="*/ 2760662 w 3463925"/>
                  <a:gd name="connsiteY778" fmla="*/ 1090348 h 2976563"/>
                  <a:gd name="connsiteX779" fmla="*/ 2761456 w 3463925"/>
                  <a:gd name="connsiteY779" fmla="*/ 1082393 h 2976563"/>
                  <a:gd name="connsiteX780" fmla="*/ 2758281 w 3463925"/>
                  <a:gd name="connsiteY780" fmla="*/ 1082393 h 2976563"/>
                  <a:gd name="connsiteX781" fmla="*/ 2760662 w 3463925"/>
                  <a:gd name="connsiteY781" fmla="*/ 1060917 h 2976563"/>
                  <a:gd name="connsiteX782" fmla="*/ 2761456 w 3463925"/>
                  <a:gd name="connsiteY782" fmla="*/ 1039440 h 2976563"/>
                  <a:gd name="connsiteX783" fmla="*/ 2761456 w 3463925"/>
                  <a:gd name="connsiteY783" fmla="*/ 1021941 h 2976563"/>
                  <a:gd name="connsiteX784" fmla="*/ 2759869 w 3463925"/>
                  <a:gd name="connsiteY784" fmla="*/ 1004441 h 2976563"/>
                  <a:gd name="connsiteX785" fmla="*/ 2757487 w 3463925"/>
                  <a:gd name="connsiteY785" fmla="*/ 988533 h 2976563"/>
                  <a:gd name="connsiteX786" fmla="*/ 2754312 w 3463925"/>
                  <a:gd name="connsiteY786" fmla="*/ 971829 h 2976563"/>
                  <a:gd name="connsiteX787" fmla="*/ 2751137 w 3463925"/>
                  <a:gd name="connsiteY787" fmla="*/ 955125 h 2976563"/>
                  <a:gd name="connsiteX788" fmla="*/ 2746375 w 3463925"/>
                  <a:gd name="connsiteY788" fmla="*/ 939216 h 2976563"/>
                  <a:gd name="connsiteX789" fmla="*/ 2740819 w 3463925"/>
                  <a:gd name="connsiteY789" fmla="*/ 923308 h 2976563"/>
                  <a:gd name="connsiteX790" fmla="*/ 2735262 w 3463925"/>
                  <a:gd name="connsiteY790" fmla="*/ 908195 h 2976563"/>
                  <a:gd name="connsiteX791" fmla="*/ 2728912 w 3463925"/>
                  <a:gd name="connsiteY791" fmla="*/ 893877 h 2976563"/>
                  <a:gd name="connsiteX792" fmla="*/ 2720181 w 3463925"/>
                  <a:gd name="connsiteY792" fmla="*/ 879559 h 2976563"/>
                  <a:gd name="connsiteX793" fmla="*/ 2713037 w 3463925"/>
                  <a:gd name="connsiteY793" fmla="*/ 865241 h 2976563"/>
                  <a:gd name="connsiteX794" fmla="*/ 2704306 w 3463925"/>
                  <a:gd name="connsiteY794" fmla="*/ 851719 h 2976563"/>
                  <a:gd name="connsiteX795" fmla="*/ 2694781 w 3463925"/>
                  <a:gd name="connsiteY795" fmla="*/ 838197 h 2976563"/>
                  <a:gd name="connsiteX796" fmla="*/ 2684462 w 3463925"/>
                  <a:gd name="connsiteY796" fmla="*/ 826265 h 2976563"/>
                  <a:gd name="connsiteX797" fmla="*/ 2674144 w 3463925"/>
                  <a:gd name="connsiteY797" fmla="*/ 813539 h 2976563"/>
                  <a:gd name="connsiteX798" fmla="*/ 2663031 w 3463925"/>
                  <a:gd name="connsiteY798" fmla="*/ 801607 h 2976563"/>
                  <a:gd name="connsiteX799" fmla="*/ 2651918 w 3463925"/>
                  <a:gd name="connsiteY799" fmla="*/ 789676 h 2976563"/>
                  <a:gd name="connsiteX800" fmla="*/ 2639218 w 3463925"/>
                  <a:gd name="connsiteY800" fmla="*/ 779335 h 2976563"/>
                  <a:gd name="connsiteX801" fmla="*/ 2626518 w 3463925"/>
                  <a:gd name="connsiteY801" fmla="*/ 768995 h 2976563"/>
                  <a:gd name="connsiteX802" fmla="*/ 2613818 w 3463925"/>
                  <a:gd name="connsiteY802" fmla="*/ 760245 h 2976563"/>
                  <a:gd name="connsiteX803" fmla="*/ 2599531 w 3463925"/>
                  <a:gd name="connsiteY803" fmla="*/ 752291 h 2976563"/>
                  <a:gd name="connsiteX804" fmla="*/ 2586037 w 3463925"/>
                  <a:gd name="connsiteY804" fmla="*/ 743541 h 2976563"/>
                  <a:gd name="connsiteX805" fmla="*/ 2570956 w 3463925"/>
                  <a:gd name="connsiteY805" fmla="*/ 736382 h 2976563"/>
                  <a:gd name="connsiteX806" fmla="*/ 2556668 w 3463925"/>
                  <a:gd name="connsiteY806" fmla="*/ 729223 h 2976563"/>
                  <a:gd name="connsiteX807" fmla="*/ 2540793 w 3463925"/>
                  <a:gd name="connsiteY807" fmla="*/ 722860 h 2976563"/>
                  <a:gd name="connsiteX808" fmla="*/ 2525712 w 3463925"/>
                  <a:gd name="connsiteY808" fmla="*/ 718087 h 2976563"/>
                  <a:gd name="connsiteX809" fmla="*/ 2509043 w 3463925"/>
                  <a:gd name="connsiteY809" fmla="*/ 714110 h 2976563"/>
                  <a:gd name="connsiteX810" fmla="*/ 2493962 w 3463925"/>
                  <a:gd name="connsiteY810" fmla="*/ 710133 h 2976563"/>
                  <a:gd name="connsiteX811" fmla="*/ 2476500 w 3463925"/>
                  <a:gd name="connsiteY811" fmla="*/ 706951 h 2976563"/>
                  <a:gd name="connsiteX812" fmla="*/ 2459831 w 3463925"/>
                  <a:gd name="connsiteY812" fmla="*/ 704565 h 2976563"/>
                  <a:gd name="connsiteX813" fmla="*/ 2442368 w 3463925"/>
                  <a:gd name="connsiteY813" fmla="*/ 703770 h 2976563"/>
                  <a:gd name="connsiteX814" fmla="*/ 2426493 w 3463925"/>
                  <a:gd name="connsiteY814" fmla="*/ 702974 h 2976563"/>
                  <a:gd name="connsiteX815" fmla="*/ 2413793 w 3463925"/>
                  <a:gd name="connsiteY815" fmla="*/ 702974 h 2976563"/>
                  <a:gd name="connsiteX816" fmla="*/ 2401887 w 3463925"/>
                  <a:gd name="connsiteY816" fmla="*/ 700588 h 2976563"/>
                  <a:gd name="connsiteX817" fmla="*/ 2390775 w 3463925"/>
                  <a:gd name="connsiteY817" fmla="*/ 697406 h 2976563"/>
                  <a:gd name="connsiteX818" fmla="*/ 2378868 w 3463925"/>
                  <a:gd name="connsiteY818" fmla="*/ 693429 h 2976563"/>
                  <a:gd name="connsiteX819" fmla="*/ 2368550 w 3463925"/>
                  <a:gd name="connsiteY819" fmla="*/ 687861 h 2976563"/>
                  <a:gd name="connsiteX820" fmla="*/ 2359025 w 3463925"/>
                  <a:gd name="connsiteY820" fmla="*/ 682293 h 2976563"/>
                  <a:gd name="connsiteX821" fmla="*/ 2349500 w 3463925"/>
                  <a:gd name="connsiteY821" fmla="*/ 675930 h 2976563"/>
                  <a:gd name="connsiteX822" fmla="*/ 2341562 w 3463925"/>
                  <a:gd name="connsiteY822" fmla="*/ 667975 h 2976563"/>
                  <a:gd name="connsiteX823" fmla="*/ 2334418 w 3463925"/>
                  <a:gd name="connsiteY823" fmla="*/ 659226 h 2976563"/>
                  <a:gd name="connsiteX824" fmla="*/ 2326481 w 3463925"/>
                  <a:gd name="connsiteY824" fmla="*/ 650476 h 2976563"/>
                  <a:gd name="connsiteX825" fmla="*/ 2320925 w 3463925"/>
                  <a:gd name="connsiteY825" fmla="*/ 640135 h 2976563"/>
                  <a:gd name="connsiteX826" fmla="*/ 2315368 w 3463925"/>
                  <a:gd name="connsiteY826" fmla="*/ 629795 h 2976563"/>
                  <a:gd name="connsiteX827" fmla="*/ 2311400 w 3463925"/>
                  <a:gd name="connsiteY827" fmla="*/ 618659 h 2976563"/>
                  <a:gd name="connsiteX828" fmla="*/ 2308225 w 3463925"/>
                  <a:gd name="connsiteY828" fmla="*/ 606727 h 2976563"/>
                  <a:gd name="connsiteX829" fmla="*/ 2307431 w 3463925"/>
                  <a:gd name="connsiteY829" fmla="*/ 595591 h 2976563"/>
                  <a:gd name="connsiteX830" fmla="*/ 2306637 w 3463925"/>
                  <a:gd name="connsiteY830" fmla="*/ 583660 h 2976563"/>
                  <a:gd name="connsiteX831" fmla="*/ 2307431 w 3463925"/>
                  <a:gd name="connsiteY831" fmla="*/ 570933 h 2976563"/>
                  <a:gd name="connsiteX832" fmla="*/ 2308225 w 3463925"/>
                  <a:gd name="connsiteY832" fmla="*/ 559002 h 2976563"/>
                  <a:gd name="connsiteX833" fmla="*/ 2311400 w 3463925"/>
                  <a:gd name="connsiteY833" fmla="*/ 547070 h 2976563"/>
                  <a:gd name="connsiteX834" fmla="*/ 2315368 w 3463925"/>
                  <a:gd name="connsiteY834" fmla="*/ 535934 h 2976563"/>
                  <a:gd name="connsiteX835" fmla="*/ 2320925 w 3463925"/>
                  <a:gd name="connsiteY835" fmla="*/ 525594 h 2976563"/>
                  <a:gd name="connsiteX836" fmla="*/ 2326481 w 3463925"/>
                  <a:gd name="connsiteY836" fmla="*/ 515253 h 2976563"/>
                  <a:gd name="connsiteX837" fmla="*/ 2334418 w 3463925"/>
                  <a:gd name="connsiteY837" fmla="*/ 507299 h 2976563"/>
                  <a:gd name="connsiteX838" fmla="*/ 2341562 w 3463925"/>
                  <a:gd name="connsiteY838" fmla="*/ 497754 h 2976563"/>
                  <a:gd name="connsiteX839" fmla="*/ 2349500 w 3463925"/>
                  <a:gd name="connsiteY839" fmla="*/ 490595 h 2976563"/>
                  <a:gd name="connsiteX840" fmla="*/ 2359025 w 3463925"/>
                  <a:gd name="connsiteY840" fmla="*/ 483436 h 2976563"/>
                  <a:gd name="connsiteX841" fmla="*/ 2368550 w 3463925"/>
                  <a:gd name="connsiteY841" fmla="*/ 477868 h 2976563"/>
                  <a:gd name="connsiteX842" fmla="*/ 2378868 w 3463925"/>
                  <a:gd name="connsiteY842" fmla="*/ 472300 h 2976563"/>
                  <a:gd name="connsiteX843" fmla="*/ 2390775 w 3463925"/>
                  <a:gd name="connsiteY843" fmla="*/ 468323 h 2976563"/>
                  <a:gd name="connsiteX844" fmla="*/ 2401887 w 3463925"/>
                  <a:gd name="connsiteY844" fmla="*/ 465141 h 2976563"/>
                  <a:gd name="connsiteX845" fmla="*/ 2413793 w 3463925"/>
                  <a:gd name="connsiteY845" fmla="*/ 464346 h 2976563"/>
                  <a:gd name="connsiteX846" fmla="*/ 2426494 w 3463925"/>
                  <a:gd name="connsiteY846" fmla="*/ 0 h 2976563"/>
                  <a:gd name="connsiteX847" fmla="*/ 2452688 w 3463925"/>
                  <a:gd name="connsiteY847" fmla="*/ 794 h 2976563"/>
                  <a:gd name="connsiteX848" fmla="*/ 2479675 w 3463925"/>
                  <a:gd name="connsiteY848" fmla="*/ 1589 h 2976563"/>
                  <a:gd name="connsiteX849" fmla="*/ 2505075 w 3463925"/>
                  <a:gd name="connsiteY849" fmla="*/ 3177 h 2976563"/>
                  <a:gd name="connsiteX850" fmla="*/ 2532062 w 3463925"/>
                  <a:gd name="connsiteY850" fmla="*/ 5560 h 2976563"/>
                  <a:gd name="connsiteX851" fmla="*/ 2557462 w 3463925"/>
                  <a:gd name="connsiteY851" fmla="*/ 8737 h 2976563"/>
                  <a:gd name="connsiteX852" fmla="*/ 2584450 w 3463925"/>
                  <a:gd name="connsiteY852" fmla="*/ 11914 h 2976563"/>
                  <a:gd name="connsiteX853" fmla="*/ 2609850 w 3463925"/>
                  <a:gd name="connsiteY853" fmla="*/ 15885 h 2976563"/>
                  <a:gd name="connsiteX854" fmla="*/ 2634456 w 3463925"/>
                  <a:gd name="connsiteY854" fmla="*/ 21444 h 2976563"/>
                  <a:gd name="connsiteX855" fmla="*/ 2659856 w 3463925"/>
                  <a:gd name="connsiteY855" fmla="*/ 26210 h 2976563"/>
                  <a:gd name="connsiteX856" fmla="*/ 2684462 w 3463925"/>
                  <a:gd name="connsiteY856" fmla="*/ 32563 h 2976563"/>
                  <a:gd name="connsiteX857" fmla="*/ 2709069 w 3463925"/>
                  <a:gd name="connsiteY857" fmla="*/ 39711 h 2976563"/>
                  <a:gd name="connsiteX858" fmla="*/ 2733675 w 3463925"/>
                  <a:gd name="connsiteY858" fmla="*/ 46859 h 2976563"/>
                  <a:gd name="connsiteX859" fmla="*/ 2758281 w 3463925"/>
                  <a:gd name="connsiteY859" fmla="*/ 54802 h 2976563"/>
                  <a:gd name="connsiteX860" fmla="*/ 2782094 w 3463925"/>
                  <a:gd name="connsiteY860" fmla="*/ 63538 h 2976563"/>
                  <a:gd name="connsiteX861" fmla="*/ 2805906 w 3463925"/>
                  <a:gd name="connsiteY861" fmla="*/ 72274 h 2976563"/>
                  <a:gd name="connsiteX862" fmla="*/ 2828925 w 3463925"/>
                  <a:gd name="connsiteY862" fmla="*/ 81805 h 2976563"/>
                  <a:gd name="connsiteX863" fmla="*/ 2852738 w 3463925"/>
                  <a:gd name="connsiteY863" fmla="*/ 92130 h 2976563"/>
                  <a:gd name="connsiteX864" fmla="*/ 2875756 w 3463925"/>
                  <a:gd name="connsiteY864" fmla="*/ 102455 h 2976563"/>
                  <a:gd name="connsiteX865" fmla="*/ 2920206 w 3463925"/>
                  <a:gd name="connsiteY865" fmla="*/ 126281 h 2976563"/>
                  <a:gd name="connsiteX866" fmla="*/ 2963862 w 3463925"/>
                  <a:gd name="connsiteY866" fmla="*/ 150902 h 2976563"/>
                  <a:gd name="connsiteX867" fmla="*/ 3005931 w 3463925"/>
                  <a:gd name="connsiteY867" fmla="*/ 177906 h 2976563"/>
                  <a:gd name="connsiteX868" fmla="*/ 3046412 w 3463925"/>
                  <a:gd name="connsiteY868" fmla="*/ 207292 h 2976563"/>
                  <a:gd name="connsiteX869" fmla="*/ 3085306 w 3463925"/>
                  <a:gd name="connsiteY869" fmla="*/ 237473 h 2976563"/>
                  <a:gd name="connsiteX870" fmla="*/ 3123406 w 3463925"/>
                  <a:gd name="connsiteY870" fmla="*/ 270830 h 2976563"/>
                  <a:gd name="connsiteX871" fmla="*/ 3159125 w 3463925"/>
                  <a:gd name="connsiteY871" fmla="*/ 304187 h 2976563"/>
                  <a:gd name="connsiteX872" fmla="*/ 3194050 w 3463925"/>
                  <a:gd name="connsiteY872" fmla="*/ 340721 h 2976563"/>
                  <a:gd name="connsiteX873" fmla="*/ 3225800 w 3463925"/>
                  <a:gd name="connsiteY873" fmla="*/ 378050 h 2976563"/>
                  <a:gd name="connsiteX874" fmla="*/ 3257550 w 3463925"/>
                  <a:gd name="connsiteY874" fmla="*/ 416967 h 2976563"/>
                  <a:gd name="connsiteX875" fmla="*/ 3286919 w 3463925"/>
                  <a:gd name="connsiteY875" fmla="*/ 458266 h 2976563"/>
                  <a:gd name="connsiteX876" fmla="*/ 3313112 w 3463925"/>
                  <a:gd name="connsiteY876" fmla="*/ 500360 h 2976563"/>
                  <a:gd name="connsiteX877" fmla="*/ 3338512 w 3463925"/>
                  <a:gd name="connsiteY877" fmla="*/ 544836 h 2976563"/>
                  <a:gd name="connsiteX878" fmla="*/ 3361531 w 3463925"/>
                  <a:gd name="connsiteY878" fmla="*/ 588518 h 2976563"/>
                  <a:gd name="connsiteX879" fmla="*/ 3371850 w 3463925"/>
                  <a:gd name="connsiteY879" fmla="*/ 612345 h 2976563"/>
                  <a:gd name="connsiteX880" fmla="*/ 3382169 w 3463925"/>
                  <a:gd name="connsiteY880" fmla="*/ 634583 h 2976563"/>
                  <a:gd name="connsiteX881" fmla="*/ 3392488 w 3463925"/>
                  <a:gd name="connsiteY881" fmla="*/ 658410 h 2976563"/>
                  <a:gd name="connsiteX882" fmla="*/ 3400425 w 3463925"/>
                  <a:gd name="connsiteY882" fmla="*/ 682237 h 2976563"/>
                  <a:gd name="connsiteX883" fmla="*/ 3409950 w 3463925"/>
                  <a:gd name="connsiteY883" fmla="*/ 705269 h 2976563"/>
                  <a:gd name="connsiteX884" fmla="*/ 3417094 w 3463925"/>
                  <a:gd name="connsiteY884" fmla="*/ 729890 h 2976563"/>
                  <a:gd name="connsiteX885" fmla="*/ 3424238 w 3463925"/>
                  <a:gd name="connsiteY885" fmla="*/ 754511 h 2976563"/>
                  <a:gd name="connsiteX886" fmla="*/ 3431381 w 3463925"/>
                  <a:gd name="connsiteY886" fmla="*/ 779132 h 2976563"/>
                  <a:gd name="connsiteX887" fmla="*/ 3436938 w 3463925"/>
                  <a:gd name="connsiteY887" fmla="*/ 803753 h 2976563"/>
                  <a:gd name="connsiteX888" fmla="*/ 3442494 w 3463925"/>
                  <a:gd name="connsiteY888" fmla="*/ 829962 h 2976563"/>
                  <a:gd name="connsiteX889" fmla="*/ 3447256 w 3463925"/>
                  <a:gd name="connsiteY889" fmla="*/ 855377 h 2976563"/>
                  <a:gd name="connsiteX890" fmla="*/ 3451225 w 3463925"/>
                  <a:gd name="connsiteY890" fmla="*/ 880792 h 2976563"/>
                  <a:gd name="connsiteX891" fmla="*/ 3455988 w 3463925"/>
                  <a:gd name="connsiteY891" fmla="*/ 907001 h 2976563"/>
                  <a:gd name="connsiteX892" fmla="*/ 3459162 w 3463925"/>
                  <a:gd name="connsiteY892" fmla="*/ 932416 h 2976563"/>
                  <a:gd name="connsiteX893" fmla="*/ 3460750 w 3463925"/>
                  <a:gd name="connsiteY893" fmla="*/ 958626 h 2976563"/>
                  <a:gd name="connsiteX894" fmla="*/ 3463131 w 3463925"/>
                  <a:gd name="connsiteY894" fmla="*/ 985629 h 2976563"/>
                  <a:gd name="connsiteX895" fmla="*/ 3463925 w 3463925"/>
                  <a:gd name="connsiteY895" fmla="*/ 1012633 h 2976563"/>
                  <a:gd name="connsiteX896" fmla="*/ 3463925 w 3463925"/>
                  <a:gd name="connsiteY896" fmla="*/ 1038842 h 2976563"/>
                  <a:gd name="connsiteX897" fmla="*/ 3463131 w 3463925"/>
                  <a:gd name="connsiteY897" fmla="*/ 1077759 h 2976563"/>
                  <a:gd name="connsiteX898" fmla="*/ 3460750 w 3463925"/>
                  <a:gd name="connsiteY898" fmla="*/ 1116676 h 2976563"/>
                  <a:gd name="connsiteX899" fmla="*/ 3456781 w 3463925"/>
                  <a:gd name="connsiteY899" fmla="*/ 1155593 h 2976563"/>
                  <a:gd name="connsiteX900" fmla="*/ 3451225 w 3463925"/>
                  <a:gd name="connsiteY900" fmla="*/ 1193715 h 2976563"/>
                  <a:gd name="connsiteX901" fmla="*/ 3449638 w 3463925"/>
                  <a:gd name="connsiteY901" fmla="*/ 1211188 h 2976563"/>
                  <a:gd name="connsiteX902" fmla="*/ 3446462 w 3463925"/>
                  <a:gd name="connsiteY902" fmla="*/ 1227867 h 2976563"/>
                  <a:gd name="connsiteX903" fmla="*/ 3446462 w 3463925"/>
                  <a:gd name="connsiteY903" fmla="*/ 1228661 h 2976563"/>
                  <a:gd name="connsiteX904" fmla="*/ 3442494 w 3463925"/>
                  <a:gd name="connsiteY904" fmla="*/ 1239780 h 2976563"/>
                  <a:gd name="connsiteX905" fmla="*/ 3438525 w 3463925"/>
                  <a:gd name="connsiteY905" fmla="*/ 1251693 h 2976563"/>
                  <a:gd name="connsiteX906" fmla="*/ 3432969 w 3463925"/>
                  <a:gd name="connsiteY906" fmla="*/ 1262018 h 2976563"/>
                  <a:gd name="connsiteX907" fmla="*/ 3426619 w 3463925"/>
                  <a:gd name="connsiteY907" fmla="*/ 1271549 h 2976563"/>
                  <a:gd name="connsiteX908" fmla="*/ 3421062 w 3463925"/>
                  <a:gd name="connsiteY908" fmla="*/ 1281080 h 2976563"/>
                  <a:gd name="connsiteX909" fmla="*/ 3413919 w 3463925"/>
                  <a:gd name="connsiteY909" fmla="*/ 1289022 h 2976563"/>
                  <a:gd name="connsiteX910" fmla="*/ 3405188 w 3463925"/>
                  <a:gd name="connsiteY910" fmla="*/ 1298553 h 2976563"/>
                  <a:gd name="connsiteX911" fmla="*/ 3396456 w 3463925"/>
                  <a:gd name="connsiteY911" fmla="*/ 1305701 h 2976563"/>
                  <a:gd name="connsiteX912" fmla="*/ 3386931 w 3463925"/>
                  <a:gd name="connsiteY912" fmla="*/ 1312849 h 2976563"/>
                  <a:gd name="connsiteX913" fmla="*/ 3376612 w 3463925"/>
                  <a:gd name="connsiteY913" fmla="*/ 1318408 h 2976563"/>
                  <a:gd name="connsiteX914" fmla="*/ 3366294 w 3463925"/>
                  <a:gd name="connsiteY914" fmla="*/ 1323968 h 2976563"/>
                  <a:gd name="connsiteX915" fmla="*/ 3355181 w 3463925"/>
                  <a:gd name="connsiteY915" fmla="*/ 1327939 h 2976563"/>
                  <a:gd name="connsiteX916" fmla="*/ 3344069 w 3463925"/>
                  <a:gd name="connsiteY916" fmla="*/ 1331116 h 2976563"/>
                  <a:gd name="connsiteX917" fmla="*/ 3332956 w 3463925"/>
                  <a:gd name="connsiteY917" fmla="*/ 1334293 h 2976563"/>
                  <a:gd name="connsiteX918" fmla="*/ 3320256 w 3463925"/>
                  <a:gd name="connsiteY918" fmla="*/ 1335881 h 2976563"/>
                  <a:gd name="connsiteX919" fmla="*/ 3308350 w 3463925"/>
                  <a:gd name="connsiteY919" fmla="*/ 1336675 h 2976563"/>
                  <a:gd name="connsiteX920" fmla="*/ 3292475 w 3463925"/>
                  <a:gd name="connsiteY920" fmla="*/ 1335881 h 2976563"/>
                  <a:gd name="connsiteX921" fmla="*/ 3278981 w 3463925"/>
                  <a:gd name="connsiteY921" fmla="*/ 1333498 h 2976563"/>
                  <a:gd name="connsiteX922" fmla="*/ 3264694 w 3463925"/>
                  <a:gd name="connsiteY922" fmla="*/ 1330321 h 2976563"/>
                  <a:gd name="connsiteX923" fmla="*/ 3251994 w 3463925"/>
                  <a:gd name="connsiteY923" fmla="*/ 1325556 h 2976563"/>
                  <a:gd name="connsiteX924" fmla="*/ 3239294 w 3463925"/>
                  <a:gd name="connsiteY924" fmla="*/ 1319202 h 2976563"/>
                  <a:gd name="connsiteX925" fmla="*/ 3228181 w 3463925"/>
                  <a:gd name="connsiteY925" fmla="*/ 1312054 h 2976563"/>
                  <a:gd name="connsiteX926" fmla="*/ 3217069 w 3463925"/>
                  <a:gd name="connsiteY926" fmla="*/ 1303318 h 2976563"/>
                  <a:gd name="connsiteX927" fmla="*/ 3206750 w 3463925"/>
                  <a:gd name="connsiteY927" fmla="*/ 1294581 h 2976563"/>
                  <a:gd name="connsiteX928" fmla="*/ 3197225 w 3463925"/>
                  <a:gd name="connsiteY928" fmla="*/ 1284257 h 2976563"/>
                  <a:gd name="connsiteX929" fmla="*/ 3189288 w 3463925"/>
                  <a:gd name="connsiteY929" fmla="*/ 1273137 h 2976563"/>
                  <a:gd name="connsiteX930" fmla="*/ 3182144 w 3463925"/>
                  <a:gd name="connsiteY930" fmla="*/ 1262018 h 2976563"/>
                  <a:gd name="connsiteX931" fmla="*/ 3175794 w 3463925"/>
                  <a:gd name="connsiteY931" fmla="*/ 1248517 h 2976563"/>
                  <a:gd name="connsiteX932" fmla="*/ 3171031 w 3463925"/>
                  <a:gd name="connsiteY932" fmla="*/ 1235809 h 2976563"/>
                  <a:gd name="connsiteX933" fmla="*/ 3167856 w 3463925"/>
                  <a:gd name="connsiteY933" fmla="*/ 1221513 h 2976563"/>
                  <a:gd name="connsiteX934" fmla="*/ 3165475 w 3463925"/>
                  <a:gd name="connsiteY934" fmla="*/ 1207217 h 2976563"/>
                  <a:gd name="connsiteX935" fmla="*/ 3164681 w 3463925"/>
                  <a:gd name="connsiteY935" fmla="*/ 1192921 h 2976563"/>
                  <a:gd name="connsiteX936" fmla="*/ 3164681 w 3463925"/>
                  <a:gd name="connsiteY936" fmla="*/ 1184979 h 2976563"/>
                  <a:gd name="connsiteX937" fmla="*/ 3165475 w 3463925"/>
                  <a:gd name="connsiteY937" fmla="*/ 1176242 h 2976563"/>
                  <a:gd name="connsiteX938" fmla="*/ 3164681 w 3463925"/>
                  <a:gd name="connsiteY938" fmla="*/ 1176242 h 2976563"/>
                  <a:gd name="connsiteX939" fmla="*/ 3169444 w 3463925"/>
                  <a:gd name="connsiteY939" fmla="*/ 1142885 h 2976563"/>
                  <a:gd name="connsiteX940" fmla="*/ 3173412 w 3463925"/>
                  <a:gd name="connsiteY940" fmla="*/ 1107939 h 2976563"/>
                  <a:gd name="connsiteX941" fmla="*/ 3175794 w 3463925"/>
                  <a:gd name="connsiteY941" fmla="*/ 1072994 h 2976563"/>
                  <a:gd name="connsiteX942" fmla="*/ 3176588 w 3463925"/>
                  <a:gd name="connsiteY942" fmla="*/ 1038842 h 2976563"/>
                  <a:gd name="connsiteX943" fmla="*/ 3175794 w 3463925"/>
                  <a:gd name="connsiteY943" fmla="*/ 999925 h 2976563"/>
                  <a:gd name="connsiteX944" fmla="*/ 3172619 w 3463925"/>
                  <a:gd name="connsiteY944" fmla="*/ 961803 h 2976563"/>
                  <a:gd name="connsiteX945" fmla="*/ 3168650 w 3463925"/>
                  <a:gd name="connsiteY945" fmla="*/ 924474 h 2976563"/>
                  <a:gd name="connsiteX946" fmla="*/ 3161506 w 3463925"/>
                  <a:gd name="connsiteY946" fmla="*/ 887146 h 2976563"/>
                  <a:gd name="connsiteX947" fmla="*/ 3153569 w 3463925"/>
                  <a:gd name="connsiteY947" fmla="*/ 851406 h 2976563"/>
                  <a:gd name="connsiteX948" fmla="*/ 3143250 w 3463925"/>
                  <a:gd name="connsiteY948" fmla="*/ 815666 h 2976563"/>
                  <a:gd name="connsiteX949" fmla="*/ 3130550 w 3463925"/>
                  <a:gd name="connsiteY949" fmla="*/ 780720 h 2976563"/>
                  <a:gd name="connsiteX950" fmla="*/ 3117056 w 3463925"/>
                  <a:gd name="connsiteY950" fmla="*/ 746569 h 2976563"/>
                  <a:gd name="connsiteX951" fmla="*/ 3102769 w 3463925"/>
                  <a:gd name="connsiteY951" fmla="*/ 712417 h 2976563"/>
                  <a:gd name="connsiteX952" fmla="*/ 3085306 w 3463925"/>
                  <a:gd name="connsiteY952" fmla="*/ 680648 h 2976563"/>
                  <a:gd name="connsiteX953" fmla="*/ 3067844 w 3463925"/>
                  <a:gd name="connsiteY953" fmla="*/ 648879 h 2976563"/>
                  <a:gd name="connsiteX954" fmla="*/ 3048794 w 3463925"/>
                  <a:gd name="connsiteY954" fmla="*/ 619493 h 2976563"/>
                  <a:gd name="connsiteX955" fmla="*/ 3027362 w 3463925"/>
                  <a:gd name="connsiteY955" fmla="*/ 589313 h 2976563"/>
                  <a:gd name="connsiteX956" fmla="*/ 3005931 w 3463925"/>
                  <a:gd name="connsiteY956" fmla="*/ 560721 h 2976563"/>
                  <a:gd name="connsiteX957" fmla="*/ 2982119 w 3463925"/>
                  <a:gd name="connsiteY957" fmla="*/ 534511 h 2976563"/>
                  <a:gd name="connsiteX958" fmla="*/ 2956719 w 3463925"/>
                  <a:gd name="connsiteY958" fmla="*/ 507508 h 2976563"/>
                  <a:gd name="connsiteX959" fmla="*/ 2930525 w 3463925"/>
                  <a:gd name="connsiteY959" fmla="*/ 482887 h 2976563"/>
                  <a:gd name="connsiteX960" fmla="*/ 2902744 w 3463925"/>
                  <a:gd name="connsiteY960" fmla="*/ 459060 h 2976563"/>
                  <a:gd name="connsiteX961" fmla="*/ 2875756 w 3463925"/>
                  <a:gd name="connsiteY961" fmla="*/ 436822 h 2976563"/>
                  <a:gd name="connsiteX962" fmla="*/ 2845594 w 3463925"/>
                  <a:gd name="connsiteY962" fmla="*/ 416172 h 2976563"/>
                  <a:gd name="connsiteX963" fmla="*/ 2814638 w 3463925"/>
                  <a:gd name="connsiteY963" fmla="*/ 395523 h 2976563"/>
                  <a:gd name="connsiteX964" fmla="*/ 2782888 w 3463925"/>
                  <a:gd name="connsiteY964" fmla="*/ 378050 h 2976563"/>
                  <a:gd name="connsiteX965" fmla="*/ 2751138 w 3463925"/>
                  <a:gd name="connsiteY965" fmla="*/ 362165 h 2976563"/>
                  <a:gd name="connsiteX966" fmla="*/ 2717800 w 3463925"/>
                  <a:gd name="connsiteY966" fmla="*/ 346281 h 2976563"/>
                  <a:gd name="connsiteX967" fmla="*/ 2683669 w 3463925"/>
                  <a:gd name="connsiteY967" fmla="*/ 332779 h 2976563"/>
                  <a:gd name="connsiteX968" fmla="*/ 2648744 w 3463925"/>
                  <a:gd name="connsiteY968" fmla="*/ 320866 h 2976563"/>
                  <a:gd name="connsiteX969" fmla="*/ 2613025 w 3463925"/>
                  <a:gd name="connsiteY969" fmla="*/ 310541 h 2976563"/>
                  <a:gd name="connsiteX970" fmla="*/ 2577306 w 3463925"/>
                  <a:gd name="connsiteY970" fmla="*/ 302599 h 2976563"/>
                  <a:gd name="connsiteX971" fmla="*/ 2540000 w 3463925"/>
                  <a:gd name="connsiteY971" fmla="*/ 296245 h 2976563"/>
                  <a:gd name="connsiteX972" fmla="*/ 2501900 w 3463925"/>
                  <a:gd name="connsiteY972" fmla="*/ 291480 h 2976563"/>
                  <a:gd name="connsiteX973" fmla="*/ 2464594 w 3463925"/>
                  <a:gd name="connsiteY973" fmla="*/ 288303 h 2976563"/>
                  <a:gd name="connsiteX974" fmla="*/ 2426494 w 3463925"/>
                  <a:gd name="connsiteY974" fmla="*/ 286714 h 2976563"/>
                  <a:gd name="connsiteX975" fmla="*/ 2410619 w 3463925"/>
                  <a:gd name="connsiteY975" fmla="*/ 286714 h 2976563"/>
                  <a:gd name="connsiteX976" fmla="*/ 2396331 w 3463925"/>
                  <a:gd name="connsiteY976" fmla="*/ 283537 h 2976563"/>
                  <a:gd name="connsiteX977" fmla="*/ 2383631 w 3463925"/>
                  <a:gd name="connsiteY977" fmla="*/ 281155 h 2976563"/>
                  <a:gd name="connsiteX978" fmla="*/ 2370138 w 3463925"/>
                  <a:gd name="connsiteY978" fmla="*/ 275595 h 2976563"/>
                  <a:gd name="connsiteX979" fmla="*/ 2357438 w 3463925"/>
                  <a:gd name="connsiteY979" fmla="*/ 269241 h 2976563"/>
                  <a:gd name="connsiteX980" fmla="*/ 2345531 w 3463925"/>
                  <a:gd name="connsiteY980" fmla="*/ 262093 h 2976563"/>
                  <a:gd name="connsiteX981" fmla="*/ 2335212 w 3463925"/>
                  <a:gd name="connsiteY981" fmla="*/ 254151 h 2976563"/>
                  <a:gd name="connsiteX982" fmla="*/ 2324894 w 3463925"/>
                  <a:gd name="connsiteY982" fmla="*/ 244621 h 2976563"/>
                  <a:gd name="connsiteX983" fmla="*/ 2315369 w 3463925"/>
                  <a:gd name="connsiteY983" fmla="*/ 234296 h 2976563"/>
                  <a:gd name="connsiteX984" fmla="*/ 2307431 w 3463925"/>
                  <a:gd name="connsiteY984" fmla="*/ 224765 h 2976563"/>
                  <a:gd name="connsiteX985" fmla="*/ 2300288 w 3463925"/>
                  <a:gd name="connsiteY985" fmla="*/ 212057 h 2976563"/>
                  <a:gd name="connsiteX986" fmla="*/ 2293938 w 3463925"/>
                  <a:gd name="connsiteY986" fmla="*/ 200144 h 2976563"/>
                  <a:gd name="connsiteX987" fmla="*/ 2289175 w 3463925"/>
                  <a:gd name="connsiteY987" fmla="*/ 186642 h 2976563"/>
                  <a:gd name="connsiteX988" fmla="*/ 2286000 w 3463925"/>
                  <a:gd name="connsiteY988" fmla="*/ 173141 h 2976563"/>
                  <a:gd name="connsiteX989" fmla="*/ 2282825 w 3463925"/>
                  <a:gd name="connsiteY989" fmla="*/ 158845 h 2976563"/>
                  <a:gd name="connsiteX990" fmla="*/ 2282825 w 3463925"/>
                  <a:gd name="connsiteY990" fmla="*/ 143754 h 2976563"/>
                  <a:gd name="connsiteX991" fmla="*/ 2282825 w 3463925"/>
                  <a:gd name="connsiteY991" fmla="*/ 128664 h 2976563"/>
                  <a:gd name="connsiteX992" fmla="*/ 2286000 w 3463925"/>
                  <a:gd name="connsiteY992" fmla="*/ 114368 h 2976563"/>
                  <a:gd name="connsiteX993" fmla="*/ 2289175 w 3463925"/>
                  <a:gd name="connsiteY993" fmla="*/ 101661 h 2976563"/>
                  <a:gd name="connsiteX994" fmla="*/ 2293938 w 3463925"/>
                  <a:gd name="connsiteY994" fmla="*/ 88159 h 2976563"/>
                  <a:gd name="connsiteX995" fmla="*/ 2300288 w 3463925"/>
                  <a:gd name="connsiteY995" fmla="*/ 75451 h 2976563"/>
                  <a:gd name="connsiteX996" fmla="*/ 2307431 w 3463925"/>
                  <a:gd name="connsiteY996" fmla="*/ 63538 h 2976563"/>
                  <a:gd name="connsiteX997" fmla="*/ 2315369 w 3463925"/>
                  <a:gd name="connsiteY997" fmla="*/ 52419 h 2976563"/>
                  <a:gd name="connsiteX998" fmla="*/ 2324894 w 3463925"/>
                  <a:gd name="connsiteY998" fmla="*/ 42094 h 2976563"/>
                  <a:gd name="connsiteX999" fmla="*/ 2335212 w 3463925"/>
                  <a:gd name="connsiteY999" fmla="*/ 32563 h 2976563"/>
                  <a:gd name="connsiteX1000" fmla="*/ 2345531 w 3463925"/>
                  <a:gd name="connsiteY1000" fmla="*/ 24621 h 2976563"/>
                  <a:gd name="connsiteX1001" fmla="*/ 2357438 w 3463925"/>
                  <a:gd name="connsiteY1001" fmla="*/ 17473 h 2976563"/>
                  <a:gd name="connsiteX1002" fmla="*/ 2370138 w 3463925"/>
                  <a:gd name="connsiteY1002" fmla="*/ 11119 h 2976563"/>
                  <a:gd name="connsiteX1003" fmla="*/ 2383631 w 3463925"/>
                  <a:gd name="connsiteY1003" fmla="*/ 7148 h 2976563"/>
                  <a:gd name="connsiteX1004" fmla="*/ 2396331 w 3463925"/>
                  <a:gd name="connsiteY1004" fmla="*/ 3177 h 2976563"/>
                  <a:gd name="connsiteX1005" fmla="*/ 2410619 w 3463925"/>
                  <a:gd name="connsiteY1005" fmla="*/ 794 h 2976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</a:cxnLst>
                <a:rect l="l" t="t" r="r" b="b"/>
                <a:pathLst>
                  <a:path w="3463925" h="2976563">
                    <a:moveTo>
                      <a:pt x="1131888" y="2093913"/>
                    </a:moveTo>
                    <a:lnTo>
                      <a:pt x="1109662" y="2094703"/>
                    </a:lnTo>
                    <a:lnTo>
                      <a:pt x="1089025" y="2097863"/>
                    </a:lnTo>
                    <a:lnTo>
                      <a:pt x="1070769" y="2103394"/>
                    </a:lnTo>
                    <a:lnTo>
                      <a:pt x="1052512" y="2109714"/>
                    </a:lnTo>
                    <a:lnTo>
                      <a:pt x="1035050" y="2117614"/>
                    </a:lnTo>
                    <a:lnTo>
                      <a:pt x="1018381" y="2127885"/>
                    </a:lnTo>
                    <a:lnTo>
                      <a:pt x="1003300" y="2138155"/>
                    </a:lnTo>
                    <a:lnTo>
                      <a:pt x="988219" y="2150006"/>
                    </a:lnTo>
                    <a:lnTo>
                      <a:pt x="976312" y="2163437"/>
                    </a:lnTo>
                    <a:lnTo>
                      <a:pt x="963612" y="2177657"/>
                    </a:lnTo>
                    <a:lnTo>
                      <a:pt x="954088" y="2191878"/>
                    </a:lnTo>
                    <a:lnTo>
                      <a:pt x="944562" y="2207679"/>
                    </a:lnTo>
                    <a:lnTo>
                      <a:pt x="937419" y="2223480"/>
                    </a:lnTo>
                    <a:lnTo>
                      <a:pt x="931069" y="2240071"/>
                    </a:lnTo>
                    <a:lnTo>
                      <a:pt x="927100" y="2256662"/>
                    </a:lnTo>
                    <a:lnTo>
                      <a:pt x="923925" y="2273253"/>
                    </a:lnTo>
                    <a:lnTo>
                      <a:pt x="923925" y="2289843"/>
                    </a:lnTo>
                    <a:lnTo>
                      <a:pt x="924719" y="2306434"/>
                    </a:lnTo>
                    <a:lnTo>
                      <a:pt x="927100" y="2322235"/>
                    </a:lnTo>
                    <a:lnTo>
                      <a:pt x="931862" y="2338036"/>
                    </a:lnTo>
                    <a:lnTo>
                      <a:pt x="938212" y="2352257"/>
                    </a:lnTo>
                    <a:lnTo>
                      <a:pt x="946944" y="2365687"/>
                    </a:lnTo>
                    <a:lnTo>
                      <a:pt x="956469" y="2377538"/>
                    </a:lnTo>
                    <a:lnTo>
                      <a:pt x="968375" y="2388599"/>
                    </a:lnTo>
                    <a:lnTo>
                      <a:pt x="980281" y="2398079"/>
                    </a:lnTo>
                    <a:lnTo>
                      <a:pt x="994569" y="2407560"/>
                    </a:lnTo>
                    <a:lnTo>
                      <a:pt x="1008856" y="2414670"/>
                    </a:lnTo>
                    <a:lnTo>
                      <a:pt x="1025525" y="2421780"/>
                    </a:lnTo>
                    <a:lnTo>
                      <a:pt x="1042988" y="2425731"/>
                    </a:lnTo>
                    <a:lnTo>
                      <a:pt x="1060450" y="2429681"/>
                    </a:lnTo>
                    <a:lnTo>
                      <a:pt x="1079500" y="2430471"/>
                    </a:lnTo>
                    <a:lnTo>
                      <a:pt x="1099344" y="2432051"/>
                    </a:lnTo>
                    <a:lnTo>
                      <a:pt x="1119188" y="2429681"/>
                    </a:lnTo>
                    <a:lnTo>
                      <a:pt x="1139031" y="2426521"/>
                    </a:lnTo>
                    <a:lnTo>
                      <a:pt x="1158875" y="2421780"/>
                    </a:lnTo>
                    <a:lnTo>
                      <a:pt x="1177131" y="2415460"/>
                    </a:lnTo>
                    <a:lnTo>
                      <a:pt x="1194594" y="2408350"/>
                    </a:lnTo>
                    <a:lnTo>
                      <a:pt x="1212056" y="2398869"/>
                    </a:lnTo>
                    <a:lnTo>
                      <a:pt x="1228725" y="2390179"/>
                    </a:lnTo>
                    <a:lnTo>
                      <a:pt x="1243806" y="2379118"/>
                    </a:lnTo>
                    <a:lnTo>
                      <a:pt x="1257300" y="2366478"/>
                    </a:lnTo>
                    <a:lnTo>
                      <a:pt x="1269206" y="2353047"/>
                    </a:lnTo>
                    <a:lnTo>
                      <a:pt x="1281112" y="2339616"/>
                    </a:lnTo>
                    <a:lnTo>
                      <a:pt x="1291431" y="2324605"/>
                    </a:lnTo>
                    <a:lnTo>
                      <a:pt x="1299369" y="2309594"/>
                    </a:lnTo>
                    <a:lnTo>
                      <a:pt x="1305719" y="2293794"/>
                    </a:lnTo>
                    <a:lnTo>
                      <a:pt x="1310481" y="2277993"/>
                    </a:lnTo>
                    <a:lnTo>
                      <a:pt x="1313656" y="2261402"/>
                    </a:lnTo>
                    <a:lnTo>
                      <a:pt x="1314450" y="2244811"/>
                    </a:lnTo>
                    <a:lnTo>
                      <a:pt x="1313656" y="2227430"/>
                    </a:lnTo>
                    <a:lnTo>
                      <a:pt x="1310481" y="2212419"/>
                    </a:lnTo>
                    <a:lnTo>
                      <a:pt x="1306512" y="2195828"/>
                    </a:lnTo>
                    <a:lnTo>
                      <a:pt x="1300162" y="2181608"/>
                    </a:lnTo>
                    <a:lnTo>
                      <a:pt x="1292225" y="2167387"/>
                    </a:lnTo>
                    <a:lnTo>
                      <a:pt x="1282700" y="2153956"/>
                    </a:lnTo>
                    <a:lnTo>
                      <a:pt x="1271588" y="2142896"/>
                    </a:lnTo>
                    <a:lnTo>
                      <a:pt x="1258094" y="2131835"/>
                    </a:lnTo>
                    <a:lnTo>
                      <a:pt x="1244600" y="2121564"/>
                    </a:lnTo>
                    <a:lnTo>
                      <a:pt x="1228725" y="2113664"/>
                    </a:lnTo>
                    <a:lnTo>
                      <a:pt x="1212056" y="2106554"/>
                    </a:lnTo>
                    <a:lnTo>
                      <a:pt x="1193800" y="2101023"/>
                    </a:lnTo>
                    <a:lnTo>
                      <a:pt x="1173956" y="2097073"/>
                    </a:lnTo>
                    <a:lnTo>
                      <a:pt x="1153319" y="2093913"/>
                    </a:lnTo>
                    <a:close/>
                    <a:moveTo>
                      <a:pt x="1430769" y="2000250"/>
                    </a:moveTo>
                    <a:lnTo>
                      <a:pt x="1423588" y="2001040"/>
                    </a:lnTo>
                    <a:lnTo>
                      <a:pt x="1415609" y="2002619"/>
                    </a:lnTo>
                    <a:lnTo>
                      <a:pt x="1407630" y="2005778"/>
                    </a:lnTo>
                    <a:lnTo>
                      <a:pt x="1400449" y="2008937"/>
                    </a:lnTo>
                    <a:lnTo>
                      <a:pt x="1391672" y="2014466"/>
                    </a:lnTo>
                    <a:lnTo>
                      <a:pt x="1383693" y="2019204"/>
                    </a:lnTo>
                    <a:lnTo>
                      <a:pt x="1376512" y="2024733"/>
                    </a:lnTo>
                    <a:lnTo>
                      <a:pt x="1371724" y="2030261"/>
                    </a:lnTo>
                    <a:lnTo>
                      <a:pt x="1365341" y="2036579"/>
                    </a:lnTo>
                    <a:lnTo>
                      <a:pt x="1361351" y="2043687"/>
                    </a:lnTo>
                    <a:lnTo>
                      <a:pt x="1356564" y="2050795"/>
                    </a:lnTo>
                    <a:lnTo>
                      <a:pt x="1354170" y="2057903"/>
                    </a:lnTo>
                    <a:lnTo>
                      <a:pt x="1351777" y="2065011"/>
                    </a:lnTo>
                    <a:lnTo>
                      <a:pt x="1349383" y="2072119"/>
                    </a:lnTo>
                    <a:lnTo>
                      <a:pt x="1348585" y="2080806"/>
                    </a:lnTo>
                    <a:lnTo>
                      <a:pt x="1347787" y="2087914"/>
                    </a:lnTo>
                    <a:lnTo>
                      <a:pt x="1347787" y="2095022"/>
                    </a:lnTo>
                    <a:lnTo>
                      <a:pt x="1348585" y="2102919"/>
                    </a:lnTo>
                    <a:lnTo>
                      <a:pt x="1350979" y="2110027"/>
                    </a:lnTo>
                    <a:lnTo>
                      <a:pt x="1352574" y="2116345"/>
                    </a:lnTo>
                    <a:lnTo>
                      <a:pt x="1355766" y="2123453"/>
                    </a:lnTo>
                    <a:lnTo>
                      <a:pt x="1358958" y="2129771"/>
                    </a:lnTo>
                    <a:lnTo>
                      <a:pt x="1362947" y="2135300"/>
                    </a:lnTo>
                    <a:lnTo>
                      <a:pt x="1366937" y="2140828"/>
                    </a:lnTo>
                    <a:lnTo>
                      <a:pt x="1372522" y="2144777"/>
                    </a:lnTo>
                    <a:lnTo>
                      <a:pt x="1377310" y="2148726"/>
                    </a:lnTo>
                    <a:lnTo>
                      <a:pt x="1383693" y="2151885"/>
                    </a:lnTo>
                    <a:lnTo>
                      <a:pt x="1390076" y="2154254"/>
                    </a:lnTo>
                    <a:lnTo>
                      <a:pt x="1396459" y="2155833"/>
                    </a:lnTo>
                    <a:lnTo>
                      <a:pt x="1403640" y="2157413"/>
                    </a:lnTo>
                    <a:lnTo>
                      <a:pt x="1410822" y="2157413"/>
                    </a:lnTo>
                    <a:lnTo>
                      <a:pt x="1418003" y="2155833"/>
                    </a:lnTo>
                    <a:lnTo>
                      <a:pt x="1425184" y="2155044"/>
                    </a:lnTo>
                    <a:lnTo>
                      <a:pt x="1432365" y="2152674"/>
                    </a:lnTo>
                    <a:lnTo>
                      <a:pt x="1439546" y="2151095"/>
                    </a:lnTo>
                    <a:lnTo>
                      <a:pt x="1446727" y="2147936"/>
                    </a:lnTo>
                    <a:lnTo>
                      <a:pt x="1453908" y="2143987"/>
                    </a:lnTo>
                    <a:lnTo>
                      <a:pt x="1461090" y="2138459"/>
                    </a:lnTo>
                    <a:lnTo>
                      <a:pt x="1467473" y="2133720"/>
                    </a:lnTo>
                    <a:lnTo>
                      <a:pt x="1473058" y="2127402"/>
                    </a:lnTo>
                    <a:lnTo>
                      <a:pt x="1478644" y="2121084"/>
                    </a:lnTo>
                    <a:lnTo>
                      <a:pt x="1483431" y="2113976"/>
                    </a:lnTo>
                    <a:lnTo>
                      <a:pt x="1488218" y="2106868"/>
                    </a:lnTo>
                    <a:lnTo>
                      <a:pt x="1490612" y="2099760"/>
                    </a:lnTo>
                    <a:lnTo>
                      <a:pt x="1493804" y="2092652"/>
                    </a:lnTo>
                    <a:lnTo>
                      <a:pt x="1496995" y="2085544"/>
                    </a:lnTo>
                    <a:lnTo>
                      <a:pt x="1497793" y="2078437"/>
                    </a:lnTo>
                    <a:lnTo>
                      <a:pt x="1499389" y="2070539"/>
                    </a:lnTo>
                    <a:lnTo>
                      <a:pt x="1500187" y="2063431"/>
                    </a:lnTo>
                    <a:lnTo>
                      <a:pt x="1499389" y="2056323"/>
                    </a:lnTo>
                    <a:lnTo>
                      <a:pt x="1497793" y="2049215"/>
                    </a:lnTo>
                    <a:lnTo>
                      <a:pt x="1496995" y="2042107"/>
                    </a:lnTo>
                    <a:lnTo>
                      <a:pt x="1493804" y="2035789"/>
                    </a:lnTo>
                    <a:lnTo>
                      <a:pt x="1490612" y="2028681"/>
                    </a:lnTo>
                    <a:lnTo>
                      <a:pt x="1486623" y="2023153"/>
                    </a:lnTo>
                    <a:lnTo>
                      <a:pt x="1482633" y="2018415"/>
                    </a:lnTo>
                    <a:lnTo>
                      <a:pt x="1477846" y="2012886"/>
                    </a:lnTo>
                    <a:lnTo>
                      <a:pt x="1472260" y="2008937"/>
                    </a:lnTo>
                    <a:lnTo>
                      <a:pt x="1465877" y="2005778"/>
                    </a:lnTo>
                    <a:lnTo>
                      <a:pt x="1460292" y="2004199"/>
                    </a:lnTo>
                    <a:lnTo>
                      <a:pt x="1453111" y="2001830"/>
                    </a:lnTo>
                    <a:lnTo>
                      <a:pt x="1446727" y="2000250"/>
                    </a:lnTo>
                    <a:lnTo>
                      <a:pt x="1439546" y="2000250"/>
                    </a:lnTo>
                    <a:close/>
                    <a:moveTo>
                      <a:pt x="1342170" y="1662113"/>
                    </a:moveTo>
                    <a:lnTo>
                      <a:pt x="1368326" y="1662113"/>
                    </a:lnTo>
                    <a:lnTo>
                      <a:pt x="1391311" y="1662908"/>
                    </a:lnTo>
                    <a:lnTo>
                      <a:pt x="1415090" y="1663703"/>
                    </a:lnTo>
                    <a:lnTo>
                      <a:pt x="1438075" y="1666088"/>
                    </a:lnTo>
                    <a:lnTo>
                      <a:pt x="1460268" y="1669268"/>
                    </a:lnTo>
                    <a:lnTo>
                      <a:pt x="1481668" y="1673244"/>
                    </a:lnTo>
                    <a:lnTo>
                      <a:pt x="1502276" y="1678014"/>
                    </a:lnTo>
                    <a:lnTo>
                      <a:pt x="1522884" y="1683579"/>
                    </a:lnTo>
                    <a:lnTo>
                      <a:pt x="1541907" y="1688350"/>
                    </a:lnTo>
                    <a:lnTo>
                      <a:pt x="1560929" y="1695505"/>
                    </a:lnTo>
                    <a:lnTo>
                      <a:pt x="1579159" y="1702661"/>
                    </a:lnTo>
                    <a:lnTo>
                      <a:pt x="1596596" y="1709816"/>
                    </a:lnTo>
                    <a:lnTo>
                      <a:pt x="1612449" y="1718562"/>
                    </a:lnTo>
                    <a:lnTo>
                      <a:pt x="1629093" y="1727307"/>
                    </a:lnTo>
                    <a:lnTo>
                      <a:pt x="1645738" y="1736848"/>
                    </a:lnTo>
                    <a:lnTo>
                      <a:pt x="1660005" y="1747184"/>
                    </a:lnTo>
                    <a:lnTo>
                      <a:pt x="1674272" y="1757519"/>
                    </a:lnTo>
                    <a:lnTo>
                      <a:pt x="1688539" y="1768650"/>
                    </a:lnTo>
                    <a:lnTo>
                      <a:pt x="1702013" y="1779781"/>
                    </a:lnTo>
                    <a:lnTo>
                      <a:pt x="1713902" y="1792501"/>
                    </a:lnTo>
                    <a:lnTo>
                      <a:pt x="1726584" y="1804427"/>
                    </a:lnTo>
                    <a:lnTo>
                      <a:pt x="1737680" y="1817148"/>
                    </a:lnTo>
                    <a:lnTo>
                      <a:pt x="1748777" y="1829869"/>
                    </a:lnTo>
                    <a:lnTo>
                      <a:pt x="1759081" y="1843385"/>
                    </a:lnTo>
                    <a:lnTo>
                      <a:pt x="1768592" y="1856901"/>
                    </a:lnTo>
                    <a:lnTo>
                      <a:pt x="1777311" y="1871212"/>
                    </a:lnTo>
                    <a:lnTo>
                      <a:pt x="1786030" y="1885523"/>
                    </a:lnTo>
                    <a:lnTo>
                      <a:pt x="1801882" y="1914144"/>
                    </a:lnTo>
                    <a:lnTo>
                      <a:pt x="1814563" y="1945151"/>
                    </a:lnTo>
                    <a:lnTo>
                      <a:pt x="1825660" y="1976158"/>
                    </a:lnTo>
                    <a:lnTo>
                      <a:pt x="1835171" y="2007165"/>
                    </a:lnTo>
                    <a:lnTo>
                      <a:pt x="1842304" y="2038967"/>
                    </a:lnTo>
                    <a:lnTo>
                      <a:pt x="1846268" y="2070770"/>
                    </a:lnTo>
                    <a:lnTo>
                      <a:pt x="1849438" y="2102572"/>
                    </a:lnTo>
                    <a:lnTo>
                      <a:pt x="1849438" y="2134374"/>
                    </a:lnTo>
                    <a:lnTo>
                      <a:pt x="1848645" y="2166176"/>
                    </a:lnTo>
                    <a:lnTo>
                      <a:pt x="1845475" y="2197183"/>
                    </a:lnTo>
                    <a:lnTo>
                      <a:pt x="1839927" y="2226600"/>
                    </a:lnTo>
                    <a:lnTo>
                      <a:pt x="1832793" y="2256812"/>
                    </a:lnTo>
                    <a:lnTo>
                      <a:pt x="1824867" y="2285434"/>
                    </a:lnTo>
                    <a:lnTo>
                      <a:pt x="1813771" y="2311670"/>
                    </a:lnTo>
                    <a:lnTo>
                      <a:pt x="1801089" y="2337907"/>
                    </a:lnTo>
                    <a:lnTo>
                      <a:pt x="1787615" y="2360963"/>
                    </a:lnTo>
                    <a:lnTo>
                      <a:pt x="1771763" y="2384020"/>
                    </a:lnTo>
                    <a:lnTo>
                      <a:pt x="1755118" y="2405486"/>
                    </a:lnTo>
                    <a:lnTo>
                      <a:pt x="1736888" y="2424568"/>
                    </a:lnTo>
                    <a:lnTo>
                      <a:pt x="1717073" y="2444444"/>
                    </a:lnTo>
                    <a:lnTo>
                      <a:pt x="1698050" y="2463525"/>
                    </a:lnTo>
                    <a:lnTo>
                      <a:pt x="1677442" y="2481016"/>
                    </a:lnTo>
                    <a:lnTo>
                      <a:pt x="1656042" y="2498507"/>
                    </a:lnTo>
                    <a:lnTo>
                      <a:pt x="1633056" y="2515203"/>
                    </a:lnTo>
                    <a:lnTo>
                      <a:pt x="1610071" y="2530309"/>
                    </a:lnTo>
                    <a:lnTo>
                      <a:pt x="1586293" y="2544620"/>
                    </a:lnTo>
                    <a:lnTo>
                      <a:pt x="1561722" y="2558136"/>
                    </a:lnTo>
                    <a:lnTo>
                      <a:pt x="1536358" y="2570857"/>
                    </a:lnTo>
                    <a:lnTo>
                      <a:pt x="1510202" y="2581988"/>
                    </a:lnTo>
                    <a:lnTo>
                      <a:pt x="1484046" y="2592323"/>
                    </a:lnTo>
                    <a:lnTo>
                      <a:pt x="1456305" y="2601864"/>
                    </a:lnTo>
                    <a:lnTo>
                      <a:pt x="1428564" y="2609815"/>
                    </a:lnTo>
                    <a:lnTo>
                      <a:pt x="1400823" y="2616175"/>
                    </a:lnTo>
                    <a:lnTo>
                      <a:pt x="1372289" y="2621740"/>
                    </a:lnTo>
                    <a:lnTo>
                      <a:pt x="1342170" y="2626511"/>
                    </a:lnTo>
                    <a:lnTo>
                      <a:pt x="1313636" y="2628896"/>
                    </a:lnTo>
                    <a:lnTo>
                      <a:pt x="1282724" y="2631281"/>
                    </a:lnTo>
                    <a:lnTo>
                      <a:pt x="1253398" y="2632076"/>
                    </a:lnTo>
                    <a:lnTo>
                      <a:pt x="1222486" y="2631281"/>
                    </a:lnTo>
                    <a:lnTo>
                      <a:pt x="1192367" y="2628101"/>
                    </a:lnTo>
                    <a:lnTo>
                      <a:pt x="1161455" y="2624921"/>
                    </a:lnTo>
                    <a:lnTo>
                      <a:pt x="1129751" y="2620150"/>
                    </a:lnTo>
                    <a:lnTo>
                      <a:pt x="1098047" y="2612995"/>
                    </a:lnTo>
                    <a:lnTo>
                      <a:pt x="1066343" y="2604249"/>
                    </a:lnTo>
                    <a:lnTo>
                      <a:pt x="1035431" y="2595504"/>
                    </a:lnTo>
                    <a:lnTo>
                      <a:pt x="1002934" y="2584373"/>
                    </a:lnTo>
                    <a:lnTo>
                      <a:pt x="971230" y="2570857"/>
                    </a:lnTo>
                    <a:lnTo>
                      <a:pt x="938733" y="2556546"/>
                    </a:lnTo>
                    <a:lnTo>
                      <a:pt x="907029" y="2539850"/>
                    </a:lnTo>
                    <a:lnTo>
                      <a:pt x="892762" y="2530309"/>
                    </a:lnTo>
                    <a:lnTo>
                      <a:pt x="880080" y="2522359"/>
                    </a:lnTo>
                    <a:lnTo>
                      <a:pt x="866606" y="2512818"/>
                    </a:lnTo>
                    <a:lnTo>
                      <a:pt x="855509" y="2503278"/>
                    </a:lnTo>
                    <a:lnTo>
                      <a:pt x="843620" y="2493737"/>
                    </a:lnTo>
                    <a:lnTo>
                      <a:pt x="833316" y="2483401"/>
                    </a:lnTo>
                    <a:lnTo>
                      <a:pt x="824598" y="2472271"/>
                    </a:lnTo>
                    <a:lnTo>
                      <a:pt x="815086" y="2461935"/>
                    </a:lnTo>
                    <a:lnTo>
                      <a:pt x="807160" y="2451599"/>
                    </a:lnTo>
                    <a:lnTo>
                      <a:pt x="800027" y="2440469"/>
                    </a:lnTo>
                    <a:lnTo>
                      <a:pt x="787345" y="2419002"/>
                    </a:lnTo>
                    <a:lnTo>
                      <a:pt x="777041" y="2396741"/>
                    </a:lnTo>
                    <a:lnTo>
                      <a:pt x="769115" y="2376864"/>
                    </a:lnTo>
                    <a:lnTo>
                      <a:pt x="762774" y="2356988"/>
                    </a:lnTo>
                    <a:lnTo>
                      <a:pt x="758811" y="2338702"/>
                    </a:lnTo>
                    <a:lnTo>
                      <a:pt x="755641" y="2322006"/>
                    </a:lnTo>
                    <a:lnTo>
                      <a:pt x="754056" y="2307695"/>
                    </a:lnTo>
                    <a:lnTo>
                      <a:pt x="752470" y="2287024"/>
                    </a:lnTo>
                    <a:lnTo>
                      <a:pt x="752470" y="2279073"/>
                    </a:lnTo>
                    <a:lnTo>
                      <a:pt x="751678" y="2272713"/>
                    </a:lnTo>
                    <a:lnTo>
                      <a:pt x="750885" y="2256812"/>
                    </a:lnTo>
                    <a:lnTo>
                      <a:pt x="749300" y="2228985"/>
                    </a:lnTo>
                    <a:lnTo>
                      <a:pt x="750885" y="2194003"/>
                    </a:lnTo>
                    <a:lnTo>
                      <a:pt x="752470" y="2173331"/>
                    </a:lnTo>
                    <a:lnTo>
                      <a:pt x="754848" y="2151865"/>
                    </a:lnTo>
                    <a:lnTo>
                      <a:pt x="758019" y="2128013"/>
                    </a:lnTo>
                    <a:lnTo>
                      <a:pt x="761982" y="2103367"/>
                    </a:lnTo>
                    <a:lnTo>
                      <a:pt x="766737" y="2078720"/>
                    </a:lnTo>
                    <a:lnTo>
                      <a:pt x="773078" y="2051688"/>
                    </a:lnTo>
                    <a:lnTo>
                      <a:pt x="781797" y="2026247"/>
                    </a:lnTo>
                    <a:lnTo>
                      <a:pt x="791308" y="1998420"/>
                    </a:lnTo>
                    <a:lnTo>
                      <a:pt x="803197" y="1972183"/>
                    </a:lnTo>
                    <a:lnTo>
                      <a:pt x="815086" y="1944356"/>
                    </a:lnTo>
                    <a:lnTo>
                      <a:pt x="830938" y="1917325"/>
                    </a:lnTo>
                    <a:lnTo>
                      <a:pt x="847583" y="1891088"/>
                    </a:lnTo>
                    <a:lnTo>
                      <a:pt x="867398" y="1864851"/>
                    </a:lnTo>
                    <a:lnTo>
                      <a:pt x="888799" y="1839410"/>
                    </a:lnTo>
                    <a:lnTo>
                      <a:pt x="901480" y="1827484"/>
                    </a:lnTo>
                    <a:lnTo>
                      <a:pt x="913370" y="1814763"/>
                    </a:lnTo>
                    <a:lnTo>
                      <a:pt x="926844" y="1803632"/>
                    </a:lnTo>
                    <a:lnTo>
                      <a:pt x="940318" y="1790911"/>
                    </a:lnTo>
                    <a:lnTo>
                      <a:pt x="954585" y="1780576"/>
                    </a:lnTo>
                    <a:lnTo>
                      <a:pt x="969645" y="1769445"/>
                    </a:lnTo>
                    <a:lnTo>
                      <a:pt x="985497" y="1759109"/>
                    </a:lnTo>
                    <a:lnTo>
                      <a:pt x="1002934" y="1748774"/>
                    </a:lnTo>
                    <a:lnTo>
                      <a:pt x="1020371" y="1740028"/>
                    </a:lnTo>
                    <a:lnTo>
                      <a:pt x="1037016" y="1730487"/>
                    </a:lnTo>
                    <a:lnTo>
                      <a:pt x="1056831" y="1721742"/>
                    </a:lnTo>
                    <a:lnTo>
                      <a:pt x="1076647" y="1712996"/>
                    </a:lnTo>
                    <a:lnTo>
                      <a:pt x="1096462" y="1705046"/>
                    </a:lnTo>
                    <a:lnTo>
                      <a:pt x="1118655" y="1697890"/>
                    </a:lnTo>
                    <a:lnTo>
                      <a:pt x="1140848" y="1691530"/>
                    </a:lnTo>
                    <a:lnTo>
                      <a:pt x="1163041" y="1685169"/>
                    </a:lnTo>
                    <a:lnTo>
                      <a:pt x="1186819" y="1680399"/>
                    </a:lnTo>
                    <a:lnTo>
                      <a:pt x="1212182" y="1674834"/>
                    </a:lnTo>
                    <a:lnTo>
                      <a:pt x="1238338" y="1670859"/>
                    </a:lnTo>
                    <a:lnTo>
                      <a:pt x="1264494" y="1666883"/>
                    </a:lnTo>
                    <a:lnTo>
                      <a:pt x="1291443" y="1664498"/>
                    </a:lnTo>
                    <a:lnTo>
                      <a:pt x="1317599" y="1662908"/>
                    </a:lnTo>
                    <a:close/>
                    <a:moveTo>
                      <a:pt x="1432302" y="1412875"/>
                    </a:moveTo>
                    <a:lnTo>
                      <a:pt x="1379141" y="1415255"/>
                    </a:lnTo>
                    <a:lnTo>
                      <a:pt x="1325980" y="1418428"/>
                    </a:lnTo>
                    <a:lnTo>
                      <a:pt x="1272819" y="1423188"/>
                    </a:lnTo>
                    <a:lnTo>
                      <a:pt x="1220451" y="1429534"/>
                    </a:lnTo>
                    <a:lnTo>
                      <a:pt x="1168877" y="1437467"/>
                    </a:lnTo>
                    <a:lnTo>
                      <a:pt x="1118890" y="1447780"/>
                    </a:lnTo>
                    <a:lnTo>
                      <a:pt x="1068903" y="1458093"/>
                    </a:lnTo>
                    <a:lnTo>
                      <a:pt x="1020502" y="1470785"/>
                    </a:lnTo>
                    <a:lnTo>
                      <a:pt x="972895" y="1485065"/>
                    </a:lnTo>
                    <a:lnTo>
                      <a:pt x="926875" y="1500137"/>
                    </a:lnTo>
                    <a:lnTo>
                      <a:pt x="881649" y="1516796"/>
                    </a:lnTo>
                    <a:lnTo>
                      <a:pt x="838009" y="1534249"/>
                    </a:lnTo>
                    <a:lnTo>
                      <a:pt x="795956" y="1553288"/>
                    </a:lnTo>
                    <a:lnTo>
                      <a:pt x="754697" y="1573120"/>
                    </a:lnTo>
                    <a:lnTo>
                      <a:pt x="715818" y="1594539"/>
                    </a:lnTo>
                    <a:lnTo>
                      <a:pt x="677733" y="1616751"/>
                    </a:lnTo>
                    <a:lnTo>
                      <a:pt x="642028" y="1640549"/>
                    </a:lnTo>
                    <a:lnTo>
                      <a:pt x="607116" y="1665141"/>
                    </a:lnTo>
                    <a:lnTo>
                      <a:pt x="574584" y="1690527"/>
                    </a:lnTo>
                    <a:lnTo>
                      <a:pt x="543640" y="1717499"/>
                    </a:lnTo>
                    <a:lnTo>
                      <a:pt x="515076" y="1745264"/>
                    </a:lnTo>
                    <a:lnTo>
                      <a:pt x="487305" y="1773822"/>
                    </a:lnTo>
                    <a:lnTo>
                      <a:pt x="462708" y="1803967"/>
                    </a:lnTo>
                    <a:lnTo>
                      <a:pt x="438905" y="1833319"/>
                    </a:lnTo>
                    <a:lnTo>
                      <a:pt x="419069" y="1864257"/>
                    </a:lnTo>
                    <a:lnTo>
                      <a:pt x="400026" y="1895989"/>
                    </a:lnTo>
                    <a:lnTo>
                      <a:pt x="384157" y="1928514"/>
                    </a:lnTo>
                    <a:lnTo>
                      <a:pt x="369875" y="1961039"/>
                    </a:lnTo>
                    <a:lnTo>
                      <a:pt x="363527" y="1977698"/>
                    </a:lnTo>
                    <a:lnTo>
                      <a:pt x="357973" y="1995150"/>
                    </a:lnTo>
                    <a:lnTo>
                      <a:pt x="353212" y="2012603"/>
                    </a:lnTo>
                    <a:lnTo>
                      <a:pt x="349245" y="2029262"/>
                    </a:lnTo>
                    <a:lnTo>
                      <a:pt x="345278" y="2046714"/>
                    </a:lnTo>
                    <a:lnTo>
                      <a:pt x="342104" y="2064167"/>
                    </a:lnTo>
                    <a:lnTo>
                      <a:pt x="339724" y="2082412"/>
                    </a:lnTo>
                    <a:lnTo>
                      <a:pt x="338137" y="2099865"/>
                    </a:lnTo>
                    <a:lnTo>
                      <a:pt x="336550" y="2117317"/>
                    </a:lnTo>
                    <a:lnTo>
                      <a:pt x="336550" y="2135563"/>
                    </a:lnTo>
                    <a:lnTo>
                      <a:pt x="336550" y="2153808"/>
                    </a:lnTo>
                    <a:lnTo>
                      <a:pt x="338137" y="2171261"/>
                    </a:lnTo>
                    <a:lnTo>
                      <a:pt x="339724" y="2188713"/>
                    </a:lnTo>
                    <a:lnTo>
                      <a:pt x="342104" y="2206166"/>
                    </a:lnTo>
                    <a:lnTo>
                      <a:pt x="345278" y="2223618"/>
                    </a:lnTo>
                    <a:lnTo>
                      <a:pt x="349245" y="2241070"/>
                    </a:lnTo>
                    <a:lnTo>
                      <a:pt x="353212" y="2258523"/>
                    </a:lnTo>
                    <a:lnTo>
                      <a:pt x="357973" y="2275182"/>
                    </a:lnTo>
                    <a:lnTo>
                      <a:pt x="363527" y="2291048"/>
                    </a:lnTo>
                    <a:lnTo>
                      <a:pt x="369875" y="2307707"/>
                    </a:lnTo>
                    <a:lnTo>
                      <a:pt x="377016" y="2324366"/>
                    </a:lnTo>
                    <a:lnTo>
                      <a:pt x="384157" y="2340232"/>
                    </a:lnTo>
                    <a:lnTo>
                      <a:pt x="400026" y="2371963"/>
                    </a:lnTo>
                    <a:lnTo>
                      <a:pt x="419069" y="2402902"/>
                    </a:lnTo>
                    <a:lnTo>
                      <a:pt x="438905" y="2433047"/>
                    </a:lnTo>
                    <a:lnTo>
                      <a:pt x="462708" y="2461605"/>
                    </a:lnTo>
                    <a:lnTo>
                      <a:pt x="487305" y="2489370"/>
                    </a:lnTo>
                    <a:lnTo>
                      <a:pt x="515076" y="2515549"/>
                    </a:lnTo>
                    <a:lnTo>
                      <a:pt x="543640" y="2542521"/>
                    </a:lnTo>
                    <a:lnTo>
                      <a:pt x="574584" y="2567113"/>
                    </a:lnTo>
                    <a:lnTo>
                      <a:pt x="607116" y="2590912"/>
                    </a:lnTo>
                    <a:lnTo>
                      <a:pt x="642028" y="2613124"/>
                    </a:lnTo>
                    <a:lnTo>
                      <a:pt x="677733" y="2634543"/>
                    </a:lnTo>
                    <a:lnTo>
                      <a:pt x="715818" y="2654375"/>
                    </a:lnTo>
                    <a:lnTo>
                      <a:pt x="754697" y="2673414"/>
                    </a:lnTo>
                    <a:lnTo>
                      <a:pt x="795956" y="2690866"/>
                    </a:lnTo>
                    <a:lnTo>
                      <a:pt x="838009" y="2707525"/>
                    </a:lnTo>
                    <a:lnTo>
                      <a:pt x="881649" y="2721805"/>
                    </a:lnTo>
                    <a:lnTo>
                      <a:pt x="926875" y="2735290"/>
                    </a:lnTo>
                    <a:lnTo>
                      <a:pt x="972895" y="2746397"/>
                    </a:lnTo>
                    <a:lnTo>
                      <a:pt x="1020502" y="2756709"/>
                    </a:lnTo>
                    <a:lnTo>
                      <a:pt x="1068903" y="2766229"/>
                    </a:lnTo>
                    <a:lnTo>
                      <a:pt x="1118890" y="2773368"/>
                    </a:lnTo>
                    <a:lnTo>
                      <a:pt x="1168877" y="2778128"/>
                    </a:lnTo>
                    <a:lnTo>
                      <a:pt x="1220451" y="2781301"/>
                    </a:lnTo>
                    <a:lnTo>
                      <a:pt x="1272819" y="2782888"/>
                    </a:lnTo>
                    <a:lnTo>
                      <a:pt x="1325980" y="2782888"/>
                    </a:lnTo>
                    <a:lnTo>
                      <a:pt x="1379141" y="2782095"/>
                    </a:lnTo>
                    <a:lnTo>
                      <a:pt x="1432302" y="2778922"/>
                    </a:lnTo>
                    <a:lnTo>
                      <a:pt x="1485463" y="2773368"/>
                    </a:lnTo>
                    <a:lnTo>
                      <a:pt x="1537830" y="2766229"/>
                    </a:lnTo>
                    <a:lnTo>
                      <a:pt x="1589404" y="2757503"/>
                    </a:lnTo>
                    <a:lnTo>
                      <a:pt x="1640185" y="2746397"/>
                    </a:lnTo>
                    <a:lnTo>
                      <a:pt x="1689379" y="2733704"/>
                    </a:lnTo>
                    <a:lnTo>
                      <a:pt x="1737779" y="2719425"/>
                    </a:lnTo>
                    <a:lnTo>
                      <a:pt x="1786180" y="2704352"/>
                    </a:lnTo>
                    <a:lnTo>
                      <a:pt x="1832200" y="2687693"/>
                    </a:lnTo>
                    <a:lnTo>
                      <a:pt x="1877426" y="2668654"/>
                    </a:lnTo>
                    <a:lnTo>
                      <a:pt x="1920272" y="2648822"/>
                    </a:lnTo>
                    <a:lnTo>
                      <a:pt x="1963118" y="2627403"/>
                    </a:lnTo>
                    <a:lnTo>
                      <a:pt x="2003584" y="2605191"/>
                    </a:lnTo>
                    <a:lnTo>
                      <a:pt x="2043257" y="2581392"/>
                    </a:lnTo>
                    <a:lnTo>
                      <a:pt x="2081342" y="2556800"/>
                    </a:lnTo>
                    <a:lnTo>
                      <a:pt x="2117048" y="2529828"/>
                    </a:lnTo>
                    <a:lnTo>
                      <a:pt x="2151959" y="2503650"/>
                    </a:lnTo>
                    <a:lnTo>
                      <a:pt x="2184491" y="2475884"/>
                    </a:lnTo>
                    <a:lnTo>
                      <a:pt x="2215435" y="2445739"/>
                    </a:lnTo>
                    <a:lnTo>
                      <a:pt x="2243999" y="2416388"/>
                    </a:lnTo>
                    <a:lnTo>
                      <a:pt x="2271770" y="2385449"/>
                    </a:lnTo>
                    <a:lnTo>
                      <a:pt x="2296367" y="2355304"/>
                    </a:lnTo>
                    <a:lnTo>
                      <a:pt x="2320170" y="2321986"/>
                    </a:lnTo>
                    <a:lnTo>
                      <a:pt x="2340800" y="2289461"/>
                    </a:lnTo>
                    <a:lnTo>
                      <a:pt x="2359843" y="2256936"/>
                    </a:lnTo>
                    <a:lnTo>
                      <a:pt x="2376505" y="2222032"/>
                    </a:lnTo>
                    <a:lnTo>
                      <a:pt x="2389994" y="2187920"/>
                    </a:lnTo>
                    <a:lnTo>
                      <a:pt x="2401895" y="2153015"/>
                    </a:lnTo>
                    <a:lnTo>
                      <a:pt x="2405863" y="2135563"/>
                    </a:lnTo>
                    <a:lnTo>
                      <a:pt x="2411417" y="2118110"/>
                    </a:lnTo>
                    <a:lnTo>
                      <a:pt x="2414590" y="2099865"/>
                    </a:lnTo>
                    <a:lnTo>
                      <a:pt x="2416971" y="2082412"/>
                    </a:lnTo>
                    <a:lnTo>
                      <a:pt x="2419351" y="2064167"/>
                    </a:lnTo>
                    <a:lnTo>
                      <a:pt x="2421732" y="2046714"/>
                    </a:lnTo>
                    <a:lnTo>
                      <a:pt x="2422525" y="2027675"/>
                    </a:lnTo>
                    <a:lnTo>
                      <a:pt x="2422525" y="2010223"/>
                    </a:lnTo>
                    <a:lnTo>
                      <a:pt x="2422525" y="1991977"/>
                    </a:lnTo>
                    <a:lnTo>
                      <a:pt x="2421732" y="1974525"/>
                    </a:lnTo>
                    <a:lnTo>
                      <a:pt x="2419351" y="1957072"/>
                    </a:lnTo>
                    <a:lnTo>
                      <a:pt x="2416971" y="1939620"/>
                    </a:lnTo>
                    <a:lnTo>
                      <a:pt x="2414590" y="1923754"/>
                    </a:lnTo>
                    <a:lnTo>
                      <a:pt x="2411417" y="1906302"/>
                    </a:lnTo>
                    <a:lnTo>
                      <a:pt x="2405863" y="1889643"/>
                    </a:lnTo>
                    <a:lnTo>
                      <a:pt x="2401895" y="1872984"/>
                    </a:lnTo>
                    <a:lnTo>
                      <a:pt x="2395548" y="1857118"/>
                    </a:lnTo>
                    <a:lnTo>
                      <a:pt x="2389994" y="1841252"/>
                    </a:lnTo>
                    <a:lnTo>
                      <a:pt x="2383646" y="1826179"/>
                    </a:lnTo>
                    <a:lnTo>
                      <a:pt x="2376505" y="1811107"/>
                    </a:lnTo>
                    <a:lnTo>
                      <a:pt x="2367777" y="1795241"/>
                    </a:lnTo>
                    <a:lnTo>
                      <a:pt x="2359843" y="1780962"/>
                    </a:lnTo>
                    <a:lnTo>
                      <a:pt x="2340800" y="1751610"/>
                    </a:lnTo>
                    <a:lnTo>
                      <a:pt x="2320170" y="1723845"/>
                    </a:lnTo>
                    <a:lnTo>
                      <a:pt x="2296367" y="1696873"/>
                    </a:lnTo>
                    <a:lnTo>
                      <a:pt x="2271770" y="1671488"/>
                    </a:lnTo>
                    <a:lnTo>
                      <a:pt x="2243999" y="1646102"/>
                    </a:lnTo>
                    <a:lnTo>
                      <a:pt x="2215435" y="1622304"/>
                    </a:lnTo>
                    <a:lnTo>
                      <a:pt x="2184491" y="1600885"/>
                    </a:lnTo>
                    <a:lnTo>
                      <a:pt x="2151959" y="1579466"/>
                    </a:lnTo>
                    <a:lnTo>
                      <a:pt x="2117048" y="1558841"/>
                    </a:lnTo>
                    <a:lnTo>
                      <a:pt x="2081342" y="1540595"/>
                    </a:lnTo>
                    <a:lnTo>
                      <a:pt x="2043257" y="1521556"/>
                    </a:lnTo>
                    <a:lnTo>
                      <a:pt x="2003584" y="1505690"/>
                    </a:lnTo>
                    <a:lnTo>
                      <a:pt x="1963118" y="1491411"/>
                    </a:lnTo>
                    <a:lnTo>
                      <a:pt x="1920272" y="1476339"/>
                    </a:lnTo>
                    <a:lnTo>
                      <a:pt x="1877426" y="1464439"/>
                    </a:lnTo>
                    <a:lnTo>
                      <a:pt x="1832200" y="1453333"/>
                    </a:lnTo>
                    <a:lnTo>
                      <a:pt x="1786180" y="1443020"/>
                    </a:lnTo>
                    <a:lnTo>
                      <a:pt x="1737779" y="1435087"/>
                    </a:lnTo>
                    <a:lnTo>
                      <a:pt x="1689379" y="1427154"/>
                    </a:lnTo>
                    <a:lnTo>
                      <a:pt x="1640185" y="1421601"/>
                    </a:lnTo>
                    <a:lnTo>
                      <a:pt x="1589404" y="1417635"/>
                    </a:lnTo>
                    <a:lnTo>
                      <a:pt x="1537830" y="1414462"/>
                    </a:lnTo>
                    <a:lnTo>
                      <a:pt x="1485463" y="1412875"/>
                    </a:lnTo>
                    <a:close/>
                    <a:moveTo>
                      <a:pt x="1402186" y="573088"/>
                    </a:moveTo>
                    <a:lnTo>
                      <a:pt x="1433928" y="573088"/>
                    </a:lnTo>
                    <a:lnTo>
                      <a:pt x="1463289" y="573883"/>
                    </a:lnTo>
                    <a:lnTo>
                      <a:pt x="1489476" y="577060"/>
                    </a:lnTo>
                    <a:lnTo>
                      <a:pt x="1514869" y="581031"/>
                    </a:lnTo>
                    <a:lnTo>
                      <a:pt x="1537882" y="587385"/>
                    </a:lnTo>
                    <a:lnTo>
                      <a:pt x="1559308" y="595328"/>
                    </a:lnTo>
                    <a:lnTo>
                      <a:pt x="1579146" y="604859"/>
                    </a:lnTo>
                    <a:lnTo>
                      <a:pt x="1597398" y="615185"/>
                    </a:lnTo>
                    <a:lnTo>
                      <a:pt x="1613268" y="627099"/>
                    </a:lnTo>
                    <a:lnTo>
                      <a:pt x="1629139" y="639807"/>
                    </a:lnTo>
                    <a:lnTo>
                      <a:pt x="1642629" y="653310"/>
                    </a:lnTo>
                    <a:lnTo>
                      <a:pt x="1654532" y="668401"/>
                    </a:lnTo>
                    <a:lnTo>
                      <a:pt x="1664848" y="683492"/>
                    </a:lnTo>
                    <a:lnTo>
                      <a:pt x="1675164" y="699378"/>
                    </a:lnTo>
                    <a:lnTo>
                      <a:pt x="1683100" y="716852"/>
                    </a:lnTo>
                    <a:lnTo>
                      <a:pt x="1690242" y="732737"/>
                    </a:lnTo>
                    <a:lnTo>
                      <a:pt x="1696590" y="750211"/>
                    </a:lnTo>
                    <a:lnTo>
                      <a:pt x="1702145" y="768480"/>
                    </a:lnTo>
                    <a:lnTo>
                      <a:pt x="1706906" y="785954"/>
                    </a:lnTo>
                    <a:lnTo>
                      <a:pt x="1710080" y="803428"/>
                    </a:lnTo>
                    <a:lnTo>
                      <a:pt x="1713254" y="822490"/>
                    </a:lnTo>
                    <a:lnTo>
                      <a:pt x="1714842" y="839965"/>
                    </a:lnTo>
                    <a:lnTo>
                      <a:pt x="1718016" y="874913"/>
                    </a:lnTo>
                    <a:lnTo>
                      <a:pt x="1718809" y="907478"/>
                    </a:lnTo>
                    <a:lnTo>
                      <a:pt x="1707700" y="957517"/>
                    </a:lnTo>
                    <a:lnTo>
                      <a:pt x="1698971" y="1000408"/>
                    </a:lnTo>
                    <a:lnTo>
                      <a:pt x="1695797" y="1020265"/>
                    </a:lnTo>
                    <a:lnTo>
                      <a:pt x="1693416" y="1037739"/>
                    </a:lnTo>
                    <a:lnTo>
                      <a:pt x="1692622" y="1052830"/>
                    </a:lnTo>
                    <a:lnTo>
                      <a:pt x="1693416" y="1059184"/>
                    </a:lnTo>
                    <a:lnTo>
                      <a:pt x="1694210" y="1065538"/>
                    </a:lnTo>
                    <a:lnTo>
                      <a:pt x="1696590" y="1071893"/>
                    </a:lnTo>
                    <a:lnTo>
                      <a:pt x="1698971" y="1076658"/>
                    </a:lnTo>
                    <a:lnTo>
                      <a:pt x="1702145" y="1080630"/>
                    </a:lnTo>
                    <a:lnTo>
                      <a:pt x="1706113" y="1084601"/>
                    </a:lnTo>
                    <a:lnTo>
                      <a:pt x="1710080" y="1087778"/>
                    </a:lnTo>
                    <a:lnTo>
                      <a:pt x="1716429" y="1090161"/>
                    </a:lnTo>
                    <a:lnTo>
                      <a:pt x="1721983" y="1091750"/>
                    </a:lnTo>
                    <a:lnTo>
                      <a:pt x="1729125" y="1093338"/>
                    </a:lnTo>
                    <a:lnTo>
                      <a:pt x="1737854" y="1093338"/>
                    </a:lnTo>
                    <a:lnTo>
                      <a:pt x="1746583" y="1093338"/>
                    </a:lnTo>
                    <a:lnTo>
                      <a:pt x="1769596" y="1090161"/>
                    </a:lnTo>
                    <a:lnTo>
                      <a:pt x="1795783" y="1083807"/>
                    </a:lnTo>
                    <a:lnTo>
                      <a:pt x="1827524" y="1074276"/>
                    </a:lnTo>
                    <a:lnTo>
                      <a:pt x="1849744" y="1065538"/>
                    </a:lnTo>
                    <a:lnTo>
                      <a:pt x="1874343" y="1056007"/>
                    </a:lnTo>
                    <a:lnTo>
                      <a:pt x="1906878" y="1042505"/>
                    </a:lnTo>
                    <a:lnTo>
                      <a:pt x="1946556" y="1029796"/>
                    </a:lnTo>
                    <a:lnTo>
                      <a:pt x="1991787" y="1013911"/>
                    </a:lnTo>
                    <a:lnTo>
                      <a:pt x="2040987" y="1000408"/>
                    </a:lnTo>
                    <a:lnTo>
                      <a:pt x="2067967" y="993260"/>
                    </a:lnTo>
                    <a:lnTo>
                      <a:pt x="2094154" y="987700"/>
                    </a:lnTo>
                    <a:lnTo>
                      <a:pt x="2121928" y="982140"/>
                    </a:lnTo>
                    <a:lnTo>
                      <a:pt x="2150496" y="977374"/>
                    </a:lnTo>
                    <a:lnTo>
                      <a:pt x="2178269" y="973403"/>
                    </a:lnTo>
                    <a:lnTo>
                      <a:pt x="2206837" y="970226"/>
                    </a:lnTo>
                    <a:lnTo>
                      <a:pt x="2236198" y="967843"/>
                    </a:lnTo>
                    <a:lnTo>
                      <a:pt x="2264765" y="967843"/>
                    </a:lnTo>
                    <a:lnTo>
                      <a:pt x="2292539" y="967843"/>
                    </a:lnTo>
                    <a:lnTo>
                      <a:pt x="2319520" y="970226"/>
                    </a:lnTo>
                    <a:lnTo>
                      <a:pt x="2347294" y="973403"/>
                    </a:lnTo>
                    <a:lnTo>
                      <a:pt x="2374274" y="978168"/>
                    </a:lnTo>
                    <a:lnTo>
                      <a:pt x="2399667" y="985317"/>
                    </a:lnTo>
                    <a:lnTo>
                      <a:pt x="2424267" y="993260"/>
                    </a:lnTo>
                    <a:lnTo>
                      <a:pt x="2448073" y="1005174"/>
                    </a:lnTo>
                    <a:lnTo>
                      <a:pt x="2459183" y="1010734"/>
                    </a:lnTo>
                    <a:lnTo>
                      <a:pt x="2470292" y="1017088"/>
                    </a:lnTo>
                    <a:lnTo>
                      <a:pt x="2480608" y="1024236"/>
                    </a:lnTo>
                    <a:lnTo>
                      <a:pt x="2490924" y="1032179"/>
                    </a:lnTo>
                    <a:lnTo>
                      <a:pt x="2501240" y="1040916"/>
                    </a:lnTo>
                    <a:lnTo>
                      <a:pt x="2510763" y="1049653"/>
                    </a:lnTo>
                    <a:lnTo>
                      <a:pt x="2525047" y="1065538"/>
                    </a:lnTo>
                    <a:lnTo>
                      <a:pt x="2536950" y="1080630"/>
                    </a:lnTo>
                    <a:lnTo>
                      <a:pt x="2548059" y="1096515"/>
                    </a:lnTo>
                    <a:lnTo>
                      <a:pt x="2557582" y="1112401"/>
                    </a:lnTo>
                    <a:lnTo>
                      <a:pt x="2565517" y="1129080"/>
                    </a:lnTo>
                    <a:lnTo>
                      <a:pt x="2572659" y="1144172"/>
                    </a:lnTo>
                    <a:lnTo>
                      <a:pt x="2578214" y="1160851"/>
                    </a:lnTo>
                    <a:lnTo>
                      <a:pt x="2582182" y="1177531"/>
                    </a:lnTo>
                    <a:lnTo>
                      <a:pt x="2585356" y="1193417"/>
                    </a:lnTo>
                    <a:lnTo>
                      <a:pt x="2587736" y="1210096"/>
                    </a:lnTo>
                    <a:lnTo>
                      <a:pt x="2589324" y="1225188"/>
                    </a:lnTo>
                    <a:lnTo>
                      <a:pt x="2589324" y="1241073"/>
                    </a:lnTo>
                    <a:lnTo>
                      <a:pt x="2589324" y="1256164"/>
                    </a:lnTo>
                    <a:lnTo>
                      <a:pt x="2588530" y="1271256"/>
                    </a:lnTo>
                    <a:lnTo>
                      <a:pt x="2586149" y="1287141"/>
                    </a:lnTo>
                    <a:lnTo>
                      <a:pt x="2584562" y="1301438"/>
                    </a:lnTo>
                    <a:lnTo>
                      <a:pt x="2578214" y="1327649"/>
                    </a:lnTo>
                    <a:lnTo>
                      <a:pt x="2571072" y="1353860"/>
                    </a:lnTo>
                    <a:lnTo>
                      <a:pt x="2563137" y="1375306"/>
                    </a:lnTo>
                    <a:lnTo>
                      <a:pt x="2555995" y="1394368"/>
                    </a:lnTo>
                    <a:lnTo>
                      <a:pt x="2548059" y="1410254"/>
                    </a:lnTo>
                    <a:lnTo>
                      <a:pt x="2542504" y="1421374"/>
                    </a:lnTo>
                    <a:lnTo>
                      <a:pt x="2536950" y="1431699"/>
                    </a:lnTo>
                    <a:lnTo>
                      <a:pt x="2533776" y="1434876"/>
                    </a:lnTo>
                    <a:lnTo>
                      <a:pt x="2529014" y="1443613"/>
                    </a:lnTo>
                    <a:lnTo>
                      <a:pt x="2525840" y="1449173"/>
                    </a:lnTo>
                    <a:lnTo>
                      <a:pt x="2522666" y="1456322"/>
                    </a:lnTo>
                    <a:lnTo>
                      <a:pt x="2521872" y="1463470"/>
                    </a:lnTo>
                    <a:lnTo>
                      <a:pt x="2521079" y="1471413"/>
                    </a:lnTo>
                    <a:lnTo>
                      <a:pt x="2521872" y="1480150"/>
                    </a:lnTo>
                    <a:lnTo>
                      <a:pt x="2525047" y="1488093"/>
                    </a:lnTo>
                    <a:lnTo>
                      <a:pt x="2529808" y="1497624"/>
                    </a:lnTo>
                    <a:lnTo>
                      <a:pt x="2538537" y="1504772"/>
                    </a:lnTo>
                    <a:lnTo>
                      <a:pt x="2550440" y="1512715"/>
                    </a:lnTo>
                    <a:lnTo>
                      <a:pt x="2564724" y="1519864"/>
                    </a:lnTo>
                    <a:lnTo>
                      <a:pt x="2584562" y="1526218"/>
                    </a:lnTo>
                    <a:lnTo>
                      <a:pt x="2606782" y="1532572"/>
                    </a:lnTo>
                    <a:lnTo>
                      <a:pt x="2621065" y="1534955"/>
                    </a:lnTo>
                    <a:lnTo>
                      <a:pt x="2636936" y="1539720"/>
                    </a:lnTo>
                    <a:lnTo>
                      <a:pt x="2652807" y="1544486"/>
                    </a:lnTo>
                    <a:lnTo>
                      <a:pt x="2670265" y="1550840"/>
                    </a:lnTo>
                    <a:lnTo>
                      <a:pt x="2690103" y="1557989"/>
                    </a:lnTo>
                    <a:lnTo>
                      <a:pt x="2709148" y="1565931"/>
                    </a:lnTo>
                    <a:lnTo>
                      <a:pt x="2729780" y="1576257"/>
                    </a:lnTo>
                    <a:lnTo>
                      <a:pt x="2750412" y="1586582"/>
                    </a:lnTo>
                    <a:lnTo>
                      <a:pt x="2771838" y="1599291"/>
                    </a:lnTo>
                    <a:lnTo>
                      <a:pt x="2793264" y="1611999"/>
                    </a:lnTo>
                    <a:lnTo>
                      <a:pt x="2813896" y="1626296"/>
                    </a:lnTo>
                    <a:lnTo>
                      <a:pt x="2835321" y="1642976"/>
                    </a:lnTo>
                    <a:lnTo>
                      <a:pt x="2855953" y="1659656"/>
                    </a:lnTo>
                    <a:lnTo>
                      <a:pt x="2876585" y="1677924"/>
                    </a:lnTo>
                    <a:lnTo>
                      <a:pt x="2894837" y="1698575"/>
                    </a:lnTo>
                    <a:lnTo>
                      <a:pt x="2913088" y="1719226"/>
                    </a:lnTo>
                    <a:lnTo>
                      <a:pt x="2930546" y="1741466"/>
                    </a:lnTo>
                    <a:lnTo>
                      <a:pt x="2947210" y="1766088"/>
                    </a:lnTo>
                    <a:lnTo>
                      <a:pt x="2961494" y="1791505"/>
                    </a:lnTo>
                    <a:lnTo>
                      <a:pt x="2974984" y="1818511"/>
                    </a:lnTo>
                    <a:lnTo>
                      <a:pt x="2986094" y="1847104"/>
                    </a:lnTo>
                    <a:lnTo>
                      <a:pt x="2995616" y="1877287"/>
                    </a:lnTo>
                    <a:lnTo>
                      <a:pt x="2998790" y="1892378"/>
                    </a:lnTo>
                    <a:lnTo>
                      <a:pt x="3002758" y="1909058"/>
                    </a:lnTo>
                    <a:lnTo>
                      <a:pt x="3004345" y="1924943"/>
                    </a:lnTo>
                    <a:lnTo>
                      <a:pt x="3006726" y="1941623"/>
                    </a:lnTo>
                    <a:lnTo>
                      <a:pt x="3007520" y="1959097"/>
                    </a:lnTo>
                    <a:lnTo>
                      <a:pt x="3008313" y="1976571"/>
                    </a:lnTo>
                    <a:lnTo>
                      <a:pt x="3008313" y="1994045"/>
                    </a:lnTo>
                    <a:lnTo>
                      <a:pt x="3008313" y="2012314"/>
                    </a:lnTo>
                    <a:lnTo>
                      <a:pt x="3006726" y="2030582"/>
                    </a:lnTo>
                    <a:lnTo>
                      <a:pt x="3004345" y="2050439"/>
                    </a:lnTo>
                    <a:lnTo>
                      <a:pt x="3002758" y="2069501"/>
                    </a:lnTo>
                    <a:lnTo>
                      <a:pt x="2998790" y="2090152"/>
                    </a:lnTo>
                    <a:lnTo>
                      <a:pt x="2994029" y="2110804"/>
                    </a:lnTo>
                    <a:lnTo>
                      <a:pt x="2989268" y="2131455"/>
                    </a:lnTo>
                    <a:lnTo>
                      <a:pt x="2982920" y="2152900"/>
                    </a:lnTo>
                    <a:lnTo>
                      <a:pt x="2975778" y="2174346"/>
                    </a:lnTo>
                    <a:lnTo>
                      <a:pt x="2967842" y="2197380"/>
                    </a:lnTo>
                    <a:lnTo>
                      <a:pt x="2959114" y="2219619"/>
                    </a:lnTo>
                    <a:lnTo>
                      <a:pt x="2949591" y="2241859"/>
                    </a:lnTo>
                    <a:lnTo>
                      <a:pt x="2939275" y="2265687"/>
                    </a:lnTo>
                    <a:lnTo>
                      <a:pt x="2927372" y="2289516"/>
                    </a:lnTo>
                    <a:lnTo>
                      <a:pt x="2915469" y="2311755"/>
                    </a:lnTo>
                    <a:lnTo>
                      <a:pt x="2901978" y="2335583"/>
                    </a:lnTo>
                    <a:lnTo>
                      <a:pt x="2887695" y="2357029"/>
                    </a:lnTo>
                    <a:lnTo>
                      <a:pt x="2873411" y="2380063"/>
                    </a:lnTo>
                    <a:lnTo>
                      <a:pt x="2858334" y="2401508"/>
                    </a:lnTo>
                    <a:lnTo>
                      <a:pt x="2842463" y="2421365"/>
                    </a:lnTo>
                    <a:lnTo>
                      <a:pt x="2826592" y="2443605"/>
                    </a:lnTo>
                    <a:lnTo>
                      <a:pt x="2809134" y="2463462"/>
                    </a:lnTo>
                    <a:lnTo>
                      <a:pt x="2790089" y="2483318"/>
                    </a:lnTo>
                    <a:lnTo>
                      <a:pt x="2771838" y="2503175"/>
                    </a:lnTo>
                    <a:lnTo>
                      <a:pt x="2752793" y="2522238"/>
                    </a:lnTo>
                    <a:lnTo>
                      <a:pt x="2732954" y="2540506"/>
                    </a:lnTo>
                    <a:lnTo>
                      <a:pt x="2712322" y="2559569"/>
                    </a:lnTo>
                    <a:lnTo>
                      <a:pt x="2691690" y="2577837"/>
                    </a:lnTo>
                    <a:lnTo>
                      <a:pt x="2670265" y="2595311"/>
                    </a:lnTo>
                    <a:lnTo>
                      <a:pt x="2648046" y="2612785"/>
                    </a:lnTo>
                    <a:lnTo>
                      <a:pt x="2625033" y="2630259"/>
                    </a:lnTo>
                    <a:lnTo>
                      <a:pt x="2579008" y="2662824"/>
                    </a:lnTo>
                    <a:lnTo>
                      <a:pt x="2531395" y="2693801"/>
                    </a:lnTo>
                    <a:lnTo>
                      <a:pt x="2480608" y="2723190"/>
                    </a:lnTo>
                    <a:lnTo>
                      <a:pt x="2429822" y="2750989"/>
                    </a:lnTo>
                    <a:lnTo>
                      <a:pt x="2375861" y="2776406"/>
                    </a:lnTo>
                    <a:lnTo>
                      <a:pt x="2321900" y="2802617"/>
                    </a:lnTo>
                    <a:lnTo>
                      <a:pt x="2266352" y="2824856"/>
                    </a:lnTo>
                    <a:lnTo>
                      <a:pt x="2210011" y="2846302"/>
                    </a:lnTo>
                    <a:lnTo>
                      <a:pt x="2152876" y="2866159"/>
                    </a:lnTo>
                    <a:lnTo>
                      <a:pt x="2095741" y="2884427"/>
                    </a:lnTo>
                    <a:lnTo>
                      <a:pt x="2036226" y="2901107"/>
                    </a:lnTo>
                    <a:lnTo>
                      <a:pt x="1977504" y="2916198"/>
                    </a:lnTo>
                    <a:lnTo>
                      <a:pt x="1917988" y="2929701"/>
                    </a:lnTo>
                    <a:lnTo>
                      <a:pt x="1858472" y="2940821"/>
                    </a:lnTo>
                    <a:lnTo>
                      <a:pt x="1798957" y="2951146"/>
                    </a:lnTo>
                    <a:lnTo>
                      <a:pt x="1739441" y="2959089"/>
                    </a:lnTo>
                    <a:lnTo>
                      <a:pt x="1679926" y="2966238"/>
                    </a:lnTo>
                    <a:lnTo>
                      <a:pt x="1620410" y="2971797"/>
                    </a:lnTo>
                    <a:lnTo>
                      <a:pt x="1562482" y="2974974"/>
                    </a:lnTo>
                    <a:lnTo>
                      <a:pt x="1504553" y="2976563"/>
                    </a:lnTo>
                    <a:lnTo>
                      <a:pt x="1447418" y="2976563"/>
                    </a:lnTo>
                    <a:lnTo>
                      <a:pt x="1391870" y="2974974"/>
                    </a:lnTo>
                    <a:lnTo>
                      <a:pt x="1337116" y="2971797"/>
                    </a:lnTo>
                    <a:lnTo>
                      <a:pt x="1284742" y="2966238"/>
                    </a:lnTo>
                    <a:lnTo>
                      <a:pt x="1232369" y="2961472"/>
                    </a:lnTo>
                    <a:lnTo>
                      <a:pt x="1177614" y="2955118"/>
                    </a:lnTo>
                    <a:lnTo>
                      <a:pt x="1123654" y="2947969"/>
                    </a:lnTo>
                    <a:lnTo>
                      <a:pt x="1069693" y="2940026"/>
                    </a:lnTo>
                    <a:lnTo>
                      <a:pt x="1014939" y="2929701"/>
                    </a:lnTo>
                    <a:lnTo>
                      <a:pt x="960978" y="2919375"/>
                    </a:lnTo>
                    <a:lnTo>
                      <a:pt x="906224" y="2906667"/>
                    </a:lnTo>
                    <a:lnTo>
                      <a:pt x="852263" y="2893958"/>
                    </a:lnTo>
                    <a:lnTo>
                      <a:pt x="797508" y="2879662"/>
                    </a:lnTo>
                    <a:lnTo>
                      <a:pt x="744341" y="2862982"/>
                    </a:lnTo>
                    <a:lnTo>
                      <a:pt x="691174" y="2845508"/>
                    </a:lnTo>
                    <a:lnTo>
                      <a:pt x="639594" y="2825651"/>
                    </a:lnTo>
                    <a:lnTo>
                      <a:pt x="588807" y="2805794"/>
                    </a:lnTo>
                    <a:lnTo>
                      <a:pt x="538021" y="2781966"/>
                    </a:lnTo>
                    <a:lnTo>
                      <a:pt x="490408" y="2758138"/>
                    </a:lnTo>
                    <a:lnTo>
                      <a:pt x="442796" y="2731926"/>
                    </a:lnTo>
                    <a:lnTo>
                      <a:pt x="419783" y="2718424"/>
                    </a:lnTo>
                    <a:lnTo>
                      <a:pt x="396770" y="2704127"/>
                    </a:lnTo>
                    <a:lnTo>
                      <a:pt x="375345" y="2688241"/>
                    </a:lnTo>
                    <a:lnTo>
                      <a:pt x="353126" y="2673150"/>
                    </a:lnTo>
                    <a:lnTo>
                      <a:pt x="332494" y="2658059"/>
                    </a:lnTo>
                    <a:lnTo>
                      <a:pt x="311068" y="2641379"/>
                    </a:lnTo>
                    <a:lnTo>
                      <a:pt x="291229" y="2624699"/>
                    </a:lnTo>
                    <a:lnTo>
                      <a:pt x="270597" y="2607225"/>
                    </a:lnTo>
                    <a:lnTo>
                      <a:pt x="251552" y="2588957"/>
                    </a:lnTo>
                    <a:lnTo>
                      <a:pt x="232507" y="2570689"/>
                    </a:lnTo>
                    <a:lnTo>
                      <a:pt x="214256" y="2552420"/>
                    </a:lnTo>
                    <a:lnTo>
                      <a:pt x="196798" y="2532564"/>
                    </a:lnTo>
                    <a:lnTo>
                      <a:pt x="180927" y="2511912"/>
                    </a:lnTo>
                    <a:lnTo>
                      <a:pt x="164263" y="2491261"/>
                    </a:lnTo>
                    <a:lnTo>
                      <a:pt x="149186" y="2469816"/>
                    </a:lnTo>
                    <a:lnTo>
                      <a:pt x="133315" y="2448370"/>
                    </a:lnTo>
                    <a:lnTo>
                      <a:pt x="119031" y="2426131"/>
                    </a:lnTo>
                    <a:lnTo>
                      <a:pt x="104747" y="2403097"/>
                    </a:lnTo>
                    <a:lnTo>
                      <a:pt x="92051" y="2380063"/>
                    </a:lnTo>
                    <a:lnTo>
                      <a:pt x="80148" y="2355440"/>
                    </a:lnTo>
                    <a:lnTo>
                      <a:pt x="69038" y="2330818"/>
                    </a:lnTo>
                    <a:lnTo>
                      <a:pt x="57928" y="2304607"/>
                    </a:lnTo>
                    <a:lnTo>
                      <a:pt x="48406" y="2278396"/>
                    </a:lnTo>
                    <a:lnTo>
                      <a:pt x="38883" y="2251390"/>
                    </a:lnTo>
                    <a:lnTo>
                      <a:pt x="30948" y="2223591"/>
                    </a:lnTo>
                    <a:lnTo>
                      <a:pt x="23013" y="2195791"/>
                    </a:lnTo>
                    <a:lnTo>
                      <a:pt x="16664" y="2166403"/>
                    </a:lnTo>
                    <a:lnTo>
                      <a:pt x="10316" y="2137809"/>
                    </a:lnTo>
                    <a:lnTo>
                      <a:pt x="6348" y="2106832"/>
                    </a:lnTo>
                    <a:lnTo>
                      <a:pt x="2381" y="2075856"/>
                    </a:lnTo>
                    <a:lnTo>
                      <a:pt x="1587" y="2061559"/>
                    </a:lnTo>
                    <a:lnTo>
                      <a:pt x="0" y="2044879"/>
                    </a:lnTo>
                    <a:lnTo>
                      <a:pt x="0" y="2022639"/>
                    </a:lnTo>
                    <a:lnTo>
                      <a:pt x="2381" y="1994045"/>
                    </a:lnTo>
                    <a:lnTo>
                      <a:pt x="5555" y="1959097"/>
                    </a:lnTo>
                    <a:lnTo>
                      <a:pt x="10316" y="1920178"/>
                    </a:lnTo>
                    <a:lnTo>
                      <a:pt x="19839" y="1875698"/>
                    </a:lnTo>
                    <a:lnTo>
                      <a:pt x="24600" y="1851076"/>
                    </a:lnTo>
                    <a:lnTo>
                      <a:pt x="30948" y="1826453"/>
                    </a:lnTo>
                    <a:lnTo>
                      <a:pt x="38883" y="1800242"/>
                    </a:lnTo>
                    <a:lnTo>
                      <a:pt x="47612" y="1773237"/>
                    </a:lnTo>
                    <a:lnTo>
                      <a:pt x="56341" y="1745437"/>
                    </a:lnTo>
                    <a:lnTo>
                      <a:pt x="67451" y="1716049"/>
                    </a:lnTo>
                    <a:lnTo>
                      <a:pt x="80148" y="1685867"/>
                    </a:lnTo>
                    <a:lnTo>
                      <a:pt x="93638" y="1655684"/>
                    </a:lnTo>
                    <a:lnTo>
                      <a:pt x="107922" y="1623913"/>
                    </a:lnTo>
                    <a:lnTo>
                      <a:pt x="124586" y="1590554"/>
                    </a:lnTo>
                    <a:lnTo>
                      <a:pt x="141250" y="1557989"/>
                    </a:lnTo>
                    <a:lnTo>
                      <a:pt x="161089" y="1523835"/>
                    </a:lnTo>
                    <a:lnTo>
                      <a:pt x="182514" y="1488887"/>
                    </a:lnTo>
                    <a:lnTo>
                      <a:pt x="205527" y="1453144"/>
                    </a:lnTo>
                    <a:lnTo>
                      <a:pt x="230127" y="1417402"/>
                    </a:lnTo>
                    <a:lnTo>
                      <a:pt x="256314" y="1381660"/>
                    </a:lnTo>
                    <a:lnTo>
                      <a:pt x="276152" y="1355449"/>
                    </a:lnTo>
                    <a:lnTo>
                      <a:pt x="298371" y="1326061"/>
                    </a:lnTo>
                    <a:lnTo>
                      <a:pt x="330113" y="1287141"/>
                    </a:lnTo>
                    <a:lnTo>
                      <a:pt x="368996" y="1239485"/>
                    </a:lnTo>
                    <a:lnTo>
                      <a:pt x="416609" y="1185474"/>
                    </a:lnTo>
                    <a:lnTo>
                      <a:pt x="469776" y="1126698"/>
                    </a:lnTo>
                    <a:lnTo>
                      <a:pt x="498344" y="1097309"/>
                    </a:lnTo>
                    <a:lnTo>
                      <a:pt x="529292" y="1065538"/>
                    </a:lnTo>
                    <a:lnTo>
                      <a:pt x="561033" y="1033768"/>
                    </a:lnTo>
                    <a:lnTo>
                      <a:pt x="594362" y="1001997"/>
                    </a:lnTo>
                    <a:lnTo>
                      <a:pt x="628484" y="968637"/>
                    </a:lnTo>
                    <a:lnTo>
                      <a:pt x="664194" y="936866"/>
                    </a:lnTo>
                    <a:lnTo>
                      <a:pt x="702284" y="905095"/>
                    </a:lnTo>
                    <a:lnTo>
                      <a:pt x="740374" y="873324"/>
                    </a:lnTo>
                    <a:lnTo>
                      <a:pt x="779257" y="842347"/>
                    </a:lnTo>
                    <a:lnTo>
                      <a:pt x="820521" y="812959"/>
                    </a:lnTo>
                    <a:lnTo>
                      <a:pt x="860992" y="784365"/>
                    </a:lnTo>
                    <a:lnTo>
                      <a:pt x="903049" y="755771"/>
                    </a:lnTo>
                    <a:lnTo>
                      <a:pt x="946694" y="729560"/>
                    </a:lnTo>
                    <a:lnTo>
                      <a:pt x="989545" y="704144"/>
                    </a:lnTo>
                    <a:lnTo>
                      <a:pt x="1033190" y="680315"/>
                    </a:lnTo>
                    <a:lnTo>
                      <a:pt x="1078422" y="660458"/>
                    </a:lnTo>
                    <a:lnTo>
                      <a:pt x="1123654" y="640602"/>
                    </a:lnTo>
                    <a:lnTo>
                      <a:pt x="1169679" y="623128"/>
                    </a:lnTo>
                    <a:lnTo>
                      <a:pt x="1214911" y="608831"/>
                    </a:lnTo>
                    <a:lnTo>
                      <a:pt x="1256968" y="597711"/>
                    </a:lnTo>
                    <a:lnTo>
                      <a:pt x="1296646" y="588179"/>
                    </a:lnTo>
                    <a:lnTo>
                      <a:pt x="1334736" y="581031"/>
                    </a:lnTo>
                    <a:lnTo>
                      <a:pt x="1369651" y="576265"/>
                    </a:lnTo>
                    <a:close/>
                    <a:moveTo>
                      <a:pt x="2426493" y="463550"/>
                    </a:moveTo>
                    <a:lnTo>
                      <a:pt x="2455068" y="464346"/>
                    </a:lnTo>
                    <a:lnTo>
                      <a:pt x="2484437" y="465937"/>
                    </a:lnTo>
                    <a:lnTo>
                      <a:pt x="2513806" y="470709"/>
                    </a:lnTo>
                    <a:lnTo>
                      <a:pt x="2540793" y="474686"/>
                    </a:lnTo>
                    <a:lnTo>
                      <a:pt x="2570162" y="481845"/>
                    </a:lnTo>
                    <a:lnTo>
                      <a:pt x="2596356" y="489004"/>
                    </a:lnTo>
                    <a:lnTo>
                      <a:pt x="2623343" y="497754"/>
                    </a:lnTo>
                    <a:lnTo>
                      <a:pt x="2649537" y="508094"/>
                    </a:lnTo>
                    <a:lnTo>
                      <a:pt x="2674144" y="520026"/>
                    </a:lnTo>
                    <a:lnTo>
                      <a:pt x="2700337" y="532752"/>
                    </a:lnTo>
                    <a:lnTo>
                      <a:pt x="2723356" y="546275"/>
                    </a:lnTo>
                    <a:lnTo>
                      <a:pt x="2747169" y="562183"/>
                    </a:lnTo>
                    <a:lnTo>
                      <a:pt x="2769394" y="578092"/>
                    </a:lnTo>
                    <a:lnTo>
                      <a:pt x="2791619" y="594796"/>
                    </a:lnTo>
                    <a:lnTo>
                      <a:pt x="2811462" y="613091"/>
                    </a:lnTo>
                    <a:lnTo>
                      <a:pt x="2832100" y="631386"/>
                    </a:lnTo>
                    <a:lnTo>
                      <a:pt x="2851150" y="652067"/>
                    </a:lnTo>
                    <a:lnTo>
                      <a:pt x="2869406" y="672748"/>
                    </a:lnTo>
                    <a:lnTo>
                      <a:pt x="2886869" y="694224"/>
                    </a:lnTo>
                    <a:lnTo>
                      <a:pt x="2901950" y="717292"/>
                    </a:lnTo>
                    <a:lnTo>
                      <a:pt x="2917825" y="740359"/>
                    </a:lnTo>
                    <a:lnTo>
                      <a:pt x="2932112" y="765017"/>
                    </a:lnTo>
                    <a:lnTo>
                      <a:pt x="2944019" y="789676"/>
                    </a:lnTo>
                    <a:lnTo>
                      <a:pt x="2955131" y="815925"/>
                    </a:lnTo>
                    <a:lnTo>
                      <a:pt x="2965450" y="841379"/>
                    </a:lnTo>
                    <a:lnTo>
                      <a:pt x="2974975" y="867628"/>
                    </a:lnTo>
                    <a:lnTo>
                      <a:pt x="2982912" y="895468"/>
                    </a:lnTo>
                    <a:lnTo>
                      <a:pt x="2989262" y="923308"/>
                    </a:lnTo>
                    <a:lnTo>
                      <a:pt x="2994025" y="951148"/>
                    </a:lnTo>
                    <a:lnTo>
                      <a:pt x="2997200" y="979783"/>
                    </a:lnTo>
                    <a:lnTo>
                      <a:pt x="3000375" y="1010009"/>
                    </a:lnTo>
                    <a:lnTo>
                      <a:pt x="3000375" y="1039440"/>
                    </a:lnTo>
                    <a:lnTo>
                      <a:pt x="2999581" y="1066485"/>
                    </a:lnTo>
                    <a:lnTo>
                      <a:pt x="2997200" y="1092734"/>
                    </a:lnTo>
                    <a:lnTo>
                      <a:pt x="2998788" y="1097506"/>
                    </a:lnTo>
                    <a:lnTo>
                      <a:pt x="2997200" y="1099893"/>
                    </a:lnTo>
                    <a:lnTo>
                      <a:pt x="2996406" y="1103074"/>
                    </a:lnTo>
                    <a:lnTo>
                      <a:pt x="2996406" y="1112620"/>
                    </a:lnTo>
                    <a:lnTo>
                      <a:pt x="2995612" y="1112620"/>
                    </a:lnTo>
                    <a:lnTo>
                      <a:pt x="2993231" y="1123756"/>
                    </a:lnTo>
                    <a:lnTo>
                      <a:pt x="2990056" y="1134096"/>
                    </a:lnTo>
                    <a:lnTo>
                      <a:pt x="2986088" y="1144437"/>
                    </a:lnTo>
                    <a:lnTo>
                      <a:pt x="2982119" y="1153982"/>
                    </a:lnTo>
                    <a:lnTo>
                      <a:pt x="2976562" y="1162732"/>
                    </a:lnTo>
                    <a:lnTo>
                      <a:pt x="2971006" y="1171481"/>
                    </a:lnTo>
                    <a:lnTo>
                      <a:pt x="2963862" y="1179436"/>
                    </a:lnTo>
                    <a:lnTo>
                      <a:pt x="2956719" y="1186594"/>
                    </a:lnTo>
                    <a:lnTo>
                      <a:pt x="2947987" y="1193753"/>
                    </a:lnTo>
                    <a:lnTo>
                      <a:pt x="2940050" y="1198526"/>
                    </a:lnTo>
                    <a:lnTo>
                      <a:pt x="2930525" y="1204094"/>
                    </a:lnTo>
                    <a:lnTo>
                      <a:pt x="2921794" y="1208866"/>
                    </a:lnTo>
                    <a:lnTo>
                      <a:pt x="2911475" y="1212048"/>
                    </a:lnTo>
                    <a:lnTo>
                      <a:pt x="2900362" y="1214434"/>
                    </a:lnTo>
                    <a:lnTo>
                      <a:pt x="2890044" y="1216025"/>
                    </a:lnTo>
                    <a:lnTo>
                      <a:pt x="2878137" y="1216025"/>
                    </a:lnTo>
                    <a:lnTo>
                      <a:pt x="2866231" y="1216025"/>
                    </a:lnTo>
                    <a:lnTo>
                      <a:pt x="2855119" y="1214434"/>
                    </a:lnTo>
                    <a:lnTo>
                      <a:pt x="2842419" y="1211253"/>
                    </a:lnTo>
                    <a:lnTo>
                      <a:pt x="2832100" y="1207276"/>
                    </a:lnTo>
                    <a:lnTo>
                      <a:pt x="2820987" y="1201708"/>
                    </a:lnTo>
                    <a:lnTo>
                      <a:pt x="2811462" y="1196140"/>
                    </a:lnTo>
                    <a:lnTo>
                      <a:pt x="2802731" y="1189776"/>
                    </a:lnTo>
                    <a:lnTo>
                      <a:pt x="2794000" y="1181026"/>
                    </a:lnTo>
                    <a:lnTo>
                      <a:pt x="2786062" y="1173072"/>
                    </a:lnTo>
                    <a:lnTo>
                      <a:pt x="2778919" y="1164322"/>
                    </a:lnTo>
                    <a:lnTo>
                      <a:pt x="2772569" y="1153982"/>
                    </a:lnTo>
                    <a:lnTo>
                      <a:pt x="2768600" y="1143641"/>
                    </a:lnTo>
                    <a:lnTo>
                      <a:pt x="2764631" y="1131710"/>
                    </a:lnTo>
                    <a:lnTo>
                      <a:pt x="2761456" y="1120574"/>
                    </a:lnTo>
                    <a:lnTo>
                      <a:pt x="2759869" y="1109438"/>
                    </a:lnTo>
                    <a:lnTo>
                      <a:pt x="2758281" y="1097506"/>
                    </a:lnTo>
                    <a:lnTo>
                      <a:pt x="2759869" y="1092734"/>
                    </a:lnTo>
                    <a:lnTo>
                      <a:pt x="2760662" y="1090348"/>
                    </a:lnTo>
                    <a:lnTo>
                      <a:pt x="2761456" y="1082393"/>
                    </a:lnTo>
                    <a:lnTo>
                      <a:pt x="2758281" y="1082393"/>
                    </a:lnTo>
                    <a:lnTo>
                      <a:pt x="2760662" y="1060917"/>
                    </a:lnTo>
                    <a:lnTo>
                      <a:pt x="2761456" y="1039440"/>
                    </a:lnTo>
                    <a:lnTo>
                      <a:pt x="2761456" y="1021941"/>
                    </a:lnTo>
                    <a:lnTo>
                      <a:pt x="2759869" y="1004441"/>
                    </a:lnTo>
                    <a:lnTo>
                      <a:pt x="2757487" y="988533"/>
                    </a:lnTo>
                    <a:lnTo>
                      <a:pt x="2754312" y="971829"/>
                    </a:lnTo>
                    <a:lnTo>
                      <a:pt x="2751137" y="955125"/>
                    </a:lnTo>
                    <a:lnTo>
                      <a:pt x="2746375" y="939216"/>
                    </a:lnTo>
                    <a:lnTo>
                      <a:pt x="2740819" y="923308"/>
                    </a:lnTo>
                    <a:lnTo>
                      <a:pt x="2735262" y="908195"/>
                    </a:lnTo>
                    <a:lnTo>
                      <a:pt x="2728912" y="893877"/>
                    </a:lnTo>
                    <a:lnTo>
                      <a:pt x="2720181" y="879559"/>
                    </a:lnTo>
                    <a:lnTo>
                      <a:pt x="2713037" y="865241"/>
                    </a:lnTo>
                    <a:lnTo>
                      <a:pt x="2704306" y="851719"/>
                    </a:lnTo>
                    <a:lnTo>
                      <a:pt x="2694781" y="838197"/>
                    </a:lnTo>
                    <a:lnTo>
                      <a:pt x="2684462" y="826265"/>
                    </a:lnTo>
                    <a:lnTo>
                      <a:pt x="2674144" y="813539"/>
                    </a:lnTo>
                    <a:lnTo>
                      <a:pt x="2663031" y="801607"/>
                    </a:lnTo>
                    <a:lnTo>
                      <a:pt x="2651918" y="789676"/>
                    </a:lnTo>
                    <a:lnTo>
                      <a:pt x="2639218" y="779335"/>
                    </a:lnTo>
                    <a:lnTo>
                      <a:pt x="2626518" y="768995"/>
                    </a:lnTo>
                    <a:lnTo>
                      <a:pt x="2613818" y="760245"/>
                    </a:lnTo>
                    <a:lnTo>
                      <a:pt x="2599531" y="752291"/>
                    </a:lnTo>
                    <a:lnTo>
                      <a:pt x="2586037" y="743541"/>
                    </a:lnTo>
                    <a:lnTo>
                      <a:pt x="2570956" y="736382"/>
                    </a:lnTo>
                    <a:lnTo>
                      <a:pt x="2556668" y="729223"/>
                    </a:lnTo>
                    <a:lnTo>
                      <a:pt x="2540793" y="722860"/>
                    </a:lnTo>
                    <a:lnTo>
                      <a:pt x="2525712" y="718087"/>
                    </a:lnTo>
                    <a:lnTo>
                      <a:pt x="2509043" y="714110"/>
                    </a:lnTo>
                    <a:lnTo>
                      <a:pt x="2493962" y="710133"/>
                    </a:lnTo>
                    <a:lnTo>
                      <a:pt x="2476500" y="706951"/>
                    </a:lnTo>
                    <a:lnTo>
                      <a:pt x="2459831" y="704565"/>
                    </a:lnTo>
                    <a:lnTo>
                      <a:pt x="2442368" y="703770"/>
                    </a:lnTo>
                    <a:lnTo>
                      <a:pt x="2426493" y="702974"/>
                    </a:lnTo>
                    <a:lnTo>
                      <a:pt x="2413793" y="702974"/>
                    </a:lnTo>
                    <a:lnTo>
                      <a:pt x="2401887" y="700588"/>
                    </a:lnTo>
                    <a:lnTo>
                      <a:pt x="2390775" y="697406"/>
                    </a:lnTo>
                    <a:lnTo>
                      <a:pt x="2378868" y="693429"/>
                    </a:lnTo>
                    <a:lnTo>
                      <a:pt x="2368550" y="687861"/>
                    </a:lnTo>
                    <a:lnTo>
                      <a:pt x="2359025" y="682293"/>
                    </a:lnTo>
                    <a:lnTo>
                      <a:pt x="2349500" y="675930"/>
                    </a:lnTo>
                    <a:lnTo>
                      <a:pt x="2341562" y="667975"/>
                    </a:lnTo>
                    <a:lnTo>
                      <a:pt x="2334418" y="659226"/>
                    </a:lnTo>
                    <a:lnTo>
                      <a:pt x="2326481" y="650476"/>
                    </a:lnTo>
                    <a:lnTo>
                      <a:pt x="2320925" y="640135"/>
                    </a:lnTo>
                    <a:lnTo>
                      <a:pt x="2315368" y="629795"/>
                    </a:lnTo>
                    <a:lnTo>
                      <a:pt x="2311400" y="618659"/>
                    </a:lnTo>
                    <a:lnTo>
                      <a:pt x="2308225" y="606727"/>
                    </a:lnTo>
                    <a:lnTo>
                      <a:pt x="2307431" y="595591"/>
                    </a:lnTo>
                    <a:lnTo>
                      <a:pt x="2306637" y="583660"/>
                    </a:lnTo>
                    <a:lnTo>
                      <a:pt x="2307431" y="570933"/>
                    </a:lnTo>
                    <a:lnTo>
                      <a:pt x="2308225" y="559002"/>
                    </a:lnTo>
                    <a:lnTo>
                      <a:pt x="2311400" y="547070"/>
                    </a:lnTo>
                    <a:lnTo>
                      <a:pt x="2315368" y="535934"/>
                    </a:lnTo>
                    <a:lnTo>
                      <a:pt x="2320925" y="525594"/>
                    </a:lnTo>
                    <a:lnTo>
                      <a:pt x="2326481" y="515253"/>
                    </a:lnTo>
                    <a:lnTo>
                      <a:pt x="2334418" y="507299"/>
                    </a:lnTo>
                    <a:lnTo>
                      <a:pt x="2341562" y="497754"/>
                    </a:lnTo>
                    <a:lnTo>
                      <a:pt x="2349500" y="490595"/>
                    </a:lnTo>
                    <a:lnTo>
                      <a:pt x="2359025" y="483436"/>
                    </a:lnTo>
                    <a:lnTo>
                      <a:pt x="2368550" y="477868"/>
                    </a:lnTo>
                    <a:lnTo>
                      <a:pt x="2378868" y="472300"/>
                    </a:lnTo>
                    <a:lnTo>
                      <a:pt x="2390775" y="468323"/>
                    </a:lnTo>
                    <a:lnTo>
                      <a:pt x="2401887" y="465141"/>
                    </a:lnTo>
                    <a:lnTo>
                      <a:pt x="2413793" y="464346"/>
                    </a:lnTo>
                    <a:close/>
                    <a:moveTo>
                      <a:pt x="2426494" y="0"/>
                    </a:moveTo>
                    <a:lnTo>
                      <a:pt x="2452688" y="794"/>
                    </a:lnTo>
                    <a:lnTo>
                      <a:pt x="2479675" y="1589"/>
                    </a:lnTo>
                    <a:lnTo>
                      <a:pt x="2505075" y="3177"/>
                    </a:lnTo>
                    <a:lnTo>
                      <a:pt x="2532062" y="5560"/>
                    </a:lnTo>
                    <a:lnTo>
                      <a:pt x="2557462" y="8737"/>
                    </a:lnTo>
                    <a:lnTo>
                      <a:pt x="2584450" y="11914"/>
                    </a:lnTo>
                    <a:lnTo>
                      <a:pt x="2609850" y="15885"/>
                    </a:lnTo>
                    <a:lnTo>
                      <a:pt x="2634456" y="21444"/>
                    </a:lnTo>
                    <a:lnTo>
                      <a:pt x="2659856" y="26210"/>
                    </a:lnTo>
                    <a:lnTo>
                      <a:pt x="2684462" y="32563"/>
                    </a:lnTo>
                    <a:lnTo>
                      <a:pt x="2709069" y="39711"/>
                    </a:lnTo>
                    <a:lnTo>
                      <a:pt x="2733675" y="46859"/>
                    </a:lnTo>
                    <a:lnTo>
                      <a:pt x="2758281" y="54802"/>
                    </a:lnTo>
                    <a:lnTo>
                      <a:pt x="2782094" y="63538"/>
                    </a:lnTo>
                    <a:lnTo>
                      <a:pt x="2805906" y="72274"/>
                    </a:lnTo>
                    <a:lnTo>
                      <a:pt x="2828925" y="81805"/>
                    </a:lnTo>
                    <a:lnTo>
                      <a:pt x="2852738" y="92130"/>
                    </a:lnTo>
                    <a:lnTo>
                      <a:pt x="2875756" y="102455"/>
                    </a:lnTo>
                    <a:lnTo>
                      <a:pt x="2920206" y="126281"/>
                    </a:lnTo>
                    <a:lnTo>
                      <a:pt x="2963862" y="150902"/>
                    </a:lnTo>
                    <a:lnTo>
                      <a:pt x="3005931" y="177906"/>
                    </a:lnTo>
                    <a:lnTo>
                      <a:pt x="3046412" y="207292"/>
                    </a:lnTo>
                    <a:lnTo>
                      <a:pt x="3085306" y="237473"/>
                    </a:lnTo>
                    <a:lnTo>
                      <a:pt x="3123406" y="270830"/>
                    </a:lnTo>
                    <a:lnTo>
                      <a:pt x="3159125" y="304187"/>
                    </a:lnTo>
                    <a:lnTo>
                      <a:pt x="3194050" y="340721"/>
                    </a:lnTo>
                    <a:lnTo>
                      <a:pt x="3225800" y="378050"/>
                    </a:lnTo>
                    <a:lnTo>
                      <a:pt x="3257550" y="416967"/>
                    </a:lnTo>
                    <a:lnTo>
                      <a:pt x="3286919" y="458266"/>
                    </a:lnTo>
                    <a:lnTo>
                      <a:pt x="3313112" y="500360"/>
                    </a:lnTo>
                    <a:lnTo>
                      <a:pt x="3338512" y="544836"/>
                    </a:lnTo>
                    <a:lnTo>
                      <a:pt x="3361531" y="588518"/>
                    </a:lnTo>
                    <a:lnTo>
                      <a:pt x="3371850" y="612345"/>
                    </a:lnTo>
                    <a:lnTo>
                      <a:pt x="3382169" y="634583"/>
                    </a:lnTo>
                    <a:lnTo>
                      <a:pt x="3392488" y="658410"/>
                    </a:lnTo>
                    <a:lnTo>
                      <a:pt x="3400425" y="682237"/>
                    </a:lnTo>
                    <a:lnTo>
                      <a:pt x="3409950" y="705269"/>
                    </a:lnTo>
                    <a:lnTo>
                      <a:pt x="3417094" y="729890"/>
                    </a:lnTo>
                    <a:lnTo>
                      <a:pt x="3424238" y="754511"/>
                    </a:lnTo>
                    <a:lnTo>
                      <a:pt x="3431381" y="779132"/>
                    </a:lnTo>
                    <a:lnTo>
                      <a:pt x="3436938" y="803753"/>
                    </a:lnTo>
                    <a:lnTo>
                      <a:pt x="3442494" y="829962"/>
                    </a:lnTo>
                    <a:lnTo>
                      <a:pt x="3447256" y="855377"/>
                    </a:lnTo>
                    <a:lnTo>
                      <a:pt x="3451225" y="880792"/>
                    </a:lnTo>
                    <a:lnTo>
                      <a:pt x="3455988" y="907001"/>
                    </a:lnTo>
                    <a:lnTo>
                      <a:pt x="3459162" y="932416"/>
                    </a:lnTo>
                    <a:lnTo>
                      <a:pt x="3460750" y="958626"/>
                    </a:lnTo>
                    <a:lnTo>
                      <a:pt x="3463131" y="985629"/>
                    </a:lnTo>
                    <a:lnTo>
                      <a:pt x="3463925" y="1012633"/>
                    </a:lnTo>
                    <a:lnTo>
                      <a:pt x="3463925" y="1038842"/>
                    </a:lnTo>
                    <a:lnTo>
                      <a:pt x="3463131" y="1077759"/>
                    </a:lnTo>
                    <a:lnTo>
                      <a:pt x="3460750" y="1116676"/>
                    </a:lnTo>
                    <a:lnTo>
                      <a:pt x="3456781" y="1155593"/>
                    </a:lnTo>
                    <a:lnTo>
                      <a:pt x="3451225" y="1193715"/>
                    </a:lnTo>
                    <a:lnTo>
                      <a:pt x="3449638" y="1211188"/>
                    </a:lnTo>
                    <a:lnTo>
                      <a:pt x="3446462" y="1227867"/>
                    </a:lnTo>
                    <a:lnTo>
                      <a:pt x="3446462" y="1228661"/>
                    </a:lnTo>
                    <a:lnTo>
                      <a:pt x="3442494" y="1239780"/>
                    </a:lnTo>
                    <a:lnTo>
                      <a:pt x="3438525" y="1251693"/>
                    </a:lnTo>
                    <a:lnTo>
                      <a:pt x="3432969" y="1262018"/>
                    </a:lnTo>
                    <a:lnTo>
                      <a:pt x="3426619" y="1271549"/>
                    </a:lnTo>
                    <a:lnTo>
                      <a:pt x="3421062" y="1281080"/>
                    </a:lnTo>
                    <a:lnTo>
                      <a:pt x="3413919" y="1289022"/>
                    </a:lnTo>
                    <a:lnTo>
                      <a:pt x="3405188" y="1298553"/>
                    </a:lnTo>
                    <a:lnTo>
                      <a:pt x="3396456" y="1305701"/>
                    </a:lnTo>
                    <a:lnTo>
                      <a:pt x="3386931" y="1312849"/>
                    </a:lnTo>
                    <a:lnTo>
                      <a:pt x="3376612" y="1318408"/>
                    </a:lnTo>
                    <a:lnTo>
                      <a:pt x="3366294" y="1323968"/>
                    </a:lnTo>
                    <a:lnTo>
                      <a:pt x="3355181" y="1327939"/>
                    </a:lnTo>
                    <a:lnTo>
                      <a:pt x="3344069" y="1331116"/>
                    </a:lnTo>
                    <a:lnTo>
                      <a:pt x="3332956" y="1334293"/>
                    </a:lnTo>
                    <a:lnTo>
                      <a:pt x="3320256" y="1335881"/>
                    </a:lnTo>
                    <a:lnTo>
                      <a:pt x="3308350" y="1336675"/>
                    </a:lnTo>
                    <a:lnTo>
                      <a:pt x="3292475" y="1335881"/>
                    </a:lnTo>
                    <a:lnTo>
                      <a:pt x="3278981" y="1333498"/>
                    </a:lnTo>
                    <a:lnTo>
                      <a:pt x="3264694" y="1330321"/>
                    </a:lnTo>
                    <a:lnTo>
                      <a:pt x="3251994" y="1325556"/>
                    </a:lnTo>
                    <a:lnTo>
                      <a:pt x="3239294" y="1319202"/>
                    </a:lnTo>
                    <a:lnTo>
                      <a:pt x="3228181" y="1312054"/>
                    </a:lnTo>
                    <a:lnTo>
                      <a:pt x="3217069" y="1303318"/>
                    </a:lnTo>
                    <a:lnTo>
                      <a:pt x="3206750" y="1294581"/>
                    </a:lnTo>
                    <a:lnTo>
                      <a:pt x="3197225" y="1284257"/>
                    </a:lnTo>
                    <a:lnTo>
                      <a:pt x="3189288" y="1273137"/>
                    </a:lnTo>
                    <a:lnTo>
                      <a:pt x="3182144" y="1262018"/>
                    </a:lnTo>
                    <a:lnTo>
                      <a:pt x="3175794" y="1248517"/>
                    </a:lnTo>
                    <a:lnTo>
                      <a:pt x="3171031" y="1235809"/>
                    </a:lnTo>
                    <a:lnTo>
                      <a:pt x="3167856" y="1221513"/>
                    </a:lnTo>
                    <a:lnTo>
                      <a:pt x="3165475" y="1207217"/>
                    </a:lnTo>
                    <a:lnTo>
                      <a:pt x="3164681" y="1192921"/>
                    </a:lnTo>
                    <a:lnTo>
                      <a:pt x="3164681" y="1184979"/>
                    </a:lnTo>
                    <a:lnTo>
                      <a:pt x="3165475" y="1176242"/>
                    </a:lnTo>
                    <a:lnTo>
                      <a:pt x="3164681" y="1176242"/>
                    </a:lnTo>
                    <a:lnTo>
                      <a:pt x="3169444" y="1142885"/>
                    </a:lnTo>
                    <a:lnTo>
                      <a:pt x="3173412" y="1107939"/>
                    </a:lnTo>
                    <a:lnTo>
                      <a:pt x="3175794" y="1072994"/>
                    </a:lnTo>
                    <a:lnTo>
                      <a:pt x="3176588" y="1038842"/>
                    </a:lnTo>
                    <a:lnTo>
                      <a:pt x="3175794" y="999925"/>
                    </a:lnTo>
                    <a:lnTo>
                      <a:pt x="3172619" y="961803"/>
                    </a:lnTo>
                    <a:lnTo>
                      <a:pt x="3168650" y="924474"/>
                    </a:lnTo>
                    <a:lnTo>
                      <a:pt x="3161506" y="887146"/>
                    </a:lnTo>
                    <a:lnTo>
                      <a:pt x="3153569" y="851406"/>
                    </a:lnTo>
                    <a:lnTo>
                      <a:pt x="3143250" y="815666"/>
                    </a:lnTo>
                    <a:lnTo>
                      <a:pt x="3130550" y="780720"/>
                    </a:lnTo>
                    <a:lnTo>
                      <a:pt x="3117056" y="746569"/>
                    </a:lnTo>
                    <a:lnTo>
                      <a:pt x="3102769" y="712417"/>
                    </a:lnTo>
                    <a:lnTo>
                      <a:pt x="3085306" y="680648"/>
                    </a:lnTo>
                    <a:lnTo>
                      <a:pt x="3067844" y="648879"/>
                    </a:lnTo>
                    <a:lnTo>
                      <a:pt x="3048794" y="619493"/>
                    </a:lnTo>
                    <a:lnTo>
                      <a:pt x="3027362" y="589313"/>
                    </a:lnTo>
                    <a:lnTo>
                      <a:pt x="3005931" y="560721"/>
                    </a:lnTo>
                    <a:lnTo>
                      <a:pt x="2982119" y="534511"/>
                    </a:lnTo>
                    <a:lnTo>
                      <a:pt x="2956719" y="507508"/>
                    </a:lnTo>
                    <a:lnTo>
                      <a:pt x="2930525" y="482887"/>
                    </a:lnTo>
                    <a:lnTo>
                      <a:pt x="2902744" y="459060"/>
                    </a:lnTo>
                    <a:lnTo>
                      <a:pt x="2875756" y="436822"/>
                    </a:lnTo>
                    <a:lnTo>
                      <a:pt x="2845594" y="416172"/>
                    </a:lnTo>
                    <a:lnTo>
                      <a:pt x="2814638" y="395523"/>
                    </a:lnTo>
                    <a:lnTo>
                      <a:pt x="2782888" y="378050"/>
                    </a:lnTo>
                    <a:lnTo>
                      <a:pt x="2751138" y="362165"/>
                    </a:lnTo>
                    <a:lnTo>
                      <a:pt x="2717800" y="346281"/>
                    </a:lnTo>
                    <a:lnTo>
                      <a:pt x="2683669" y="332779"/>
                    </a:lnTo>
                    <a:lnTo>
                      <a:pt x="2648744" y="320866"/>
                    </a:lnTo>
                    <a:lnTo>
                      <a:pt x="2613025" y="310541"/>
                    </a:lnTo>
                    <a:lnTo>
                      <a:pt x="2577306" y="302599"/>
                    </a:lnTo>
                    <a:lnTo>
                      <a:pt x="2540000" y="296245"/>
                    </a:lnTo>
                    <a:lnTo>
                      <a:pt x="2501900" y="291480"/>
                    </a:lnTo>
                    <a:lnTo>
                      <a:pt x="2464594" y="288303"/>
                    </a:lnTo>
                    <a:lnTo>
                      <a:pt x="2426494" y="286714"/>
                    </a:lnTo>
                    <a:lnTo>
                      <a:pt x="2410619" y="286714"/>
                    </a:lnTo>
                    <a:lnTo>
                      <a:pt x="2396331" y="283537"/>
                    </a:lnTo>
                    <a:lnTo>
                      <a:pt x="2383631" y="281155"/>
                    </a:lnTo>
                    <a:lnTo>
                      <a:pt x="2370138" y="275595"/>
                    </a:lnTo>
                    <a:lnTo>
                      <a:pt x="2357438" y="269241"/>
                    </a:lnTo>
                    <a:lnTo>
                      <a:pt x="2345531" y="262093"/>
                    </a:lnTo>
                    <a:lnTo>
                      <a:pt x="2335212" y="254151"/>
                    </a:lnTo>
                    <a:lnTo>
                      <a:pt x="2324894" y="244621"/>
                    </a:lnTo>
                    <a:lnTo>
                      <a:pt x="2315369" y="234296"/>
                    </a:lnTo>
                    <a:lnTo>
                      <a:pt x="2307431" y="224765"/>
                    </a:lnTo>
                    <a:lnTo>
                      <a:pt x="2300288" y="212057"/>
                    </a:lnTo>
                    <a:lnTo>
                      <a:pt x="2293938" y="200144"/>
                    </a:lnTo>
                    <a:lnTo>
                      <a:pt x="2289175" y="186642"/>
                    </a:lnTo>
                    <a:lnTo>
                      <a:pt x="2286000" y="173141"/>
                    </a:lnTo>
                    <a:lnTo>
                      <a:pt x="2282825" y="158845"/>
                    </a:lnTo>
                    <a:lnTo>
                      <a:pt x="2282825" y="143754"/>
                    </a:lnTo>
                    <a:lnTo>
                      <a:pt x="2282825" y="128664"/>
                    </a:lnTo>
                    <a:lnTo>
                      <a:pt x="2286000" y="114368"/>
                    </a:lnTo>
                    <a:lnTo>
                      <a:pt x="2289175" y="101661"/>
                    </a:lnTo>
                    <a:lnTo>
                      <a:pt x="2293938" y="88159"/>
                    </a:lnTo>
                    <a:lnTo>
                      <a:pt x="2300288" y="75451"/>
                    </a:lnTo>
                    <a:lnTo>
                      <a:pt x="2307431" y="63538"/>
                    </a:lnTo>
                    <a:lnTo>
                      <a:pt x="2315369" y="52419"/>
                    </a:lnTo>
                    <a:lnTo>
                      <a:pt x="2324894" y="42094"/>
                    </a:lnTo>
                    <a:lnTo>
                      <a:pt x="2335212" y="32563"/>
                    </a:lnTo>
                    <a:lnTo>
                      <a:pt x="2345531" y="24621"/>
                    </a:lnTo>
                    <a:lnTo>
                      <a:pt x="2357438" y="17473"/>
                    </a:lnTo>
                    <a:lnTo>
                      <a:pt x="2370138" y="11119"/>
                    </a:lnTo>
                    <a:lnTo>
                      <a:pt x="2383631" y="7148"/>
                    </a:lnTo>
                    <a:lnTo>
                      <a:pt x="2396331" y="3177"/>
                    </a:lnTo>
                    <a:lnTo>
                      <a:pt x="2410619" y="7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4181516" y="5301208"/>
              <a:ext cx="442664" cy="442664"/>
              <a:chOff x="1973778" y="4679353"/>
              <a:chExt cx="304800" cy="304800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1973778" y="4679353"/>
                <a:ext cx="304800" cy="3048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8" name="任意多边形 57"/>
              <p:cNvSpPr>
                <a:spLocks/>
              </p:cNvSpPr>
              <p:nvPr/>
            </p:nvSpPr>
            <p:spPr bwMode="auto">
              <a:xfrm>
                <a:off x="2030587" y="4753267"/>
                <a:ext cx="191182" cy="156973"/>
              </a:xfrm>
              <a:custGeom>
                <a:avLst/>
                <a:gdLst>
                  <a:gd name="connsiteX0" fmla="*/ 3133724 w 3903662"/>
                  <a:gd name="connsiteY0" fmla="*/ 1558926 h 3205164"/>
                  <a:gd name="connsiteX1" fmla="*/ 3117849 w 3903662"/>
                  <a:gd name="connsiteY1" fmla="*/ 1559722 h 3205164"/>
                  <a:gd name="connsiteX2" fmla="*/ 3101181 w 3903662"/>
                  <a:gd name="connsiteY2" fmla="*/ 1562109 h 3205164"/>
                  <a:gd name="connsiteX3" fmla="*/ 3084512 w 3903662"/>
                  <a:gd name="connsiteY3" fmla="*/ 1566088 h 3205164"/>
                  <a:gd name="connsiteX4" fmla="*/ 3070224 w 3903662"/>
                  <a:gd name="connsiteY4" fmla="*/ 1570862 h 3205164"/>
                  <a:gd name="connsiteX5" fmla="*/ 3055937 w 3903662"/>
                  <a:gd name="connsiteY5" fmla="*/ 1578024 h 3205164"/>
                  <a:gd name="connsiteX6" fmla="*/ 3041649 w 3903662"/>
                  <a:gd name="connsiteY6" fmla="*/ 1586776 h 3205164"/>
                  <a:gd name="connsiteX7" fmla="*/ 3029743 w 3903662"/>
                  <a:gd name="connsiteY7" fmla="*/ 1595529 h 3205164"/>
                  <a:gd name="connsiteX8" fmla="*/ 3017043 w 3903662"/>
                  <a:gd name="connsiteY8" fmla="*/ 1605874 h 3205164"/>
                  <a:gd name="connsiteX9" fmla="*/ 3006724 w 3903662"/>
                  <a:gd name="connsiteY9" fmla="*/ 1617014 h 3205164"/>
                  <a:gd name="connsiteX10" fmla="*/ 2997993 w 3903662"/>
                  <a:gd name="connsiteY10" fmla="*/ 1629745 h 3205164"/>
                  <a:gd name="connsiteX11" fmla="*/ 2989262 w 3903662"/>
                  <a:gd name="connsiteY11" fmla="*/ 1643273 h 3205164"/>
                  <a:gd name="connsiteX12" fmla="*/ 2982118 w 3903662"/>
                  <a:gd name="connsiteY12" fmla="*/ 1656004 h 3205164"/>
                  <a:gd name="connsiteX13" fmla="*/ 2975768 w 3903662"/>
                  <a:gd name="connsiteY13" fmla="*/ 1671918 h 3205164"/>
                  <a:gd name="connsiteX14" fmla="*/ 2971799 w 3903662"/>
                  <a:gd name="connsiteY14" fmla="*/ 1687037 h 3205164"/>
                  <a:gd name="connsiteX15" fmla="*/ 2970212 w 3903662"/>
                  <a:gd name="connsiteY15" fmla="*/ 1702951 h 3205164"/>
                  <a:gd name="connsiteX16" fmla="*/ 2968624 w 3903662"/>
                  <a:gd name="connsiteY16" fmla="*/ 1718866 h 3205164"/>
                  <a:gd name="connsiteX17" fmla="*/ 2970212 w 3903662"/>
                  <a:gd name="connsiteY17" fmla="*/ 1735576 h 3205164"/>
                  <a:gd name="connsiteX18" fmla="*/ 2971799 w 3903662"/>
                  <a:gd name="connsiteY18" fmla="*/ 1750694 h 3205164"/>
                  <a:gd name="connsiteX19" fmla="*/ 2975768 w 3903662"/>
                  <a:gd name="connsiteY19" fmla="*/ 1766609 h 3205164"/>
                  <a:gd name="connsiteX20" fmla="*/ 2982118 w 3903662"/>
                  <a:gd name="connsiteY20" fmla="*/ 1781727 h 3205164"/>
                  <a:gd name="connsiteX21" fmla="*/ 2989262 w 3903662"/>
                  <a:gd name="connsiteY21" fmla="*/ 1796050 h 3205164"/>
                  <a:gd name="connsiteX22" fmla="*/ 2997993 w 3903662"/>
                  <a:gd name="connsiteY22" fmla="*/ 1808782 h 3205164"/>
                  <a:gd name="connsiteX23" fmla="*/ 3006724 w 3903662"/>
                  <a:gd name="connsiteY23" fmla="*/ 1820718 h 3205164"/>
                  <a:gd name="connsiteX24" fmla="*/ 3017043 w 3903662"/>
                  <a:gd name="connsiteY24" fmla="*/ 1833449 h 3205164"/>
                  <a:gd name="connsiteX25" fmla="*/ 3029743 w 3903662"/>
                  <a:gd name="connsiteY25" fmla="*/ 1843794 h 3205164"/>
                  <a:gd name="connsiteX26" fmla="*/ 3041649 w 3903662"/>
                  <a:gd name="connsiteY26" fmla="*/ 1852547 h 3205164"/>
                  <a:gd name="connsiteX27" fmla="*/ 3055937 w 3903662"/>
                  <a:gd name="connsiteY27" fmla="*/ 1859708 h 3205164"/>
                  <a:gd name="connsiteX28" fmla="*/ 3070224 w 3903662"/>
                  <a:gd name="connsiteY28" fmla="*/ 1866869 h 3205164"/>
                  <a:gd name="connsiteX29" fmla="*/ 3084512 w 3903662"/>
                  <a:gd name="connsiteY29" fmla="*/ 1872440 h 3205164"/>
                  <a:gd name="connsiteX30" fmla="*/ 3101181 w 3903662"/>
                  <a:gd name="connsiteY30" fmla="*/ 1876418 h 3205164"/>
                  <a:gd name="connsiteX31" fmla="*/ 3117849 w 3903662"/>
                  <a:gd name="connsiteY31" fmla="*/ 1879601 h 3205164"/>
                  <a:gd name="connsiteX32" fmla="*/ 3133724 w 3903662"/>
                  <a:gd name="connsiteY32" fmla="*/ 1879601 h 3205164"/>
                  <a:gd name="connsiteX33" fmla="*/ 3151187 w 3903662"/>
                  <a:gd name="connsiteY33" fmla="*/ 1879601 h 3205164"/>
                  <a:gd name="connsiteX34" fmla="*/ 3167856 w 3903662"/>
                  <a:gd name="connsiteY34" fmla="*/ 1876418 h 3205164"/>
                  <a:gd name="connsiteX35" fmla="*/ 3184525 w 3903662"/>
                  <a:gd name="connsiteY35" fmla="*/ 1872440 h 3205164"/>
                  <a:gd name="connsiteX36" fmla="*/ 3198812 w 3903662"/>
                  <a:gd name="connsiteY36" fmla="*/ 1866869 h 3205164"/>
                  <a:gd name="connsiteX37" fmla="*/ 3213100 w 3903662"/>
                  <a:gd name="connsiteY37" fmla="*/ 1859708 h 3205164"/>
                  <a:gd name="connsiteX38" fmla="*/ 3227387 w 3903662"/>
                  <a:gd name="connsiteY38" fmla="*/ 1852547 h 3205164"/>
                  <a:gd name="connsiteX39" fmla="*/ 3239293 w 3903662"/>
                  <a:gd name="connsiteY39" fmla="*/ 1843794 h 3205164"/>
                  <a:gd name="connsiteX40" fmla="*/ 3251993 w 3903662"/>
                  <a:gd name="connsiteY40" fmla="*/ 1833449 h 3205164"/>
                  <a:gd name="connsiteX41" fmla="*/ 3262312 w 3903662"/>
                  <a:gd name="connsiteY41" fmla="*/ 1820718 h 3205164"/>
                  <a:gd name="connsiteX42" fmla="*/ 3271043 w 3903662"/>
                  <a:gd name="connsiteY42" fmla="*/ 1808782 h 3205164"/>
                  <a:gd name="connsiteX43" fmla="*/ 3279775 w 3903662"/>
                  <a:gd name="connsiteY43" fmla="*/ 1796050 h 3205164"/>
                  <a:gd name="connsiteX44" fmla="*/ 3286918 w 3903662"/>
                  <a:gd name="connsiteY44" fmla="*/ 1781727 h 3205164"/>
                  <a:gd name="connsiteX45" fmla="*/ 3293268 w 3903662"/>
                  <a:gd name="connsiteY45" fmla="*/ 1766609 h 3205164"/>
                  <a:gd name="connsiteX46" fmla="*/ 3297237 w 3903662"/>
                  <a:gd name="connsiteY46" fmla="*/ 1750694 h 3205164"/>
                  <a:gd name="connsiteX47" fmla="*/ 3298825 w 3903662"/>
                  <a:gd name="connsiteY47" fmla="*/ 1735576 h 3205164"/>
                  <a:gd name="connsiteX48" fmla="*/ 3300412 w 3903662"/>
                  <a:gd name="connsiteY48" fmla="*/ 1718866 h 3205164"/>
                  <a:gd name="connsiteX49" fmla="*/ 3298825 w 3903662"/>
                  <a:gd name="connsiteY49" fmla="*/ 1702951 h 3205164"/>
                  <a:gd name="connsiteX50" fmla="*/ 3297237 w 3903662"/>
                  <a:gd name="connsiteY50" fmla="*/ 1687037 h 3205164"/>
                  <a:gd name="connsiteX51" fmla="*/ 3293268 w 3903662"/>
                  <a:gd name="connsiteY51" fmla="*/ 1671918 h 3205164"/>
                  <a:gd name="connsiteX52" fmla="*/ 3286918 w 3903662"/>
                  <a:gd name="connsiteY52" fmla="*/ 1656004 h 3205164"/>
                  <a:gd name="connsiteX53" fmla="*/ 3279775 w 3903662"/>
                  <a:gd name="connsiteY53" fmla="*/ 1643273 h 3205164"/>
                  <a:gd name="connsiteX54" fmla="*/ 3271043 w 3903662"/>
                  <a:gd name="connsiteY54" fmla="*/ 1629745 h 3205164"/>
                  <a:gd name="connsiteX55" fmla="*/ 3262312 w 3903662"/>
                  <a:gd name="connsiteY55" fmla="*/ 1617014 h 3205164"/>
                  <a:gd name="connsiteX56" fmla="*/ 3251993 w 3903662"/>
                  <a:gd name="connsiteY56" fmla="*/ 1605874 h 3205164"/>
                  <a:gd name="connsiteX57" fmla="*/ 3239293 w 3903662"/>
                  <a:gd name="connsiteY57" fmla="*/ 1595529 h 3205164"/>
                  <a:gd name="connsiteX58" fmla="*/ 3227387 w 3903662"/>
                  <a:gd name="connsiteY58" fmla="*/ 1586776 h 3205164"/>
                  <a:gd name="connsiteX59" fmla="*/ 3213100 w 3903662"/>
                  <a:gd name="connsiteY59" fmla="*/ 1578024 h 3205164"/>
                  <a:gd name="connsiteX60" fmla="*/ 3198812 w 3903662"/>
                  <a:gd name="connsiteY60" fmla="*/ 1570862 h 3205164"/>
                  <a:gd name="connsiteX61" fmla="*/ 3184525 w 3903662"/>
                  <a:gd name="connsiteY61" fmla="*/ 1566088 h 3205164"/>
                  <a:gd name="connsiteX62" fmla="*/ 3167856 w 3903662"/>
                  <a:gd name="connsiteY62" fmla="*/ 1562109 h 3205164"/>
                  <a:gd name="connsiteX63" fmla="*/ 3151187 w 3903662"/>
                  <a:gd name="connsiteY63" fmla="*/ 1559722 h 3205164"/>
                  <a:gd name="connsiteX64" fmla="*/ 2314179 w 3903662"/>
                  <a:gd name="connsiteY64" fmla="*/ 1558926 h 3205164"/>
                  <a:gd name="connsiteX65" fmla="*/ 2296675 w 3903662"/>
                  <a:gd name="connsiteY65" fmla="*/ 1559722 h 3205164"/>
                  <a:gd name="connsiteX66" fmla="*/ 2280762 w 3903662"/>
                  <a:gd name="connsiteY66" fmla="*/ 1562109 h 3205164"/>
                  <a:gd name="connsiteX67" fmla="*/ 2264848 w 3903662"/>
                  <a:gd name="connsiteY67" fmla="*/ 1566088 h 3205164"/>
                  <a:gd name="connsiteX68" fmla="*/ 2249731 w 3903662"/>
                  <a:gd name="connsiteY68" fmla="*/ 1570862 h 3205164"/>
                  <a:gd name="connsiteX69" fmla="*/ 2235409 w 3903662"/>
                  <a:gd name="connsiteY69" fmla="*/ 1578024 h 3205164"/>
                  <a:gd name="connsiteX70" fmla="*/ 2221883 w 3903662"/>
                  <a:gd name="connsiteY70" fmla="*/ 1586776 h 3205164"/>
                  <a:gd name="connsiteX71" fmla="*/ 2208357 w 3903662"/>
                  <a:gd name="connsiteY71" fmla="*/ 1595529 h 3205164"/>
                  <a:gd name="connsiteX72" fmla="*/ 2197218 w 3903662"/>
                  <a:gd name="connsiteY72" fmla="*/ 1605874 h 3205164"/>
                  <a:gd name="connsiteX73" fmla="*/ 2186079 w 3903662"/>
                  <a:gd name="connsiteY73" fmla="*/ 1617014 h 3205164"/>
                  <a:gd name="connsiteX74" fmla="*/ 2176531 w 3903662"/>
                  <a:gd name="connsiteY74" fmla="*/ 1629745 h 3205164"/>
                  <a:gd name="connsiteX75" fmla="*/ 2168574 w 3903662"/>
                  <a:gd name="connsiteY75" fmla="*/ 1643273 h 3205164"/>
                  <a:gd name="connsiteX76" fmla="*/ 2161413 w 3903662"/>
                  <a:gd name="connsiteY76" fmla="*/ 1656004 h 3205164"/>
                  <a:gd name="connsiteX77" fmla="*/ 2155844 w 3903662"/>
                  <a:gd name="connsiteY77" fmla="*/ 1671918 h 3205164"/>
                  <a:gd name="connsiteX78" fmla="*/ 2151866 w 3903662"/>
                  <a:gd name="connsiteY78" fmla="*/ 1687037 h 3205164"/>
                  <a:gd name="connsiteX79" fmla="*/ 2148683 w 3903662"/>
                  <a:gd name="connsiteY79" fmla="*/ 1702951 h 3205164"/>
                  <a:gd name="connsiteX80" fmla="*/ 2147887 w 3903662"/>
                  <a:gd name="connsiteY80" fmla="*/ 1718866 h 3205164"/>
                  <a:gd name="connsiteX81" fmla="*/ 2148683 w 3903662"/>
                  <a:gd name="connsiteY81" fmla="*/ 1735576 h 3205164"/>
                  <a:gd name="connsiteX82" fmla="*/ 2151866 w 3903662"/>
                  <a:gd name="connsiteY82" fmla="*/ 1750694 h 3205164"/>
                  <a:gd name="connsiteX83" fmla="*/ 2155844 w 3903662"/>
                  <a:gd name="connsiteY83" fmla="*/ 1766609 h 3205164"/>
                  <a:gd name="connsiteX84" fmla="*/ 2161413 w 3903662"/>
                  <a:gd name="connsiteY84" fmla="*/ 1781727 h 3205164"/>
                  <a:gd name="connsiteX85" fmla="*/ 2168574 w 3903662"/>
                  <a:gd name="connsiteY85" fmla="*/ 1796050 h 3205164"/>
                  <a:gd name="connsiteX86" fmla="*/ 2176531 w 3903662"/>
                  <a:gd name="connsiteY86" fmla="*/ 1808782 h 3205164"/>
                  <a:gd name="connsiteX87" fmla="*/ 2186079 w 3903662"/>
                  <a:gd name="connsiteY87" fmla="*/ 1820718 h 3205164"/>
                  <a:gd name="connsiteX88" fmla="*/ 2197218 w 3903662"/>
                  <a:gd name="connsiteY88" fmla="*/ 1833449 h 3205164"/>
                  <a:gd name="connsiteX89" fmla="*/ 2208357 w 3903662"/>
                  <a:gd name="connsiteY89" fmla="*/ 1843794 h 3205164"/>
                  <a:gd name="connsiteX90" fmla="*/ 2221883 w 3903662"/>
                  <a:gd name="connsiteY90" fmla="*/ 1852547 h 3205164"/>
                  <a:gd name="connsiteX91" fmla="*/ 2235409 w 3903662"/>
                  <a:gd name="connsiteY91" fmla="*/ 1859708 h 3205164"/>
                  <a:gd name="connsiteX92" fmla="*/ 2249731 w 3903662"/>
                  <a:gd name="connsiteY92" fmla="*/ 1866869 h 3205164"/>
                  <a:gd name="connsiteX93" fmla="*/ 2264848 w 3903662"/>
                  <a:gd name="connsiteY93" fmla="*/ 1872440 h 3205164"/>
                  <a:gd name="connsiteX94" fmla="*/ 2280762 w 3903662"/>
                  <a:gd name="connsiteY94" fmla="*/ 1876418 h 3205164"/>
                  <a:gd name="connsiteX95" fmla="*/ 2296675 w 3903662"/>
                  <a:gd name="connsiteY95" fmla="*/ 1879601 h 3205164"/>
                  <a:gd name="connsiteX96" fmla="*/ 2314179 w 3903662"/>
                  <a:gd name="connsiteY96" fmla="*/ 1879601 h 3205164"/>
                  <a:gd name="connsiteX97" fmla="*/ 2330888 w 3903662"/>
                  <a:gd name="connsiteY97" fmla="*/ 1879601 h 3205164"/>
                  <a:gd name="connsiteX98" fmla="*/ 2347597 w 3903662"/>
                  <a:gd name="connsiteY98" fmla="*/ 1876418 h 3205164"/>
                  <a:gd name="connsiteX99" fmla="*/ 2363510 w 3903662"/>
                  <a:gd name="connsiteY99" fmla="*/ 1872440 h 3205164"/>
                  <a:gd name="connsiteX100" fmla="*/ 2379423 w 3903662"/>
                  <a:gd name="connsiteY100" fmla="*/ 1866869 h 3205164"/>
                  <a:gd name="connsiteX101" fmla="*/ 2393745 w 3903662"/>
                  <a:gd name="connsiteY101" fmla="*/ 1859708 h 3205164"/>
                  <a:gd name="connsiteX102" fmla="*/ 2406475 w 3903662"/>
                  <a:gd name="connsiteY102" fmla="*/ 1852547 h 3205164"/>
                  <a:gd name="connsiteX103" fmla="*/ 2419205 w 3903662"/>
                  <a:gd name="connsiteY103" fmla="*/ 1843794 h 3205164"/>
                  <a:gd name="connsiteX104" fmla="*/ 2431140 w 3903662"/>
                  <a:gd name="connsiteY104" fmla="*/ 1833449 h 3205164"/>
                  <a:gd name="connsiteX105" fmla="*/ 2441484 w 3903662"/>
                  <a:gd name="connsiteY105" fmla="*/ 1820718 h 3205164"/>
                  <a:gd name="connsiteX106" fmla="*/ 2451827 w 3903662"/>
                  <a:gd name="connsiteY106" fmla="*/ 1808782 h 3205164"/>
                  <a:gd name="connsiteX107" fmla="*/ 2460580 w 3903662"/>
                  <a:gd name="connsiteY107" fmla="*/ 1796050 h 3205164"/>
                  <a:gd name="connsiteX108" fmla="*/ 2467740 w 3903662"/>
                  <a:gd name="connsiteY108" fmla="*/ 1781727 h 3205164"/>
                  <a:gd name="connsiteX109" fmla="*/ 2472514 w 3903662"/>
                  <a:gd name="connsiteY109" fmla="*/ 1766609 h 3205164"/>
                  <a:gd name="connsiteX110" fmla="*/ 2476493 w 3903662"/>
                  <a:gd name="connsiteY110" fmla="*/ 1750694 h 3205164"/>
                  <a:gd name="connsiteX111" fmla="*/ 2478880 w 3903662"/>
                  <a:gd name="connsiteY111" fmla="*/ 1735576 h 3205164"/>
                  <a:gd name="connsiteX112" fmla="*/ 2479675 w 3903662"/>
                  <a:gd name="connsiteY112" fmla="*/ 1718866 h 3205164"/>
                  <a:gd name="connsiteX113" fmla="*/ 2478880 w 3903662"/>
                  <a:gd name="connsiteY113" fmla="*/ 1702951 h 3205164"/>
                  <a:gd name="connsiteX114" fmla="*/ 2476493 w 3903662"/>
                  <a:gd name="connsiteY114" fmla="*/ 1687037 h 3205164"/>
                  <a:gd name="connsiteX115" fmla="*/ 2472514 w 3903662"/>
                  <a:gd name="connsiteY115" fmla="*/ 1671918 h 3205164"/>
                  <a:gd name="connsiteX116" fmla="*/ 2467740 w 3903662"/>
                  <a:gd name="connsiteY116" fmla="*/ 1656004 h 3205164"/>
                  <a:gd name="connsiteX117" fmla="*/ 2460580 w 3903662"/>
                  <a:gd name="connsiteY117" fmla="*/ 1643273 h 3205164"/>
                  <a:gd name="connsiteX118" fmla="*/ 2451827 w 3903662"/>
                  <a:gd name="connsiteY118" fmla="*/ 1629745 h 3205164"/>
                  <a:gd name="connsiteX119" fmla="*/ 2441484 w 3903662"/>
                  <a:gd name="connsiteY119" fmla="*/ 1617014 h 3205164"/>
                  <a:gd name="connsiteX120" fmla="*/ 2431140 w 3903662"/>
                  <a:gd name="connsiteY120" fmla="*/ 1605874 h 3205164"/>
                  <a:gd name="connsiteX121" fmla="*/ 2419205 w 3903662"/>
                  <a:gd name="connsiteY121" fmla="*/ 1595529 h 3205164"/>
                  <a:gd name="connsiteX122" fmla="*/ 2406475 w 3903662"/>
                  <a:gd name="connsiteY122" fmla="*/ 1586776 h 3205164"/>
                  <a:gd name="connsiteX123" fmla="*/ 2393745 w 3903662"/>
                  <a:gd name="connsiteY123" fmla="*/ 1578024 h 3205164"/>
                  <a:gd name="connsiteX124" fmla="*/ 2379423 w 3903662"/>
                  <a:gd name="connsiteY124" fmla="*/ 1570862 h 3205164"/>
                  <a:gd name="connsiteX125" fmla="*/ 2363510 w 3903662"/>
                  <a:gd name="connsiteY125" fmla="*/ 1566088 h 3205164"/>
                  <a:gd name="connsiteX126" fmla="*/ 2347597 w 3903662"/>
                  <a:gd name="connsiteY126" fmla="*/ 1562109 h 3205164"/>
                  <a:gd name="connsiteX127" fmla="*/ 2330888 w 3903662"/>
                  <a:gd name="connsiteY127" fmla="*/ 1559722 h 3205164"/>
                  <a:gd name="connsiteX128" fmla="*/ 2694781 w 3903662"/>
                  <a:gd name="connsiteY128" fmla="*/ 1073151 h 3205164"/>
                  <a:gd name="connsiteX129" fmla="*/ 2725737 w 3903662"/>
                  <a:gd name="connsiteY129" fmla="*/ 1073151 h 3205164"/>
                  <a:gd name="connsiteX130" fmla="*/ 2755106 w 3903662"/>
                  <a:gd name="connsiteY130" fmla="*/ 1073151 h 3205164"/>
                  <a:gd name="connsiteX131" fmla="*/ 2786062 w 3903662"/>
                  <a:gd name="connsiteY131" fmla="*/ 1074739 h 3205164"/>
                  <a:gd name="connsiteX132" fmla="*/ 2816224 w 3903662"/>
                  <a:gd name="connsiteY132" fmla="*/ 1076326 h 3205164"/>
                  <a:gd name="connsiteX133" fmla="*/ 2845593 w 3903662"/>
                  <a:gd name="connsiteY133" fmla="*/ 1078708 h 3205164"/>
                  <a:gd name="connsiteX134" fmla="*/ 2874962 w 3903662"/>
                  <a:gd name="connsiteY134" fmla="*/ 1081883 h 3205164"/>
                  <a:gd name="connsiteX135" fmla="*/ 2905124 w 3903662"/>
                  <a:gd name="connsiteY135" fmla="*/ 1085058 h 3205164"/>
                  <a:gd name="connsiteX136" fmla="*/ 2933699 w 3903662"/>
                  <a:gd name="connsiteY136" fmla="*/ 1089026 h 3205164"/>
                  <a:gd name="connsiteX137" fmla="*/ 2962274 w 3903662"/>
                  <a:gd name="connsiteY137" fmla="*/ 1092995 h 3205164"/>
                  <a:gd name="connsiteX138" fmla="*/ 2990849 w 3903662"/>
                  <a:gd name="connsiteY138" fmla="*/ 1099345 h 3205164"/>
                  <a:gd name="connsiteX139" fmla="*/ 3020218 w 3903662"/>
                  <a:gd name="connsiteY139" fmla="*/ 1104108 h 3205164"/>
                  <a:gd name="connsiteX140" fmla="*/ 3074987 w 3903662"/>
                  <a:gd name="connsiteY140" fmla="*/ 1117601 h 3205164"/>
                  <a:gd name="connsiteX141" fmla="*/ 3130550 w 3903662"/>
                  <a:gd name="connsiteY141" fmla="*/ 1132683 h 3205164"/>
                  <a:gd name="connsiteX142" fmla="*/ 3183731 w 3903662"/>
                  <a:gd name="connsiteY142" fmla="*/ 1150145 h 3205164"/>
                  <a:gd name="connsiteX143" fmla="*/ 3236118 w 3903662"/>
                  <a:gd name="connsiteY143" fmla="*/ 1170783 h 3205164"/>
                  <a:gd name="connsiteX144" fmla="*/ 3287712 w 3903662"/>
                  <a:gd name="connsiteY144" fmla="*/ 1192214 h 3205164"/>
                  <a:gd name="connsiteX145" fmla="*/ 3336925 w 3903662"/>
                  <a:gd name="connsiteY145" fmla="*/ 1216026 h 3205164"/>
                  <a:gd name="connsiteX146" fmla="*/ 3383756 w 3903662"/>
                  <a:gd name="connsiteY146" fmla="*/ 1241426 h 3205164"/>
                  <a:gd name="connsiteX147" fmla="*/ 3429793 w 3903662"/>
                  <a:gd name="connsiteY147" fmla="*/ 1269208 h 3205164"/>
                  <a:gd name="connsiteX148" fmla="*/ 3475037 w 3903662"/>
                  <a:gd name="connsiteY148" fmla="*/ 1297783 h 3205164"/>
                  <a:gd name="connsiteX149" fmla="*/ 3517106 w 3903662"/>
                  <a:gd name="connsiteY149" fmla="*/ 1329533 h 3205164"/>
                  <a:gd name="connsiteX150" fmla="*/ 3558381 w 3903662"/>
                  <a:gd name="connsiteY150" fmla="*/ 1361283 h 3205164"/>
                  <a:gd name="connsiteX151" fmla="*/ 3597275 w 3903662"/>
                  <a:gd name="connsiteY151" fmla="*/ 1396208 h 3205164"/>
                  <a:gd name="connsiteX152" fmla="*/ 3616325 w 3903662"/>
                  <a:gd name="connsiteY152" fmla="*/ 1413670 h 3205164"/>
                  <a:gd name="connsiteX153" fmla="*/ 3633787 w 3903662"/>
                  <a:gd name="connsiteY153" fmla="*/ 1432720 h 3205164"/>
                  <a:gd name="connsiteX154" fmla="*/ 3652837 w 3903662"/>
                  <a:gd name="connsiteY154" fmla="*/ 1450976 h 3205164"/>
                  <a:gd name="connsiteX155" fmla="*/ 3670300 w 3903662"/>
                  <a:gd name="connsiteY155" fmla="*/ 1469233 h 3205164"/>
                  <a:gd name="connsiteX156" fmla="*/ 3686175 w 3903662"/>
                  <a:gd name="connsiteY156" fmla="*/ 1489076 h 3205164"/>
                  <a:gd name="connsiteX157" fmla="*/ 3702843 w 3903662"/>
                  <a:gd name="connsiteY157" fmla="*/ 1508126 h 3205164"/>
                  <a:gd name="connsiteX158" fmla="*/ 3717925 w 3903662"/>
                  <a:gd name="connsiteY158" fmla="*/ 1527970 h 3205164"/>
                  <a:gd name="connsiteX159" fmla="*/ 3732212 w 3903662"/>
                  <a:gd name="connsiteY159" fmla="*/ 1548608 h 3205164"/>
                  <a:gd name="connsiteX160" fmla="*/ 3748087 w 3903662"/>
                  <a:gd name="connsiteY160" fmla="*/ 1568451 h 3205164"/>
                  <a:gd name="connsiteX161" fmla="*/ 3761581 w 3903662"/>
                  <a:gd name="connsiteY161" fmla="*/ 1589089 h 3205164"/>
                  <a:gd name="connsiteX162" fmla="*/ 3774281 w 3903662"/>
                  <a:gd name="connsiteY162" fmla="*/ 1609726 h 3205164"/>
                  <a:gd name="connsiteX163" fmla="*/ 3787775 w 3903662"/>
                  <a:gd name="connsiteY163" fmla="*/ 1631158 h 3205164"/>
                  <a:gd name="connsiteX164" fmla="*/ 3798887 w 3903662"/>
                  <a:gd name="connsiteY164" fmla="*/ 1652589 h 3205164"/>
                  <a:gd name="connsiteX165" fmla="*/ 3811587 w 3903662"/>
                  <a:gd name="connsiteY165" fmla="*/ 1675608 h 3205164"/>
                  <a:gd name="connsiteX166" fmla="*/ 3821906 w 3903662"/>
                  <a:gd name="connsiteY166" fmla="*/ 1697832 h 3205164"/>
                  <a:gd name="connsiteX167" fmla="*/ 3832225 w 3903662"/>
                  <a:gd name="connsiteY167" fmla="*/ 1720851 h 3205164"/>
                  <a:gd name="connsiteX168" fmla="*/ 3840956 w 3903662"/>
                  <a:gd name="connsiteY168" fmla="*/ 1743076 h 3205164"/>
                  <a:gd name="connsiteX169" fmla="*/ 3850481 w 3903662"/>
                  <a:gd name="connsiteY169" fmla="*/ 1765301 h 3205164"/>
                  <a:gd name="connsiteX170" fmla="*/ 3858418 w 3903662"/>
                  <a:gd name="connsiteY170" fmla="*/ 1789114 h 3205164"/>
                  <a:gd name="connsiteX171" fmla="*/ 3867150 w 3903662"/>
                  <a:gd name="connsiteY171" fmla="*/ 1812926 h 3205164"/>
                  <a:gd name="connsiteX172" fmla="*/ 3872706 w 3903662"/>
                  <a:gd name="connsiteY172" fmla="*/ 1836739 h 3205164"/>
                  <a:gd name="connsiteX173" fmla="*/ 3879056 w 3903662"/>
                  <a:gd name="connsiteY173" fmla="*/ 1859757 h 3205164"/>
                  <a:gd name="connsiteX174" fmla="*/ 3885406 w 3903662"/>
                  <a:gd name="connsiteY174" fmla="*/ 1884364 h 3205164"/>
                  <a:gd name="connsiteX175" fmla="*/ 3890168 w 3903662"/>
                  <a:gd name="connsiteY175" fmla="*/ 1908970 h 3205164"/>
                  <a:gd name="connsiteX176" fmla="*/ 3894137 w 3903662"/>
                  <a:gd name="connsiteY176" fmla="*/ 1933576 h 3205164"/>
                  <a:gd name="connsiteX177" fmla="*/ 3897312 w 3903662"/>
                  <a:gd name="connsiteY177" fmla="*/ 1958182 h 3205164"/>
                  <a:gd name="connsiteX178" fmla="*/ 3899693 w 3903662"/>
                  <a:gd name="connsiteY178" fmla="*/ 1982789 h 3205164"/>
                  <a:gd name="connsiteX179" fmla="*/ 3902075 w 3903662"/>
                  <a:gd name="connsiteY179" fmla="*/ 2008983 h 3205164"/>
                  <a:gd name="connsiteX180" fmla="*/ 3902868 w 3903662"/>
                  <a:gd name="connsiteY180" fmla="*/ 2033589 h 3205164"/>
                  <a:gd name="connsiteX181" fmla="*/ 3903662 w 3903662"/>
                  <a:gd name="connsiteY181" fmla="*/ 2058989 h 3205164"/>
                  <a:gd name="connsiteX182" fmla="*/ 3902868 w 3903662"/>
                  <a:gd name="connsiteY182" fmla="*/ 2088357 h 3205164"/>
                  <a:gd name="connsiteX183" fmla="*/ 3902075 w 3903662"/>
                  <a:gd name="connsiteY183" fmla="*/ 2118520 h 3205164"/>
                  <a:gd name="connsiteX184" fmla="*/ 3898900 w 3903662"/>
                  <a:gd name="connsiteY184" fmla="*/ 2147889 h 3205164"/>
                  <a:gd name="connsiteX185" fmla="*/ 3895725 w 3903662"/>
                  <a:gd name="connsiteY185" fmla="*/ 2176464 h 3205164"/>
                  <a:gd name="connsiteX186" fmla="*/ 3890168 w 3903662"/>
                  <a:gd name="connsiteY186" fmla="*/ 2205833 h 3205164"/>
                  <a:gd name="connsiteX187" fmla="*/ 3885406 w 3903662"/>
                  <a:gd name="connsiteY187" fmla="*/ 2234407 h 3205164"/>
                  <a:gd name="connsiteX188" fmla="*/ 3878262 w 3903662"/>
                  <a:gd name="connsiteY188" fmla="*/ 2262983 h 3205164"/>
                  <a:gd name="connsiteX189" fmla="*/ 3871118 w 3903662"/>
                  <a:gd name="connsiteY189" fmla="*/ 2290764 h 3205164"/>
                  <a:gd name="connsiteX190" fmla="*/ 3862387 w 3903662"/>
                  <a:gd name="connsiteY190" fmla="*/ 2318545 h 3205164"/>
                  <a:gd name="connsiteX191" fmla="*/ 3852862 w 3903662"/>
                  <a:gd name="connsiteY191" fmla="*/ 2346326 h 3205164"/>
                  <a:gd name="connsiteX192" fmla="*/ 3842543 w 3903662"/>
                  <a:gd name="connsiteY192" fmla="*/ 2372520 h 3205164"/>
                  <a:gd name="connsiteX193" fmla="*/ 3830637 w 3903662"/>
                  <a:gd name="connsiteY193" fmla="*/ 2399507 h 3205164"/>
                  <a:gd name="connsiteX194" fmla="*/ 3819525 w 3903662"/>
                  <a:gd name="connsiteY194" fmla="*/ 2425701 h 3205164"/>
                  <a:gd name="connsiteX195" fmla="*/ 3806031 w 3903662"/>
                  <a:gd name="connsiteY195" fmla="*/ 2451895 h 3205164"/>
                  <a:gd name="connsiteX196" fmla="*/ 3791743 w 3903662"/>
                  <a:gd name="connsiteY196" fmla="*/ 2477295 h 3205164"/>
                  <a:gd name="connsiteX197" fmla="*/ 3777456 w 3903662"/>
                  <a:gd name="connsiteY197" fmla="*/ 2502695 h 3205164"/>
                  <a:gd name="connsiteX198" fmla="*/ 3762375 w 3903662"/>
                  <a:gd name="connsiteY198" fmla="*/ 2527301 h 3205164"/>
                  <a:gd name="connsiteX199" fmla="*/ 3745706 w 3903662"/>
                  <a:gd name="connsiteY199" fmla="*/ 2551908 h 3205164"/>
                  <a:gd name="connsiteX200" fmla="*/ 3728243 w 3903662"/>
                  <a:gd name="connsiteY200" fmla="*/ 2575720 h 3205164"/>
                  <a:gd name="connsiteX201" fmla="*/ 3710781 w 3903662"/>
                  <a:gd name="connsiteY201" fmla="*/ 2599533 h 3205164"/>
                  <a:gd name="connsiteX202" fmla="*/ 3692525 w 3903662"/>
                  <a:gd name="connsiteY202" fmla="*/ 2621758 h 3205164"/>
                  <a:gd name="connsiteX203" fmla="*/ 3672681 w 3903662"/>
                  <a:gd name="connsiteY203" fmla="*/ 2643983 h 3205164"/>
                  <a:gd name="connsiteX204" fmla="*/ 3652837 w 3903662"/>
                  <a:gd name="connsiteY204" fmla="*/ 2667001 h 3205164"/>
                  <a:gd name="connsiteX205" fmla="*/ 3632200 w 3903662"/>
                  <a:gd name="connsiteY205" fmla="*/ 2688433 h 3205164"/>
                  <a:gd name="connsiteX206" fmla="*/ 3610768 w 3903662"/>
                  <a:gd name="connsiteY206" fmla="*/ 2709864 h 3205164"/>
                  <a:gd name="connsiteX207" fmla="*/ 3587750 w 3903662"/>
                  <a:gd name="connsiteY207" fmla="*/ 2730501 h 3205164"/>
                  <a:gd name="connsiteX208" fmla="*/ 3565525 w 3903662"/>
                  <a:gd name="connsiteY208" fmla="*/ 2749551 h 3205164"/>
                  <a:gd name="connsiteX209" fmla="*/ 3541712 w 3903662"/>
                  <a:gd name="connsiteY209" fmla="*/ 2769395 h 3205164"/>
                  <a:gd name="connsiteX210" fmla="*/ 3517106 w 3903662"/>
                  <a:gd name="connsiteY210" fmla="*/ 2789239 h 3205164"/>
                  <a:gd name="connsiteX211" fmla="*/ 3492500 w 3903662"/>
                  <a:gd name="connsiteY211" fmla="*/ 2806701 h 3205164"/>
                  <a:gd name="connsiteX212" fmla="*/ 3467100 w 3903662"/>
                  <a:gd name="connsiteY212" fmla="*/ 2824958 h 3205164"/>
                  <a:gd name="connsiteX213" fmla="*/ 3441700 w 3903662"/>
                  <a:gd name="connsiteY213" fmla="*/ 2842420 h 3205164"/>
                  <a:gd name="connsiteX214" fmla="*/ 3429793 w 3903662"/>
                  <a:gd name="connsiteY214" fmla="*/ 2847976 h 3205164"/>
                  <a:gd name="connsiteX215" fmla="*/ 3544093 w 3903662"/>
                  <a:gd name="connsiteY215" fmla="*/ 3205164 h 3205164"/>
                  <a:gd name="connsiteX216" fmla="*/ 3118643 w 3903662"/>
                  <a:gd name="connsiteY216" fmla="*/ 2987677 h 3205164"/>
                  <a:gd name="connsiteX217" fmla="*/ 3098006 w 3903662"/>
                  <a:gd name="connsiteY217" fmla="*/ 2994027 h 3205164"/>
                  <a:gd name="connsiteX218" fmla="*/ 3053556 w 3903662"/>
                  <a:gd name="connsiteY218" fmla="*/ 3005139 h 3205164"/>
                  <a:gd name="connsiteX219" fmla="*/ 3008312 w 3903662"/>
                  <a:gd name="connsiteY219" fmla="*/ 3015458 h 3205164"/>
                  <a:gd name="connsiteX220" fmla="*/ 2963862 w 3903662"/>
                  <a:gd name="connsiteY220" fmla="*/ 3024983 h 3205164"/>
                  <a:gd name="connsiteX221" fmla="*/ 2916237 w 3903662"/>
                  <a:gd name="connsiteY221" fmla="*/ 3032127 h 3205164"/>
                  <a:gd name="connsiteX222" fmla="*/ 2870199 w 3903662"/>
                  <a:gd name="connsiteY222" fmla="*/ 3036889 h 3205164"/>
                  <a:gd name="connsiteX223" fmla="*/ 2821781 w 3903662"/>
                  <a:gd name="connsiteY223" fmla="*/ 3040858 h 3205164"/>
                  <a:gd name="connsiteX224" fmla="*/ 2774156 w 3903662"/>
                  <a:gd name="connsiteY224" fmla="*/ 3043239 h 3205164"/>
                  <a:gd name="connsiteX225" fmla="*/ 2725737 w 3903662"/>
                  <a:gd name="connsiteY225" fmla="*/ 3044033 h 3205164"/>
                  <a:gd name="connsiteX226" fmla="*/ 2694781 w 3903662"/>
                  <a:gd name="connsiteY226" fmla="*/ 3044033 h 3205164"/>
                  <a:gd name="connsiteX227" fmla="*/ 2665412 w 3903662"/>
                  <a:gd name="connsiteY227" fmla="*/ 3043239 h 3205164"/>
                  <a:gd name="connsiteX228" fmla="*/ 2634456 w 3903662"/>
                  <a:gd name="connsiteY228" fmla="*/ 3040858 h 3205164"/>
                  <a:gd name="connsiteX229" fmla="*/ 2604293 w 3903662"/>
                  <a:gd name="connsiteY229" fmla="*/ 3039270 h 3205164"/>
                  <a:gd name="connsiteX230" fmla="*/ 2574924 w 3903662"/>
                  <a:gd name="connsiteY230" fmla="*/ 3036095 h 3205164"/>
                  <a:gd name="connsiteX231" fmla="*/ 2546349 w 3903662"/>
                  <a:gd name="connsiteY231" fmla="*/ 3032920 h 3205164"/>
                  <a:gd name="connsiteX232" fmla="*/ 2516187 w 3903662"/>
                  <a:gd name="connsiteY232" fmla="*/ 3028951 h 3205164"/>
                  <a:gd name="connsiteX233" fmla="*/ 2487612 w 3903662"/>
                  <a:gd name="connsiteY233" fmla="*/ 3024983 h 3205164"/>
                  <a:gd name="connsiteX234" fmla="*/ 2459037 w 3903662"/>
                  <a:gd name="connsiteY234" fmla="*/ 3019427 h 3205164"/>
                  <a:gd name="connsiteX235" fmla="*/ 2431256 w 3903662"/>
                  <a:gd name="connsiteY235" fmla="*/ 3013077 h 3205164"/>
                  <a:gd name="connsiteX236" fmla="*/ 2374899 w 3903662"/>
                  <a:gd name="connsiteY236" fmla="*/ 3000377 h 3205164"/>
                  <a:gd name="connsiteX237" fmla="*/ 2320924 w 3903662"/>
                  <a:gd name="connsiteY237" fmla="*/ 2984501 h 3205164"/>
                  <a:gd name="connsiteX238" fmla="*/ 2266156 w 3903662"/>
                  <a:gd name="connsiteY238" fmla="*/ 2967039 h 3205164"/>
                  <a:gd name="connsiteX239" fmla="*/ 2215356 w 3903662"/>
                  <a:gd name="connsiteY239" fmla="*/ 2946401 h 3205164"/>
                  <a:gd name="connsiteX240" fmla="*/ 2163762 w 3903662"/>
                  <a:gd name="connsiteY240" fmla="*/ 2924970 h 3205164"/>
                  <a:gd name="connsiteX241" fmla="*/ 2114549 w 3903662"/>
                  <a:gd name="connsiteY241" fmla="*/ 2901951 h 3205164"/>
                  <a:gd name="connsiteX242" fmla="*/ 2066131 w 3903662"/>
                  <a:gd name="connsiteY242" fmla="*/ 2875758 h 3205164"/>
                  <a:gd name="connsiteX243" fmla="*/ 2020093 w 3903662"/>
                  <a:gd name="connsiteY243" fmla="*/ 2847976 h 3205164"/>
                  <a:gd name="connsiteX244" fmla="*/ 1976437 w 3903662"/>
                  <a:gd name="connsiteY244" fmla="*/ 2819401 h 3205164"/>
                  <a:gd name="connsiteX245" fmla="*/ 1932781 w 3903662"/>
                  <a:gd name="connsiteY245" fmla="*/ 2789239 h 3205164"/>
                  <a:gd name="connsiteX246" fmla="*/ 1892299 w 3903662"/>
                  <a:gd name="connsiteY246" fmla="*/ 2755901 h 3205164"/>
                  <a:gd name="connsiteX247" fmla="*/ 1853406 w 3903662"/>
                  <a:gd name="connsiteY247" fmla="*/ 2720976 h 3205164"/>
                  <a:gd name="connsiteX248" fmla="*/ 1834356 w 3903662"/>
                  <a:gd name="connsiteY248" fmla="*/ 2703514 h 3205164"/>
                  <a:gd name="connsiteX249" fmla="*/ 1816099 w 3903662"/>
                  <a:gd name="connsiteY249" fmla="*/ 2685258 h 3205164"/>
                  <a:gd name="connsiteX250" fmla="*/ 1798637 w 3903662"/>
                  <a:gd name="connsiteY250" fmla="*/ 2667001 h 3205164"/>
                  <a:gd name="connsiteX251" fmla="*/ 1781174 w 3903662"/>
                  <a:gd name="connsiteY251" fmla="*/ 2648745 h 3205164"/>
                  <a:gd name="connsiteX252" fmla="*/ 1763712 w 3903662"/>
                  <a:gd name="connsiteY252" fmla="*/ 2628901 h 3205164"/>
                  <a:gd name="connsiteX253" fmla="*/ 1748631 w 3903662"/>
                  <a:gd name="connsiteY253" fmla="*/ 2609058 h 3205164"/>
                  <a:gd name="connsiteX254" fmla="*/ 1731962 w 3903662"/>
                  <a:gd name="connsiteY254" fmla="*/ 2590008 h 3205164"/>
                  <a:gd name="connsiteX255" fmla="*/ 1717674 w 3903662"/>
                  <a:gd name="connsiteY255" fmla="*/ 2569370 h 3205164"/>
                  <a:gd name="connsiteX256" fmla="*/ 1703387 w 3903662"/>
                  <a:gd name="connsiteY256" fmla="*/ 2548733 h 3205164"/>
                  <a:gd name="connsiteX257" fmla="*/ 1689099 w 3903662"/>
                  <a:gd name="connsiteY257" fmla="*/ 2528095 h 3205164"/>
                  <a:gd name="connsiteX258" fmla="*/ 1675606 w 3903662"/>
                  <a:gd name="connsiteY258" fmla="*/ 2508251 h 3205164"/>
                  <a:gd name="connsiteX259" fmla="*/ 1663699 w 3903662"/>
                  <a:gd name="connsiteY259" fmla="*/ 2486026 h 3205164"/>
                  <a:gd name="connsiteX260" fmla="*/ 1650999 w 3903662"/>
                  <a:gd name="connsiteY260" fmla="*/ 2464595 h 3205164"/>
                  <a:gd name="connsiteX261" fmla="*/ 1639887 w 3903662"/>
                  <a:gd name="connsiteY261" fmla="*/ 2442370 h 3205164"/>
                  <a:gd name="connsiteX262" fmla="*/ 1628774 w 3903662"/>
                  <a:gd name="connsiteY262" fmla="*/ 2420145 h 3205164"/>
                  <a:gd name="connsiteX263" fmla="*/ 1618456 w 3903662"/>
                  <a:gd name="connsiteY263" fmla="*/ 2397126 h 3205164"/>
                  <a:gd name="connsiteX264" fmla="*/ 1608931 w 3903662"/>
                  <a:gd name="connsiteY264" fmla="*/ 2374901 h 3205164"/>
                  <a:gd name="connsiteX265" fmla="*/ 1600199 w 3903662"/>
                  <a:gd name="connsiteY265" fmla="*/ 2351883 h 3205164"/>
                  <a:gd name="connsiteX266" fmla="*/ 1591468 w 3903662"/>
                  <a:gd name="connsiteY266" fmla="*/ 2328864 h 3205164"/>
                  <a:gd name="connsiteX267" fmla="*/ 1584324 w 3903662"/>
                  <a:gd name="connsiteY267" fmla="*/ 2305051 h 3205164"/>
                  <a:gd name="connsiteX268" fmla="*/ 1577181 w 3903662"/>
                  <a:gd name="connsiteY268" fmla="*/ 2281239 h 3205164"/>
                  <a:gd name="connsiteX269" fmla="*/ 1570831 w 3903662"/>
                  <a:gd name="connsiteY269" fmla="*/ 2257426 h 3205164"/>
                  <a:gd name="connsiteX270" fmla="*/ 1565274 w 3903662"/>
                  <a:gd name="connsiteY270" fmla="*/ 2232820 h 3205164"/>
                  <a:gd name="connsiteX271" fmla="*/ 1560512 w 3903662"/>
                  <a:gd name="connsiteY271" fmla="*/ 2208214 h 3205164"/>
                  <a:gd name="connsiteX272" fmla="*/ 1556543 w 3903662"/>
                  <a:gd name="connsiteY272" fmla="*/ 2183607 h 3205164"/>
                  <a:gd name="connsiteX273" fmla="*/ 1552574 w 3903662"/>
                  <a:gd name="connsiteY273" fmla="*/ 2159001 h 3205164"/>
                  <a:gd name="connsiteX274" fmla="*/ 1550987 w 3903662"/>
                  <a:gd name="connsiteY274" fmla="*/ 2134395 h 3205164"/>
                  <a:gd name="connsiteX275" fmla="*/ 1548606 w 3903662"/>
                  <a:gd name="connsiteY275" fmla="*/ 2108995 h 3205164"/>
                  <a:gd name="connsiteX276" fmla="*/ 1547812 w 3903662"/>
                  <a:gd name="connsiteY276" fmla="*/ 2084389 h 3205164"/>
                  <a:gd name="connsiteX277" fmla="*/ 1546224 w 3903662"/>
                  <a:gd name="connsiteY277" fmla="*/ 2058989 h 3205164"/>
                  <a:gd name="connsiteX278" fmla="*/ 1547812 w 3903662"/>
                  <a:gd name="connsiteY278" fmla="*/ 2033589 h 3205164"/>
                  <a:gd name="connsiteX279" fmla="*/ 1548606 w 3903662"/>
                  <a:gd name="connsiteY279" fmla="*/ 2008983 h 3205164"/>
                  <a:gd name="connsiteX280" fmla="*/ 1550987 w 3903662"/>
                  <a:gd name="connsiteY280" fmla="*/ 1982789 h 3205164"/>
                  <a:gd name="connsiteX281" fmla="*/ 1552574 w 3903662"/>
                  <a:gd name="connsiteY281" fmla="*/ 1958182 h 3205164"/>
                  <a:gd name="connsiteX282" fmla="*/ 1556543 w 3903662"/>
                  <a:gd name="connsiteY282" fmla="*/ 1933576 h 3205164"/>
                  <a:gd name="connsiteX283" fmla="*/ 1560512 w 3903662"/>
                  <a:gd name="connsiteY283" fmla="*/ 1908970 h 3205164"/>
                  <a:gd name="connsiteX284" fmla="*/ 1565274 w 3903662"/>
                  <a:gd name="connsiteY284" fmla="*/ 1884364 h 3205164"/>
                  <a:gd name="connsiteX285" fmla="*/ 1570831 w 3903662"/>
                  <a:gd name="connsiteY285" fmla="*/ 1859757 h 3205164"/>
                  <a:gd name="connsiteX286" fmla="*/ 1577181 w 3903662"/>
                  <a:gd name="connsiteY286" fmla="*/ 1836739 h 3205164"/>
                  <a:gd name="connsiteX287" fmla="*/ 1584324 w 3903662"/>
                  <a:gd name="connsiteY287" fmla="*/ 1812926 h 3205164"/>
                  <a:gd name="connsiteX288" fmla="*/ 1591468 w 3903662"/>
                  <a:gd name="connsiteY288" fmla="*/ 1789114 h 3205164"/>
                  <a:gd name="connsiteX289" fmla="*/ 1600199 w 3903662"/>
                  <a:gd name="connsiteY289" fmla="*/ 1765301 h 3205164"/>
                  <a:gd name="connsiteX290" fmla="*/ 1608931 w 3903662"/>
                  <a:gd name="connsiteY290" fmla="*/ 1743076 h 3205164"/>
                  <a:gd name="connsiteX291" fmla="*/ 1618456 w 3903662"/>
                  <a:gd name="connsiteY291" fmla="*/ 1720851 h 3205164"/>
                  <a:gd name="connsiteX292" fmla="*/ 1628774 w 3903662"/>
                  <a:gd name="connsiteY292" fmla="*/ 1697832 h 3205164"/>
                  <a:gd name="connsiteX293" fmla="*/ 1639887 w 3903662"/>
                  <a:gd name="connsiteY293" fmla="*/ 1675608 h 3205164"/>
                  <a:gd name="connsiteX294" fmla="*/ 1650999 w 3903662"/>
                  <a:gd name="connsiteY294" fmla="*/ 1652589 h 3205164"/>
                  <a:gd name="connsiteX295" fmla="*/ 1663699 w 3903662"/>
                  <a:gd name="connsiteY295" fmla="*/ 1631158 h 3205164"/>
                  <a:gd name="connsiteX296" fmla="*/ 1675606 w 3903662"/>
                  <a:gd name="connsiteY296" fmla="*/ 1609726 h 3205164"/>
                  <a:gd name="connsiteX297" fmla="*/ 1689099 w 3903662"/>
                  <a:gd name="connsiteY297" fmla="*/ 1589089 h 3205164"/>
                  <a:gd name="connsiteX298" fmla="*/ 1703387 w 3903662"/>
                  <a:gd name="connsiteY298" fmla="*/ 1568451 h 3205164"/>
                  <a:gd name="connsiteX299" fmla="*/ 1717674 w 3903662"/>
                  <a:gd name="connsiteY299" fmla="*/ 1548608 h 3205164"/>
                  <a:gd name="connsiteX300" fmla="*/ 1731962 w 3903662"/>
                  <a:gd name="connsiteY300" fmla="*/ 1527970 h 3205164"/>
                  <a:gd name="connsiteX301" fmla="*/ 1748631 w 3903662"/>
                  <a:gd name="connsiteY301" fmla="*/ 1508126 h 3205164"/>
                  <a:gd name="connsiteX302" fmla="*/ 1763712 w 3903662"/>
                  <a:gd name="connsiteY302" fmla="*/ 1489076 h 3205164"/>
                  <a:gd name="connsiteX303" fmla="*/ 1781174 w 3903662"/>
                  <a:gd name="connsiteY303" fmla="*/ 1469233 h 3205164"/>
                  <a:gd name="connsiteX304" fmla="*/ 1798637 w 3903662"/>
                  <a:gd name="connsiteY304" fmla="*/ 1450976 h 3205164"/>
                  <a:gd name="connsiteX305" fmla="*/ 1816099 w 3903662"/>
                  <a:gd name="connsiteY305" fmla="*/ 1432720 h 3205164"/>
                  <a:gd name="connsiteX306" fmla="*/ 1834356 w 3903662"/>
                  <a:gd name="connsiteY306" fmla="*/ 1413670 h 3205164"/>
                  <a:gd name="connsiteX307" fmla="*/ 1853406 w 3903662"/>
                  <a:gd name="connsiteY307" fmla="*/ 1396208 h 3205164"/>
                  <a:gd name="connsiteX308" fmla="*/ 1892299 w 3903662"/>
                  <a:gd name="connsiteY308" fmla="*/ 1361283 h 3205164"/>
                  <a:gd name="connsiteX309" fmla="*/ 1932781 w 3903662"/>
                  <a:gd name="connsiteY309" fmla="*/ 1329533 h 3205164"/>
                  <a:gd name="connsiteX310" fmla="*/ 1976437 w 3903662"/>
                  <a:gd name="connsiteY310" fmla="*/ 1297783 h 3205164"/>
                  <a:gd name="connsiteX311" fmla="*/ 2020093 w 3903662"/>
                  <a:gd name="connsiteY311" fmla="*/ 1269208 h 3205164"/>
                  <a:gd name="connsiteX312" fmla="*/ 2066131 w 3903662"/>
                  <a:gd name="connsiteY312" fmla="*/ 1241426 h 3205164"/>
                  <a:gd name="connsiteX313" fmla="*/ 2114549 w 3903662"/>
                  <a:gd name="connsiteY313" fmla="*/ 1216026 h 3205164"/>
                  <a:gd name="connsiteX314" fmla="*/ 2163762 w 3903662"/>
                  <a:gd name="connsiteY314" fmla="*/ 1192214 h 3205164"/>
                  <a:gd name="connsiteX315" fmla="*/ 2215356 w 3903662"/>
                  <a:gd name="connsiteY315" fmla="*/ 1170783 h 3205164"/>
                  <a:gd name="connsiteX316" fmla="*/ 2266156 w 3903662"/>
                  <a:gd name="connsiteY316" fmla="*/ 1150145 h 3205164"/>
                  <a:gd name="connsiteX317" fmla="*/ 2320924 w 3903662"/>
                  <a:gd name="connsiteY317" fmla="*/ 1132683 h 3205164"/>
                  <a:gd name="connsiteX318" fmla="*/ 2374899 w 3903662"/>
                  <a:gd name="connsiteY318" fmla="*/ 1117601 h 3205164"/>
                  <a:gd name="connsiteX319" fmla="*/ 2431256 w 3903662"/>
                  <a:gd name="connsiteY319" fmla="*/ 1104108 h 3205164"/>
                  <a:gd name="connsiteX320" fmla="*/ 2459037 w 3903662"/>
                  <a:gd name="connsiteY320" fmla="*/ 1099345 h 3205164"/>
                  <a:gd name="connsiteX321" fmla="*/ 2487612 w 3903662"/>
                  <a:gd name="connsiteY321" fmla="*/ 1092995 h 3205164"/>
                  <a:gd name="connsiteX322" fmla="*/ 2516187 w 3903662"/>
                  <a:gd name="connsiteY322" fmla="*/ 1089026 h 3205164"/>
                  <a:gd name="connsiteX323" fmla="*/ 2546349 w 3903662"/>
                  <a:gd name="connsiteY323" fmla="*/ 1085058 h 3205164"/>
                  <a:gd name="connsiteX324" fmla="*/ 2574924 w 3903662"/>
                  <a:gd name="connsiteY324" fmla="*/ 1081883 h 3205164"/>
                  <a:gd name="connsiteX325" fmla="*/ 2604293 w 3903662"/>
                  <a:gd name="connsiteY325" fmla="*/ 1078708 h 3205164"/>
                  <a:gd name="connsiteX326" fmla="*/ 2634456 w 3903662"/>
                  <a:gd name="connsiteY326" fmla="*/ 1076326 h 3205164"/>
                  <a:gd name="connsiteX327" fmla="*/ 2665412 w 3903662"/>
                  <a:gd name="connsiteY327" fmla="*/ 1074739 h 3205164"/>
                  <a:gd name="connsiteX328" fmla="*/ 1880393 w 3903662"/>
                  <a:gd name="connsiteY328" fmla="*/ 574675 h 3205164"/>
                  <a:gd name="connsiteX329" fmla="*/ 1859756 w 3903662"/>
                  <a:gd name="connsiteY329" fmla="*/ 575469 h 3205164"/>
                  <a:gd name="connsiteX330" fmla="*/ 1839912 w 3903662"/>
                  <a:gd name="connsiteY330" fmla="*/ 578644 h 3205164"/>
                  <a:gd name="connsiteX331" fmla="*/ 1821656 w 3903662"/>
                  <a:gd name="connsiteY331" fmla="*/ 582613 h 3205164"/>
                  <a:gd name="connsiteX332" fmla="*/ 1803400 w 3903662"/>
                  <a:gd name="connsiteY332" fmla="*/ 589757 h 3205164"/>
                  <a:gd name="connsiteX333" fmla="*/ 1785937 w 3903662"/>
                  <a:gd name="connsiteY333" fmla="*/ 596900 h 3205164"/>
                  <a:gd name="connsiteX334" fmla="*/ 1770062 w 3903662"/>
                  <a:gd name="connsiteY334" fmla="*/ 607219 h 3205164"/>
                  <a:gd name="connsiteX335" fmla="*/ 1754981 w 3903662"/>
                  <a:gd name="connsiteY335" fmla="*/ 617538 h 3205164"/>
                  <a:gd name="connsiteX336" fmla="*/ 1740693 w 3903662"/>
                  <a:gd name="connsiteY336" fmla="*/ 629444 h 3205164"/>
                  <a:gd name="connsiteX337" fmla="*/ 1727993 w 3903662"/>
                  <a:gd name="connsiteY337" fmla="*/ 642938 h 3205164"/>
                  <a:gd name="connsiteX338" fmla="*/ 1716881 w 3903662"/>
                  <a:gd name="connsiteY338" fmla="*/ 658813 h 3205164"/>
                  <a:gd name="connsiteX339" fmla="*/ 1708150 w 3903662"/>
                  <a:gd name="connsiteY339" fmla="*/ 673894 h 3205164"/>
                  <a:gd name="connsiteX340" fmla="*/ 1699418 w 3903662"/>
                  <a:gd name="connsiteY340" fmla="*/ 690563 h 3205164"/>
                  <a:gd name="connsiteX341" fmla="*/ 1692275 w 3903662"/>
                  <a:gd name="connsiteY341" fmla="*/ 708025 h 3205164"/>
                  <a:gd name="connsiteX342" fmla="*/ 1687512 w 3903662"/>
                  <a:gd name="connsiteY342" fmla="*/ 726282 h 3205164"/>
                  <a:gd name="connsiteX343" fmla="*/ 1685131 w 3903662"/>
                  <a:gd name="connsiteY343" fmla="*/ 744538 h 3205164"/>
                  <a:gd name="connsiteX344" fmla="*/ 1684337 w 3903662"/>
                  <a:gd name="connsiteY344" fmla="*/ 764382 h 3205164"/>
                  <a:gd name="connsiteX345" fmla="*/ 1685131 w 3903662"/>
                  <a:gd name="connsiteY345" fmla="*/ 783432 h 3205164"/>
                  <a:gd name="connsiteX346" fmla="*/ 1687512 w 3903662"/>
                  <a:gd name="connsiteY346" fmla="*/ 801688 h 3205164"/>
                  <a:gd name="connsiteX347" fmla="*/ 1692275 w 3903662"/>
                  <a:gd name="connsiteY347" fmla="*/ 820738 h 3205164"/>
                  <a:gd name="connsiteX348" fmla="*/ 1699418 w 3903662"/>
                  <a:gd name="connsiteY348" fmla="*/ 838201 h 3205164"/>
                  <a:gd name="connsiteX349" fmla="*/ 1708150 w 3903662"/>
                  <a:gd name="connsiteY349" fmla="*/ 854076 h 3205164"/>
                  <a:gd name="connsiteX350" fmla="*/ 1716881 w 3903662"/>
                  <a:gd name="connsiteY350" fmla="*/ 869951 h 3205164"/>
                  <a:gd name="connsiteX351" fmla="*/ 1727993 w 3903662"/>
                  <a:gd name="connsiteY351" fmla="*/ 885032 h 3205164"/>
                  <a:gd name="connsiteX352" fmla="*/ 1740693 w 3903662"/>
                  <a:gd name="connsiteY352" fmla="*/ 898526 h 3205164"/>
                  <a:gd name="connsiteX353" fmla="*/ 1754981 w 3903662"/>
                  <a:gd name="connsiteY353" fmla="*/ 910432 h 3205164"/>
                  <a:gd name="connsiteX354" fmla="*/ 1770062 w 3903662"/>
                  <a:gd name="connsiteY354" fmla="*/ 920751 h 3205164"/>
                  <a:gd name="connsiteX355" fmla="*/ 1785937 w 3903662"/>
                  <a:gd name="connsiteY355" fmla="*/ 931069 h 3205164"/>
                  <a:gd name="connsiteX356" fmla="*/ 1803400 w 3903662"/>
                  <a:gd name="connsiteY356" fmla="*/ 939801 h 3205164"/>
                  <a:gd name="connsiteX357" fmla="*/ 1821656 w 3903662"/>
                  <a:gd name="connsiteY357" fmla="*/ 945357 h 3205164"/>
                  <a:gd name="connsiteX358" fmla="*/ 1839912 w 3903662"/>
                  <a:gd name="connsiteY358" fmla="*/ 949326 h 3205164"/>
                  <a:gd name="connsiteX359" fmla="*/ 1859756 w 3903662"/>
                  <a:gd name="connsiteY359" fmla="*/ 952501 h 3205164"/>
                  <a:gd name="connsiteX360" fmla="*/ 1880393 w 3903662"/>
                  <a:gd name="connsiteY360" fmla="*/ 954088 h 3205164"/>
                  <a:gd name="connsiteX361" fmla="*/ 1899443 w 3903662"/>
                  <a:gd name="connsiteY361" fmla="*/ 952501 h 3205164"/>
                  <a:gd name="connsiteX362" fmla="*/ 1919287 w 3903662"/>
                  <a:gd name="connsiteY362" fmla="*/ 949326 h 3205164"/>
                  <a:gd name="connsiteX363" fmla="*/ 1937543 w 3903662"/>
                  <a:gd name="connsiteY363" fmla="*/ 945357 h 3205164"/>
                  <a:gd name="connsiteX364" fmla="*/ 1955800 w 3903662"/>
                  <a:gd name="connsiteY364" fmla="*/ 939801 h 3205164"/>
                  <a:gd name="connsiteX365" fmla="*/ 1973262 w 3903662"/>
                  <a:gd name="connsiteY365" fmla="*/ 931069 h 3205164"/>
                  <a:gd name="connsiteX366" fmla="*/ 1988343 w 3903662"/>
                  <a:gd name="connsiteY366" fmla="*/ 920751 h 3205164"/>
                  <a:gd name="connsiteX367" fmla="*/ 2004218 w 3903662"/>
                  <a:gd name="connsiteY367" fmla="*/ 910432 h 3205164"/>
                  <a:gd name="connsiteX368" fmla="*/ 2018506 w 3903662"/>
                  <a:gd name="connsiteY368" fmla="*/ 898526 h 3205164"/>
                  <a:gd name="connsiteX369" fmla="*/ 2030412 w 3903662"/>
                  <a:gd name="connsiteY369" fmla="*/ 885032 h 3205164"/>
                  <a:gd name="connsiteX370" fmla="*/ 2042318 w 3903662"/>
                  <a:gd name="connsiteY370" fmla="*/ 869951 h 3205164"/>
                  <a:gd name="connsiteX371" fmla="*/ 2051050 w 3903662"/>
                  <a:gd name="connsiteY371" fmla="*/ 854076 h 3205164"/>
                  <a:gd name="connsiteX372" fmla="*/ 2059781 w 3903662"/>
                  <a:gd name="connsiteY372" fmla="*/ 838201 h 3205164"/>
                  <a:gd name="connsiteX373" fmla="*/ 2066925 w 3903662"/>
                  <a:gd name="connsiteY373" fmla="*/ 820738 h 3205164"/>
                  <a:gd name="connsiteX374" fmla="*/ 2071687 w 3903662"/>
                  <a:gd name="connsiteY374" fmla="*/ 801688 h 3205164"/>
                  <a:gd name="connsiteX375" fmla="*/ 2074068 w 3903662"/>
                  <a:gd name="connsiteY375" fmla="*/ 783432 h 3205164"/>
                  <a:gd name="connsiteX376" fmla="*/ 2074862 w 3903662"/>
                  <a:gd name="connsiteY376" fmla="*/ 764382 h 3205164"/>
                  <a:gd name="connsiteX377" fmla="*/ 2074068 w 3903662"/>
                  <a:gd name="connsiteY377" fmla="*/ 744538 h 3205164"/>
                  <a:gd name="connsiteX378" fmla="*/ 2071687 w 3903662"/>
                  <a:gd name="connsiteY378" fmla="*/ 726282 h 3205164"/>
                  <a:gd name="connsiteX379" fmla="*/ 2066925 w 3903662"/>
                  <a:gd name="connsiteY379" fmla="*/ 708025 h 3205164"/>
                  <a:gd name="connsiteX380" fmla="*/ 2059781 w 3903662"/>
                  <a:gd name="connsiteY380" fmla="*/ 690563 h 3205164"/>
                  <a:gd name="connsiteX381" fmla="*/ 2051050 w 3903662"/>
                  <a:gd name="connsiteY381" fmla="*/ 673894 h 3205164"/>
                  <a:gd name="connsiteX382" fmla="*/ 2042318 w 3903662"/>
                  <a:gd name="connsiteY382" fmla="*/ 658813 h 3205164"/>
                  <a:gd name="connsiteX383" fmla="*/ 2030412 w 3903662"/>
                  <a:gd name="connsiteY383" fmla="*/ 642938 h 3205164"/>
                  <a:gd name="connsiteX384" fmla="*/ 2018506 w 3903662"/>
                  <a:gd name="connsiteY384" fmla="*/ 629444 h 3205164"/>
                  <a:gd name="connsiteX385" fmla="*/ 2004218 w 3903662"/>
                  <a:gd name="connsiteY385" fmla="*/ 617538 h 3205164"/>
                  <a:gd name="connsiteX386" fmla="*/ 1988343 w 3903662"/>
                  <a:gd name="connsiteY386" fmla="*/ 607219 h 3205164"/>
                  <a:gd name="connsiteX387" fmla="*/ 1973262 w 3903662"/>
                  <a:gd name="connsiteY387" fmla="*/ 596900 h 3205164"/>
                  <a:gd name="connsiteX388" fmla="*/ 1955800 w 3903662"/>
                  <a:gd name="connsiteY388" fmla="*/ 589757 h 3205164"/>
                  <a:gd name="connsiteX389" fmla="*/ 1937543 w 3903662"/>
                  <a:gd name="connsiteY389" fmla="*/ 582613 h 3205164"/>
                  <a:gd name="connsiteX390" fmla="*/ 1919287 w 3903662"/>
                  <a:gd name="connsiteY390" fmla="*/ 578644 h 3205164"/>
                  <a:gd name="connsiteX391" fmla="*/ 1899443 w 3903662"/>
                  <a:gd name="connsiteY391" fmla="*/ 575469 h 3205164"/>
                  <a:gd name="connsiteX392" fmla="*/ 908446 w 3903662"/>
                  <a:gd name="connsiteY392" fmla="*/ 574675 h 3205164"/>
                  <a:gd name="connsiteX393" fmla="*/ 887767 w 3903662"/>
                  <a:gd name="connsiteY393" fmla="*/ 575469 h 3205164"/>
                  <a:gd name="connsiteX394" fmla="*/ 868678 w 3903662"/>
                  <a:gd name="connsiteY394" fmla="*/ 578644 h 3205164"/>
                  <a:gd name="connsiteX395" fmla="*/ 850385 w 3903662"/>
                  <a:gd name="connsiteY395" fmla="*/ 582613 h 3205164"/>
                  <a:gd name="connsiteX396" fmla="*/ 831296 w 3903662"/>
                  <a:gd name="connsiteY396" fmla="*/ 589757 h 3205164"/>
                  <a:gd name="connsiteX397" fmla="*/ 815389 w 3903662"/>
                  <a:gd name="connsiteY397" fmla="*/ 596900 h 3205164"/>
                  <a:gd name="connsiteX398" fmla="*/ 798686 w 3903662"/>
                  <a:gd name="connsiteY398" fmla="*/ 607219 h 3205164"/>
                  <a:gd name="connsiteX399" fmla="*/ 783574 w 3903662"/>
                  <a:gd name="connsiteY399" fmla="*/ 617538 h 3205164"/>
                  <a:gd name="connsiteX400" fmla="*/ 770053 w 3903662"/>
                  <a:gd name="connsiteY400" fmla="*/ 629444 h 3205164"/>
                  <a:gd name="connsiteX401" fmla="*/ 756532 w 3903662"/>
                  <a:gd name="connsiteY401" fmla="*/ 642938 h 3205164"/>
                  <a:gd name="connsiteX402" fmla="*/ 745397 w 3903662"/>
                  <a:gd name="connsiteY402" fmla="*/ 658813 h 3205164"/>
                  <a:gd name="connsiteX403" fmla="*/ 735853 w 3903662"/>
                  <a:gd name="connsiteY403" fmla="*/ 673894 h 3205164"/>
                  <a:gd name="connsiteX404" fmla="*/ 727899 w 3903662"/>
                  <a:gd name="connsiteY404" fmla="*/ 690563 h 3205164"/>
                  <a:gd name="connsiteX405" fmla="*/ 720741 w 3903662"/>
                  <a:gd name="connsiteY405" fmla="*/ 708025 h 3205164"/>
                  <a:gd name="connsiteX406" fmla="*/ 716764 w 3903662"/>
                  <a:gd name="connsiteY406" fmla="*/ 726282 h 3205164"/>
                  <a:gd name="connsiteX407" fmla="*/ 713583 w 3903662"/>
                  <a:gd name="connsiteY407" fmla="*/ 744538 h 3205164"/>
                  <a:gd name="connsiteX408" fmla="*/ 712787 w 3903662"/>
                  <a:gd name="connsiteY408" fmla="*/ 764382 h 3205164"/>
                  <a:gd name="connsiteX409" fmla="*/ 713583 w 3903662"/>
                  <a:gd name="connsiteY409" fmla="*/ 783432 h 3205164"/>
                  <a:gd name="connsiteX410" fmla="*/ 716764 w 3903662"/>
                  <a:gd name="connsiteY410" fmla="*/ 801688 h 3205164"/>
                  <a:gd name="connsiteX411" fmla="*/ 720741 w 3903662"/>
                  <a:gd name="connsiteY411" fmla="*/ 820738 h 3205164"/>
                  <a:gd name="connsiteX412" fmla="*/ 727899 w 3903662"/>
                  <a:gd name="connsiteY412" fmla="*/ 838201 h 3205164"/>
                  <a:gd name="connsiteX413" fmla="*/ 735853 w 3903662"/>
                  <a:gd name="connsiteY413" fmla="*/ 854076 h 3205164"/>
                  <a:gd name="connsiteX414" fmla="*/ 745397 w 3903662"/>
                  <a:gd name="connsiteY414" fmla="*/ 869951 h 3205164"/>
                  <a:gd name="connsiteX415" fmla="*/ 756532 w 3903662"/>
                  <a:gd name="connsiteY415" fmla="*/ 885032 h 3205164"/>
                  <a:gd name="connsiteX416" fmla="*/ 770053 w 3903662"/>
                  <a:gd name="connsiteY416" fmla="*/ 898526 h 3205164"/>
                  <a:gd name="connsiteX417" fmla="*/ 783574 w 3903662"/>
                  <a:gd name="connsiteY417" fmla="*/ 910432 h 3205164"/>
                  <a:gd name="connsiteX418" fmla="*/ 798686 w 3903662"/>
                  <a:gd name="connsiteY418" fmla="*/ 920751 h 3205164"/>
                  <a:gd name="connsiteX419" fmla="*/ 815389 w 3903662"/>
                  <a:gd name="connsiteY419" fmla="*/ 931069 h 3205164"/>
                  <a:gd name="connsiteX420" fmla="*/ 831296 w 3903662"/>
                  <a:gd name="connsiteY420" fmla="*/ 939801 h 3205164"/>
                  <a:gd name="connsiteX421" fmla="*/ 850385 w 3903662"/>
                  <a:gd name="connsiteY421" fmla="*/ 945357 h 3205164"/>
                  <a:gd name="connsiteX422" fmla="*/ 868678 w 3903662"/>
                  <a:gd name="connsiteY422" fmla="*/ 949326 h 3205164"/>
                  <a:gd name="connsiteX423" fmla="*/ 887767 w 3903662"/>
                  <a:gd name="connsiteY423" fmla="*/ 952501 h 3205164"/>
                  <a:gd name="connsiteX424" fmla="*/ 908446 w 3903662"/>
                  <a:gd name="connsiteY424" fmla="*/ 954088 h 3205164"/>
                  <a:gd name="connsiteX425" fmla="*/ 928330 w 3903662"/>
                  <a:gd name="connsiteY425" fmla="*/ 952501 h 3205164"/>
                  <a:gd name="connsiteX426" fmla="*/ 947419 w 3903662"/>
                  <a:gd name="connsiteY426" fmla="*/ 949326 h 3205164"/>
                  <a:gd name="connsiteX427" fmla="*/ 967303 w 3903662"/>
                  <a:gd name="connsiteY427" fmla="*/ 945357 h 3205164"/>
                  <a:gd name="connsiteX428" fmla="*/ 984801 w 3903662"/>
                  <a:gd name="connsiteY428" fmla="*/ 939801 h 3205164"/>
                  <a:gd name="connsiteX429" fmla="*/ 1002299 w 3903662"/>
                  <a:gd name="connsiteY429" fmla="*/ 931069 h 3205164"/>
                  <a:gd name="connsiteX430" fmla="*/ 1018206 w 3903662"/>
                  <a:gd name="connsiteY430" fmla="*/ 920751 h 3205164"/>
                  <a:gd name="connsiteX431" fmla="*/ 1033318 w 3903662"/>
                  <a:gd name="connsiteY431" fmla="*/ 910432 h 3205164"/>
                  <a:gd name="connsiteX432" fmla="*/ 1047634 w 3903662"/>
                  <a:gd name="connsiteY432" fmla="*/ 898526 h 3205164"/>
                  <a:gd name="connsiteX433" fmla="*/ 1059565 w 3903662"/>
                  <a:gd name="connsiteY433" fmla="*/ 885032 h 3205164"/>
                  <a:gd name="connsiteX434" fmla="*/ 1070700 w 3903662"/>
                  <a:gd name="connsiteY434" fmla="*/ 869951 h 3205164"/>
                  <a:gd name="connsiteX435" fmla="*/ 1081039 w 3903662"/>
                  <a:gd name="connsiteY435" fmla="*/ 854076 h 3205164"/>
                  <a:gd name="connsiteX436" fmla="*/ 1089788 w 3903662"/>
                  <a:gd name="connsiteY436" fmla="*/ 838201 h 3205164"/>
                  <a:gd name="connsiteX437" fmla="*/ 1095356 w 3903662"/>
                  <a:gd name="connsiteY437" fmla="*/ 820738 h 3205164"/>
                  <a:gd name="connsiteX438" fmla="*/ 1100923 w 3903662"/>
                  <a:gd name="connsiteY438" fmla="*/ 801688 h 3205164"/>
                  <a:gd name="connsiteX439" fmla="*/ 1104105 w 3903662"/>
                  <a:gd name="connsiteY439" fmla="*/ 783432 h 3205164"/>
                  <a:gd name="connsiteX440" fmla="*/ 1104900 w 3903662"/>
                  <a:gd name="connsiteY440" fmla="*/ 764382 h 3205164"/>
                  <a:gd name="connsiteX441" fmla="*/ 1104105 w 3903662"/>
                  <a:gd name="connsiteY441" fmla="*/ 744538 h 3205164"/>
                  <a:gd name="connsiteX442" fmla="*/ 1100923 w 3903662"/>
                  <a:gd name="connsiteY442" fmla="*/ 726282 h 3205164"/>
                  <a:gd name="connsiteX443" fmla="*/ 1095356 w 3903662"/>
                  <a:gd name="connsiteY443" fmla="*/ 708025 h 3205164"/>
                  <a:gd name="connsiteX444" fmla="*/ 1089788 w 3903662"/>
                  <a:gd name="connsiteY444" fmla="*/ 690563 h 3205164"/>
                  <a:gd name="connsiteX445" fmla="*/ 1081039 w 3903662"/>
                  <a:gd name="connsiteY445" fmla="*/ 673894 h 3205164"/>
                  <a:gd name="connsiteX446" fmla="*/ 1070700 w 3903662"/>
                  <a:gd name="connsiteY446" fmla="*/ 658813 h 3205164"/>
                  <a:gd name="connsiteX447" fmla="*/ 1059565 w 3903662"/>
                  <a:gd name="connsiteY447" fmla="*/ 642938 h 3205164"/>
                  <a:gd name="connsiteX448" fmla="*/ 1047634 w 3903662"/>
                  <a:gd name="connsiteY448" fmla="*/ 629444 h 3205164"/>
                  <a:gd name="connsiteX449" fmla="*/ 1033318 w 3903662"/>
                  <a:gd name="connsiteY449" fmla="*/ 617538 h 3205164"/>
                  <a:gd name="connsiteX450" fmla="*/ 1018206 w 3903662"/>
                  <a:gd name="connsiteY450" fmla="*/ 607219 h 3205164"/>
                  <a:gd name="connsiteX451" fmla="*/ 1002299 w 3903662"/>
                  <a:gd name="connsiteY451" fmla="*/ 596900 h 3205164"/>
                  <a:gd name="connsiteX452" fmla="*/ 984801 w 3903662"/>
                  <a:gd name="connsiteY452" fmla="*/ 589757 h 3205164"/>
                  <a:gd name="connsiteX453" fmla="*/ 967303 w 3903662"/>
                  <a:gd name="connsiteY453" fmla="*/ 582613 h 3205164"/>
                  <a:gd name="connsiteX454" fmla="*/ 947419 w 3903662"/>
                  <a:gd name="connsiteY454" fmla="*/ 578644 h 3205164"/>
                  <a:gd name="connsiteX455" fmla="*/ 928330 w 3903662"/>
                  <a:gd name="connsiteY455" fmla="*/ 575469 h 3205164"/>
                  <a:gd name="connsiteX456" fmla="*/ 1394220 w 3903662"/>
                  <a:gd name="connsiteY456" fmla="*/ 0 h 3205164"/>
                  <a:gd name="connsiteX457" fmla="*/ 1427548 w 3903662"/>
                  <a:gd name="connsiteY457" fmla="*/ 0 h 3205164"/>
                  <a:gd name="connsiteX458" fmla="*/ 1460083 w 3903662"/>
                  <a:gd name="connsiteY458" fmla="*/ 794 h 3205164"/>
                  <a:gd name="connsiteX459" fmla="*/ 1491823 w 3903662"/>
                  <a:gd name="connsiteY459" fmla="*/ 3174 h 3205164"/>
                  <a:gd name="connsiteX460" fmla="*/ 1523564 w 3903662"/>
                  <a:gd name="connsiteY460" fmla="*/ 4761 h 3205164"/>
                  <a:gd name="connsiteX461" fmla="*/ 1587046 w 3903662"/>
                  <a:gd name="connsiteY461" fmla="*/ 11109 h 3205164"/>
                  <a:gd name="connsiteX462" fmla="*/ 1649735 w 3903662"/>
                  <a:gd name="connsiteY462" fmla="*/ 19838 h 3205164"/>
                  <a:gd name="connsiteX463" fmla="*/ 1710836 w 3903662"/>
                  <a:gd name="connsiteY463" fmla="*/ 30947 h 3205164"/>
                  <a:gd name="connsiteX464" fmla="*/ 1771937 w 3903662"/>
                  <a:gd name="connsiteY464" fmla="*/ 42849 h 3205164"/>
                  <a:gd name="connsiteX465" fmla="*/ 1831451 w 3903662"/>
                  <a:gd name="connsiteY465" fmla="*/ 58719 h 3205164"/>
                  <a:gd name="connsiteX466" fmla="*/ 1889379 w 3903662"/>
                  <a:gd name="connsiteY466" fmla="*/ 76176 h 3205164"/>
                  <a:gd name="connsiteX467" fmla="*/ 1946512 w 3903662"/>
                  <a:gd name="connsiteY467" fmla="*/ 95220 h 3205164"/>
                  <a:gd name="connsiteX468" fmla="*/ 2002059 w 3903662"/>
                  <a:gd name="connsiteY468" fmla="*/ 116645 h 3205164"/>
                  <a:gd name="connsiteX469" fmla="*/ 2056812 w 3903662"/>
                  <a:gd name="connsiteY469" fmla="*/ 140450 h 3205164"/>
                  <a:gd name="connsiteX470" fmla="*/ 2109978 w 3903662"/>
                  <a:gd name="connsiteY470" fmla="*/ 165048 h 3205164"/>
                  <a:gd name="connsiteX471" fmla="*/ 2160763 w 3903662"/>
                  <a:gd name="connsiteY471" fmla="*/ 192821 h 3205164"/>
                  <a:gd name="connsiteX472" fmla="*/ 2211549 w 3903662"/>
                  <a:gd name="connsiteY472" fmla="*/ 221387 h 3205164"/>
                  <a:gd name="connsiteX473" fmla="*/ 2259160 w 3903662"/>
                  <a:gd name="connsiteY473" fmla="*/ 252333 h 3205164"/>
                  <a:gd name="connsiteX474" fmla="*/ 2306772 w 3903662"/>
                  <a:gd name="connsiteY474" fmla="*/ 284073 h 3205164"/>
                  <a:gd name="connsiteX475" fmla="*/ 2352002 w 3903662"/>
                  <a:gd name="connsiteY475" fmla="*/ 318987 h 3205164"/>
                  <a:gd name="connsiteX476" fmla="*/ 2394853 w 3903662"/>
                  <a:gd name="connsiteY476" fmla="*/ 353901 h 3205164"/>
                  <a:gd name="connsiteX477" fmla="*/ 2436116 w 3903662"/>
                  <a:gd name="connsiteY477" fmla="*/ 390402 h 3205164"/>
                  <a:gd name="connsiteX478" fmla="*/ 2475792 w 3903662"/>
                  <a:gd name="connsiteY478" fmla="*/ 429284 h 3205164"/>
                  <a:gd name="connsiteX479" fmla="*/ 2513088 w 3903662"/>
                  <a:gd name="connsiteY479" fmla="*/ 469753 h 3205164"/>
                  <a:gd name="connsiteX480" fmla="*/ 2531339 w 3903662"/>
                  <a:gd name="connsiteY480" fmla="*/ 489590 h 3205164"/>
                  <a:gd name="connsiteX481" fmla="*/ 2547209 w 3903662"/>
                  <a:gd name="connsiteY481" fmla="*/ 510221 h 3205164"/>
                  <a:gd name="connsiteX482" fmla="*/ 2564667 w 3903662"/>
                  <a:gd name="connsiteY482" fmla="*/ 531646 h 3205164"/>
                  <a:gd name="connsiteX483" fmla="*/ 2581331 w 3903662"/>
                  <a:gd name="connsiteY483" fmla="*/ 553864 h 3205164"/>
                  <a:gd name="connsiteX484" fmla="*/ 2596407 w 3903662"/>
                  <a:gd name="connsiteY484" fmla="*/ 575288 h 3205164"/>
                  <a:gd name="connsiteX485" fmla="*/ 2612278 w 3903662"/>
                  <a:gd name="connsiteY485" fmla="*/ 597506 h 3205164"/>
                  <a:gd name="connsiteX486" fmla="*/ 2626561 w 3903662"/>
                  <a:gd name="connsiteY486" fmla="*/ 620518 h 3205164"/>
                  <a:gd name="connsiteX487" fmla="*/ 2640845 w 3903662"/>
                  <a:gd name="connsiteY487" fmla="*/ 642736 h 3205164"/>
                  <a:gd name="connsiteX488" fmla="*/ 2654335 w 3903662"/>
                  <a:gd name="connsiteY488" fmla="*/ 666541 h 3205164"/>
                  <a:gd name="connsiteX489" fmla="*/ 2667825 w 3903662"/>
                  <a:gd name="connsiteY489" fmla="*/ 688759 h 3205164"/>
                  <a:gd name="connsiteX490" fmla="*/ 2679727 w 3903662"/>
                  <a:gd name="connsiteY490" fmla="*/ 712564 h 3205164"/>
                  <a:gd name="connsiteX491" fmla="*/ 2690837 w 3903662"/>
                  <a:gd name="connsiteY491" fmla="*/ 735575 h 3205164"/>
                  <a:gd name="connsiteX492" fmla="*/ 2701946 w 3903662"/>
                  <a:gd name="connsiteY492" fmla="*/ 760174 h 3205164"/>
                  <a:gd name="connsiteX493" fmla="*/ 2712262 w 3903662"/>
                  <a:gd name="connsiteY493" fmla="*/ 784772 h 3205164"/>
                  <a:gd name="connsiteX494" fmla="*/ 2722578 w 3903662"/>
                  <a:gd name="connsiteY494" fmla="*/ 809371 h 3205164"/>
                  <a:gd name="connsiteX495" fmla="*/ 2732100 w 3903662"/>
                  <a:gd name="connsiteY495" fmla="*/ 833969 h 3205164"/>
                  <a:gd name="connsiteX496" fmla="*/ 2740035 w 3903662"/>
                  <a:gd name="connsiteY496" fmla="*/ 858568 h 3205164"/>
                  <a:gd name="connsiteX497" fmla="*/ 2748764 w 3903662"/>
                  <a:gd name="connsiteY497" fmla="*/ 884753 h 3205164"/>
                  <a:gd name="connsiteX498" fmla="*/ 2755906 w 3903662"/>
                  <a:gd name="connsiteY498" fmla="*/ 910145 h 3205164"/>
                  <a:gd name="connsiteX499" fmla="*/ 2761460 w 3903662"/>
                  <a:gd name="connsiteY499" fmla="*/ 935537 h 3205164"/>
                  <a:gd name="connsiteX500" fmla="*/ 2767808 w 3903662"/>
                  <a:gd name="connsiteY500" fmla="*/ 961723 h 3205164"/>
                  <a:gd name="connsiteX501" fmla="*/ 2773363 w 3903662"/>
                  <a:gd name="connsiteY501" fmla="*/ 987908 h 3205164"/>
                  <a:gd name="connsiteX502" fmla="*/ 2743209 w 3903662"/>
                  <a:gd name="connsiteY502" fmla="*/ 987115 h 3205164"/>
                  <a:gd name="connsiteX503" fmla="*/ 2713849 w 3903662"/>
                  <a:gd name="connsiteY503" fmla="*/ 987115 h 3205164"/>
                  <a:gd name="connsiteX504" fmla="*/ 2680521 w 3903662"/>
                  <a:gd name="connsiteY504" fmla="*/ 987115 h 3205164"/>
                  <a:gd name="connsiteX505" fmla="*/ 2648780 w 3903662"/>
                  <a:gd name="connsiteY505" fmla="*/ 987908 h 3205164"/>
                  <a:gd name="connsiteX506" fmla="*/ 2616246 w 3903662"/>
                  <a:gd name="connsiteY506" fmla="*/ 990289 h 3205164"/>
                  <a:gd name="connsiteX507" fmla="*/ 2584505 w 3903662"/>
                  <a:gd name="connsiteY507" fmla="*/ 991876 h 3205164"/>
                  <a:gd name="connsiteX508" fmla="*/ 2552764 w 3903662"/>
                  <a:gd name="connsiteY508" fmla="*/ 995050 h 3205164"/>
                  <a:gd name="connsiteX509" fmla="*/ 2521023 w 3903662"/>
                  <a:gd name="connsiteY509" fmla="*/ 999017 h 3205164"/>
                  <a:gd name="connsiteX510" fmla="*/ 2489282 w 3903662"/>
                  <a:gd name="connsiteY510" fmla="*/ 1003778 h 3205164"/>
                  <a:gd name="connsiteX511" fmla="*/ 2458334 w 3903662"/>
                  <a:gd name="connsiteY511" fmla="*/ 1008539 h 3205164"/>
                  <a:gd name="connsiteX512" fmla="*/ 2427387 w 3903662"/>
                  <a:gd name="connsiteY512" fmla="*/ 1014094 h 3205164"/>
                  <a:gd name="connsiteX513" fmla="*/ 2397233 w 3903662"/>
                  <a:gd name="connsiteY513" fmla="*/ 1019648 h 3205164"/>
                  <a:gd name="connsiteX514" fmla="*/ 2366286 w 3903662"/>
                  <a:gd name="connsiteY514" fmla="*/ 1026790 h 3205164"/>
                  <a:gd name="connsiteX515" fmla="*/ 2336132 w 3903662"/>
                  <a:gd name="connsiteY515" fmla="*/ 1033931 h 3205164"/>
                  <a:gd name="connsiteX516" fmla="*/ 2306772 w 3903662"/>
                  <a:gd name="connsiteY516" fmla="*/ 1042660 h 3205164"/>
                  <a:gd name="connsiteX517" fmla="*/ 2276618 w 3903662"/>
                  <a:gd name="connsiteY517" fmla="*/ 1051388 h 3205164"/>
                  <a:gd name="connsiteX518" fmla="*/ 2248051 w 3903662"/>
                  <a:gd name="connsiteY518" fmla="*/ 1060910 h 3205164"/>
                  <a:gd name="connsiteX519" fmla="*/ 2219484 w 3903662"/>
                  <a:gd name="connsiteY519" fmla="*/ 1070432 h 3205164"/>
                  <a:gd name="connsiteX520" fmla="*/ 2191711 w 3903662"/>
                  <a:gd name="connsiteY520" fmla="*/ 1080748 h 3205164"/>
                  <a:gd name="connsiteX521" fmla="*/ 2163144 w 3903662"/>
                  <a:gd name="connsiteY521" fmla="*/ 1091857 h 3205164"/>
                  <a:gd name="connsiteX522" fmla="*/ 2135371 w 3903662"/>
                  <a:gd name="connsiteY522" fmla="*/ 1102966 h 3205164"/>
                  <a:gd name="connsiteX523" fmla="*/ 2109184 w 3903662"/>
                  <a:gd name="connsiteY523" fmla="*/ 1114868 h 3205164"/>
                  <a:gd name="connsiteX524" fmla="*/ 2082205 w 3903662"/>
                  <a:gd name="connsiteY524" fmla="*/ 1127564 h 3205164"/>
                  <a:gd name="connsiteX525" fmla="*/ 2055225 w 3903662"/>
                  <a:gd name="connsiteY525" fmla="*/ 1141054 h 3205164"/>
                  <a:gd name="connsiteX526" fmla="*/ 2029832 w 3903662"/>
                  <a:gd name="connsiteY526" fmla="*/ 1154543 h 3205164"/>
                  <a:gd name="connsiteX527" fmla="*/ 2004439 w 3903662"/>
                  <a:gd name="connsiteY527" fmla="*/ 1168826 h 3205164"/>
                  <a:gd name="connsiteX528" fmla="*/ 1979047 w 3903662"/>
                  <a:gd name="connsiteY528" fmla="*/ 1183109 h 3205164"/>
                  <a:gd name="connsiteX529" fmla="*/ 1954447 w 3903662"/>
                  <a:gd name="connsiteY529" fmla="*/ 1198186 h 3205164"/>
                  <a:gd name="connsiteX530" fmla="*/ 1930642 w 3903662"/>
                  <a:gd name="connsiteY530" fmla="*/ 1213262 h 3205164"/>
                  <a:gd name="connsiteX531" fmla="*/ 1906043 w 3903662"/>
                  <a:gd name="connsiteY531" fmla="*/ 1229926 h 3205164"/>
                  <a:gd name="connsiteX532" fmla="*/ 1883030 w 3903662"/>
                  <a:gd name="connsiteY532" fmla="*/ 1246589 h 3205164"/>
                  <a:gd name="connsiteX533" fmla="*/ 1860018 w 3903662"/>
                  <a:gd name="connsiteY533" fmla="*/ 1262459 h 3205164"/>
                  <a:gd name="connsiteX534" fmla="*/ 1838593 w 3903662"/>
                  <a:gd name="connsiteY534" fmla="*/ 1279916 h 3205164"/>
                  <a:gd name="connsiteX535" fmla="*/ 1815581 w 3903662"/>
                  <a:gd name="connsiteY535" fmla="*/ 1298960 h 3205164"/>
                  <a:gd name="connsiteX536" fmla="*/ 1794949 w 3903662"/>
                  <a:gd name="connsiteY536" fmla="*/ 1317211 h 3205164"/>
                  <a:gd name="connsiteX537" fmla="*/ 1773524 w 3903662"/>
                  <a:gd name="connsiteY537" fmla="*/ 1335461 h 3205164"/>
                  <a:gd name="connsiteX538" fmla="*/ 1754480 w 3903662"/>
                  <a:gd name="connsiteY538" fmla="*/ 1355299 h 3205164"/>
                  <a:gd name="connsiteX539" fmla="*/ 1733848 w 3903662"/>
                  <a:gd name="connsiteY539" fmla="*/ 1374343 h 3205164"/>
                  <a:gd name="connsiteX540" fmla="*/ 1715597 w 3903662"/>
                  <a:gd name="connsiteY540" fmla="*/ 1394181 h 3205164"/>
                  <a:gd name="connsiteX541" fmla="*/ 1696552 w 3903662"/>
                  <a:gd name="connsiteY541" fmla="*/ 1414812 h 3205164"/>
                  <a:gd name="connsiteX542" fmla="*/ 1678301 w 3903662"/>
                  <a:gd name="connsiteY542" fmla="*/ 1434649 h 3205164"/>
                  <a:gd name="connsiteX543" fmla="*/ 1660844 w 3903662"/>
                  <a:gd name="connsiteY543" fmla="*/ 1456867 h 3205164"/>
                  <a:gd name="connsiteX544" fmla="*/ 1644180 w 3903662"/>
                  <a:gd name="connsiteY544" fmla="*/ 1476705 h 3205164"/>
                  <a:gd name="connsiteX545" fmla="*/ 1628309 w 3903662"/>
                  <a:gd name="connsiteY545" fmla="*/ 1499716 h 3205164"/>
                  <a:gd name="connsiteX546" fmla="*/ 1612439 w 3903662"/>
                  <a:gd name="connsiteY546" fmla="*/ 1521141 h 3205164"/>
                  <a:gd name="connsiteX547" fmla="*/ 1597362 w 3903662"/>
                  <a:gd name="connsiteY547" fmla="*/ 1543359 h 3205164"/>
                  <a:gd name="connsiteX548" fmla="*/ 1583079 w 3903662"/>
                  <a:gd name="connsiteY548" fmla="*/ 1566370 h 3205164"/>
                  <a:gd name="connsiteX549" fmla="*/ 1569589 w 3903662"/>
                  <a:gd name="connsiteY549" fmla="*/ 1589382 h 3205164"/>
                  <a:gd name="connsiteX550" fmla="*/ 1556099 w 3903662"/>
                  <a:gd name="connsiteY550" fmla="*/ 1613187 h 3205164"/>
                  <a:gd name="connsiteX551" fmla="*/ 1544196 w 3903662"/>
                  <a:gd name="connsiteY551" fmla="*/ 1636992 h 3205164"/>
                  <a:gd name="connsiteX552" fmla="*/ 1531500 w 3903662"/>
                  <a:gd name="connsiteY552" fmla="*/ 1660797 h 3205164"/>
                  <a:gd name="connsiteX553" fmla="*/ 1521184 w 3903662"/>
                  <a:gd name="connsiteY553" fmla="*/ 1685395 h 3205164"/>
                  <a:gd name="connsiteX554" fmla="*/ 1510075 w 3903662"/>
                  <a:gd name="connsiteY554" fmla="*/ 1709994 h 3205164"/>
                  <a:gd name="connsiteX555" fmla="*/ 1501346 w 3903662"/>
                  <a:gd name="connsiteY555" fmla="*/ 1734592 h 3205164"/>
                  <a:gd name="connsiteX556" fmla="*/ 1491823 w 3903662"/>
                  <a:gd name="connsiteY556" fmla="*/ 1759984 h 3205164"/>
                  <a:gd name="connsiteX557" fmla="*/ 1483888 w 3903662"/>
                  <a:gd name="connsiteY557" fmla="*/ 1785376 h 3205164"/>
                  <a:gd name="connsiteX558" fmla="*/ 1476747 w 3903662"/>
                  <a:gd name="connsiteY558" fmla="*/ 1811562 h 3205164"/>
                  <a:gd name="connsiteX559" fmla="*/ 1470398 w 3903662"/>
                  <a:gd name="connsiteY559" fmla="*/ 1836954 h 3205164"/>
                  <a:gd name="connsiteX560" fmla="*/ 1464050 w 3903662"/>
                  <a:gd name="connsiteY560" fmla="*/ 1862346 h 3205164"/>
                  <a:gd name="connsiteX561" fmla="*/ 1459289 w 3903662"/>
                  <a:gd name="connsiteY561" fmla="*/ 1889325 h 3205164"/>
                  <a:gd name="connsiteX562" fmla="*/ 1453734 w 3903662"/>
                  <a:gd name="connsiteY562" fmla="*/ 1915510 h 3205164"/>
                  <a:gd name="connsiteX563" fmla="*/ 1450560 w 3903662"/>
                  <a:gd name="connsiteY563" fmla="*/ 1942489 h 3205164"/>
                  <a:gd name="connsiteX564" fmla="*/ 1447386 w 3903662"/>
                  <a:gd name="connsiteY564" fmla="*/ 1968675 h 3205164"/>
                  <a:gd name="connsiteX565" fmla="*/ 1445799 w 3903662"/>
                  <a:gd name="connsiteY565" fmla="*/ 1996447 h 3205164"/>
                  <a:gd name="connsiteX566" fmla="*/ 1445006 w 3903662"/>
                  <a:gd name="connsiteY566" fmla="*/ 2023426 h 3205164"/>
                  <a:gd name="connsiteX567" fmla="*/ 1443419 w 3903662"/>
                  <a:gd name="connsiteY567" fmla="*/ 2051199 h 3205164"/>
                  <a:gd name="connsiteX568" fmla="*/ 1445006 w 3903662"/>
                  <a:gd name="connsiteY568" fmla="*/ 2086906 h 3205164"/>
                  <a:gd name="connsiteX569" fmla="*/ 1446593 w 3903662"/>
                  <a:gd name="connsiteY569" fmla="*/ 2122614 h 3205164"/>
                  <a:gd name="connsiteX570" fmla="*/ 1450560 w 3903662"/>
                  <a:gd name="connsiteY570" fmla="*/ 2158321 h 3205164"/>
                  <a:gd name="connsiteX571" fmla="*/ 1454528 w 3903662"/>
                  <a:gd name="connsiteY571" fmla="*/ 2193235 h 3205164"/>
                  <a:gd name="connsiteX572" fmla="*/ 1461670 w 3903662"/>
                  <a:gd name="connsiteY572" fmla="*/ 2228149 h 3205164"/>
                  <a:gd name="connsiteX573" fmla="*/ 1469605 w 3903662"/>
                  <a:gd name="connsiteY573" fmla="*/ 2262270 h 3205164"/>
                  <a:gd name="connsiteX574" fmla="*/ 1478334 w 3903662"/>
                  <a:gd name="connsiteY574" fmla="*/ 2296390 h 3205164"/>
                  <a:gd name="connsiteX575" fmla="*/ 1488649 w 3903662"/>
                  <a:gd name="connsiteY575" fmla="*/ 2329718 h 3205164"/>
                  <a:gd name="connsiteX576" fmla="*/ 1441832 w 3903662"/>
                  <a:gd name="connsiteY576" fmla="*/ 2332098 h 3205164"/>
                  <a:gd name="connsiteX577" fmla="*/ 1394220 w 3903662"/>
                  <a:gd name="connsiteY577" fmla="*/ 2332892 h 3205164"/>
                  <a:gd name="connsiteX578" fmla="*/ 1337086 w 3903662"/>
                  <a:gd name="connsiteY578" fmla="*/ 2332098 h 3205164"/>
                  <a:gd name="connsiteX579" fmla="*/ 1279953 w 3903662"/>
                  <a:gd name="connsiteY579" fmla="*/ 2328924 h 3205164"/>
                  <a:gd name="connsiteX580" fmla="*/ 1223613 w 3903662"/>
                  <a:gd name="connsiteY580" fmla="*/ 2323370 h 3205164"/>
                  <a:gd name="connsiteX581" fmla="*/ 1168066 w 3903662"/>
                  <a:gd name="connsiteY581" fmla="*/ 2317815 h 3205164"/>
                  <a:gd name="connsiteX582" fmla="*/ 1113313 w 3903662"/>
                  <a:gd name="connsiteY582" fmla="*/ 2308293 h 3205164"/>
                  <a:gd name="connsiteX583" fmla="*/ 1059353 w 3903662"/>
                  <a:gd name="connsiteY583" fmla="*/ 2297977 h 3205164"/>
                  <a:gd name="connsiteX584" fmla="*/ 1006187 w 3903662"/>
                  <a:gd name="connsiteY584" fmla="*/ 2286868 h 3205164"/>
                  <a:gd name="connsiteX585" fmla="*/ 953815 w 3903662"/>
                  <a:gd name="connsiteY585" fmla="*/ 2272585 h 3205164"/>
                  <a:gd name="connsiteX586" fmla="*/ 930009 w 3903662"/>
                  <a:gd name="connsiteY586" fmla="*/ 2266237 h 3205164"/>
                  <a:gd name="connsiteX587" fmla="*/ 426122 w 3903662"/>
                  <a:gd name="connsiteY587" fmla="*/ 2522538 h 3205164"/>
                  <a:gd name="connsiteX588" fmla="*/ 560227 w 3903662"/>
                  <a:gd name="connsiteY588" fmla="*/ 2101189 h 3205164"/>
                  <a:gd name="connsiteX589" fmla="*/ 547531 w 3903662"/>
                  <a:gd name="connsiteY589" fmla="*/ 2093254 h 3205164"/>
                  <a:gd name="connsiteX590" fmla="*/ 517377 w 3903662"/>
                  <a:gd name="connsiteY590" fmla="*/ 2072623 h 3205164"/>
                  <a:gd name="connsiteX591" fmla="*/ 486430 w 3903662"/>
                  <a:gd name="connsiteY591" fmla="*/ 2051199 h 3205164"/>
                  <a:gd name="connsiteX592" fmla="*/ 457863 w 3903662"/>
                  <a:gd name="connsiteY592" fmla="*/ 2029774 h 3205164"/>
                  <a:gd name="connsiteX593" fmla="*/ 428503 w 3903662"/>
                  <a:gd name="connsiteY593" fmla="*/ 2006763 h 3205164"/>
                  <a:gd name="connsiteX594" fmla="*/ 399936 w 3903662"/>
                  <a:gd name="connsiteY594" fmla="*/ 1984545 h 3205164"/>
                  <a:gd name="connsiteX595" fmla="*/ 373750 w 3903662"/>
                  <a:gd name="connsiteY595" fmla="*/ 1960740 h 3205164"/>
                  <a:gd name="connsiteX596" fmla="*/ 346770 w 3903662"/>
                  <a:gd name="connsiteY596" fmla="*/ 1936141 h 3205164"/>
                  <a:gd name="connsiteX597" fmla="*/ 321377 w 3903662"/>
                  <a:gd name="connsiteY597" fmla="*/ 1911543 h 3205164"/>
                  <a:gd name="connsiteX598" fmla="*/ 296778 w 3903662"/>
                  <a:gd name="connsiteY598" fmla="*/ 1886151 h 3205164"/>
                  <a:gd name="connsiteX599" fmla="*/ 272972 w 3903662"/>
                  <a:gd name="connsiteY599" fmla="*/ 1859172 h 3205164"/>
                  <a:gd name="connsiteX600" fmla="*/ 250753 w 3903662"/>
                  <a:gd name="connsiteY600" fmla="*/ 1832986 h 3205164"/>
                  <a:gd name="connsiteX601" fmla="*/ 227741 w 3903662"/>
                  <a:gd name="connsiteY601" fmla="*/ 1806007 h 3205164"/>
                  <a:gd name="connsiteX602" fmla="*/ 207110 w 3903662"/>
                  <a:gd name="connsiteY602" fmla="*/ 1777441 h 3205164"/>
                  <a:gd name="connsiteX603" fmla="*/ 187272 w 3903662"/>
                  <a:gd name="connsiteY603" fmla="*/ 1749668 h 3205164"/>
                  <a:gd name="connsiteX604" fmla="*/ 167433 w 3903662"/>
                  <a:gd name="connsiteY604" fmla="*/ 1721102 h 3205164"/>
                  <a:gd name="connsiteX605" fmla="*/ 149182 w 3903662"/>
                  <a:gd name="connsiteY605" fmla="*/ 1690950 h 3205164"/>
                  <a:gd name="connsiteX606" fmla="*/ 131725 w 3903662"/>
                  <a:gd name="connsiteY606" fmla="*/ 1661590 h 3205164"/>
                  <a:gd name="connsiteX607" fmla="*/ 115061 w 3903662"/>
                  <a:gd name="connsiteY607" fmla="*/ 1630644 h 3205164"/>
                  <a:gd name="connsiteX608" fmla="*/ 99984 w 3903662"/>
                  <a:gd name="connsiteY608" fmla="*/ 1599697 h 3205164"/>
                  <a:gd name="connsiteX609" fmla="*/ 85701 w 3903662"/>
                  <a:gd name="connsiteY609" fmla="*/ 1569544 h 3205164"/>
                  <a:gd name="connsiteX610" fmla="*/ 72211 w 3903662"/>
                  <a:gd name="connsiteY610" fmla="*/ 1537804 h 3205164"/>
                  <a:gd name="connsiteX611" fmla="*/ 59514 w 3903662"/>
                  <a:gd name="connsiteY611" fmla="*/ 1506064 h 3205164"/>
                  <a:gd name="connsiteX612" fmla="*/ 48405 w 3903662"/>
                  <a:gd name="connsiteY612" fmla="*/ 1472737 h 3205164"/>
                  <a:gd name="connsiteX613" fmla="*/ 39676 w 3903662"/>
                  <a:gd name="connsiteY613" fmla="*/ 1440204 h 3205164"/>
                  <a:gd name="connsiteX614" fmla="*/ 30154 w 3903662"/>
                  <a:gd name="connsiteY614" fmla="*/ 1407670 h 3205164"/>
                  <a:gd name="connsiteX615" fmla="*/ 22219 w 3903662"/>
                  <a:gd name="connsiteY615" fmla="*/ 1373550 h 3205164"/>
                  <a:gd name="connsiteX616" fmla="*/ 15871 w 3903662"/>
                  <a:gd name="connsiteY616" fmla="*/ 1339429 h 3205164"/>
                  <a:gd name="connsiteX617" fmla="*/ 9522 w 3903662"/>
                  <a:gd name="connsiteY617" fmla="*/ 1306102 h 3205164"/>
                  <a:gd name="connsiteX618" fmla="*/ 5555 w 3903662"/>
                  <a:gd name="connsiteY618" fmla="*/ 1271188 h 3205164"/>
                  <a:gd name="connsiteX619" fmla="*/ 2381 w 3903662"/>
                  <a:gd name="connsiteY619" fmla="*/ 1236274 h 3205164"/>
                  <a:gd name="connsiteX620" fmla="*/ 0 w 3903662"/>
                  <a:gd name="connsiteY620" fmla="*/ 1201360 h 3205164"/>
                  <a:gd name="connsiteX621" fmla="*/ 0 w 3903662"/>
                  <a:gd name="connsiteY621" fmla="*/ 1166446 h 3205164"/>
                  <a:gd name="connsiteX622" fmla="*/ 0 w 3903662"/>
                  <a:gd name="connsiteY622" fmla="*/ 1137086 h 3205164"/>
                  <a:gd name="connsiteX623" fmla="*/ 2381 w 3903662"/>
                  <a:gd name="connsiteY623" fmla="*/ 1106140 h 3205164"/>
                  <a:gd name="connsiteX624" fmla="*/ 4761 w 3903662"/>
                  <a:gd name="connsiteY624" fmla="*/ 1075987 h 3205164"/>
                  <a:gd name="connsiteX625" fmla="*/ 7935 w 3903662"/>
                  <a:gd name="connsiteY625" fmla="*/ 1047421 h 3205164"/>
                  <a:gd name="connsiteX626" fmla="*/ 11903 w 3903662"/>
                  <a:gd name="connsiteY626" fmla="*/ 1018061 h 3205164"/>
                  <a:gd name="connsiteX627" fmla="*/ 15871 w 3903662"/>
                  <a:gd name="connsiteY627" fmla="*/ 989495 h 3205164"/>
                  <a:gd name="connsiteX628" fmla="*/ 22219 w 3903662"/>
                  <a:gd name="connsiteY628" fmla="*/ 959342 h 3205164"/>
                  <a:gd name="connsiteX629" fmla="*/ 27773 w 3903662"/>
                  <a:gd name="connsiteY629" fmla="*/ 931570 h 3205164"/>
                  <a:gd name="connsiteX630" fmla="*/ 36502 w 3903662"/>
                  <a:gd name="connsiteY630" fmla="*/ 903004 h 3205164"/>
                  <a:gd name="connsiteX631" fmla="*/ 44437 w 3903662"/>
                  <a:gd name="connsiteY631" fmla="*/ 875231 h 3205164"/>
                  <a:gd name="connsiteX632" fmla="*/ 52373 w 3903662"/>
                  <a:gd name="connsiteY632" fmla="*/ 846665 h 3205164"/>
                  <a:gd name="connsiteX633" fmla="*/ 62688 w 3903662"/>
                  <a:gd name="connsiteY633" fmla="*/ 819686 h 3205164"/>
                  <a:gd name="connsiteX634" fmla="*/ 73004 w 3903662"/>
                  <a:gd name="connsiteY634" fmla="*/ 792707 h 3205164"/>
                  <a:gd name="connsiteX635" fmla="*/ 84114 w 3903662"/>
                  <a:gd name="connsiteY635" fmla="*/ 765728 h 3205164"/>
                  <a:gd name="connsiteX636" fmla="*/ 96810 w 3903662"/>
                  <a:gd name="connsiteY636" fmla="*/ 738749 h 3205164"/>
                  <a:gd name="connsiteX637" fmla="*/ 110300 w 3903662"/>
                  <a:gd name="connsiteY637" fmla="*/ 712564 h 3205164"/>
                  <a:gd name="connsiteX638" fmla="*/ 122996 w 3903662"/>
                  <a:gd name="connsiteY638" fmla="*/ 686378 h 3205164"/>
                  <a:gd name="connsiteX639" fmla="*/ 138073 w 3903662"/>
                  <a:gd name="connsiteY639" fmla="*/ 660986 h 3205164"/>
                  <a:gd name="connsiteX640" fmla="*/ 153150 w 3903662"/>
                  <a:gd name="connsiteY640" fmla="*/ 635594 h 3205164"/>
                  <a:gd name="connsiteX641" fmla="*/ 168227 w 3903662"/>
                  <a:gd name="connsiteY641" fmla="*/ 610996 h 3205164"/>
                  <a:gd name="connsiteX642" fmla="*/ 184891 w 3903662"/>
                  <a:gd name="connsiteY642" fmla="*/ 586397 h 3205164"/>
                  <a:gd name="connsiteX643" fmla="*/ 202349 w 3903662"/>
                  <a:gd name="connsiteY643" fmla="*/ 561799 h 3205164"/>
                  <a:gd name="connsiteX644" fmla="*/ 219806 w 3903662"/>
                  <a:gd name="connsiteY644" fmla="*/ 537994 h 3205164"/>
                  <a:gd name="connsiteX645" fmla="*/ 238057 w 3903662"/>
                  <a:gd name="connsiteY645" fmla="*/ 514189 h 3205164"/>
                  <a:gd name="connsiteX646" fmla="*/ 257895 w 3903662"/>
                  <a:gd name="connsiteY646" fmla="*/ 491177 h 3205164"/>
                  <a:gd name="connsiteX647" fmla="*/ 276940 w 3903662"/>
                  <a:gd name="connsiteY647" fmla="*/ 468166 h 3205164"/>
                  <a:gd name="connsiteX648" fmla="*/ 297571 w 3903662"/>
                  <a:gd name="connsiteY648" fmla="*/ 445947 h 3205164"/>
                  <a:gd name="connsiteX649" fmla="*/ 318203 w 3903662"/>
                  <a:gd name="connsiteY649" fmla="*/ 424523 h 3205164"/>
                  <a:gd name="connsiteX650" fmla="*/ 340422 w 3903662"/>
                  <a:gd name="connsiteY650" fmla="*/ 403098 h 3205164"/>
                  <a:gd name="connsiteX651" fmla="*/ 361847 w 3903662"/>
                  <a:gd name="connsiteY651" fmla="*/ 382467 h 3205164"/>
                  <a:gd name="connsiteX652" fmla="*/ 384859 w 3903662"/>
                  <a:gd name="connsiteY652" fmla="*/ 361836 h 3205164"/>
                  <a:gd name="connsiteX653" fmla="*/ 408665 w 3903662"/>
                  <a:gd name="connsiteY653" fmla="*/ 341205 h 3205164"/>
                  <a:gd name="connsiteX654" fmla="*/ 433264 w 3903662"/>
                  <a:gd name="connsiteY654" fmla="*/ 322161 h 3205164"/>
                  <a:gd name="connsiteX655" fmla="*/ 456276 w 3903662"/>
                  <a:gd name="connsiteY655" fmla="*/ 303117 h 3205164"/>
                  <a:gd name="connsiteX656" fmla="*/ 482462 w 3903662"/>
                  <a:gd name="connsiteY656" fmla="*/ 284867 h 3205164"/>
                  <a:gd name="connsiteX657" fmla="*/ 507855 w 3903662"/>
                  <a:gd name="connsiteY657" fmla="*/ 266616 h 3205164"/>
                  <a:gd name="connsiteX658" fmla="*/ 533248 w 3903662"/>
                  <a:gd name="connsiteY658" fmla="*/ 249159 h 3205164"/>
                  <a:gd name="connsiteX659" fmla="*/ 560227 w 3903662"/>
                  <a:gd name="connsiteY659" fmla="*/ 231702 h 3205164"/>
                  <a:gd name="connsiteX660" fmla="*/ 588001 w 3903662"/>
                  <a:gd name="connsiteY660" fmla="*/ 215039 h 3205164"/>
                  <a:gd name="connsiteX661" fmla="*/ 615774 w 3903662"/>
                  <a:gd name="connsiteY661" fmla="*/ 199169 h 3205164"/>
                  <a:gd name="connsiteX662" fmla="*/ 642754 w 3903662"/>
                  <a:gd name="connsiteY662" fmla="*/ 183299 h 3205164"/>
                  <a:gd name="connsiteX663" fmla="*/ 672114 w 3903662"/>
                  <a:gd name="connsiteY663" fmla="*/ 169016 h 3205164"/>
                  <a:gd name="connsiteX664" fmla="*/ 700681 w 3903662"/>
                  <a:gd name="connsiteY664" fmla="*/ 154733 h 3205164"/>
                  <a:gd name="connsiteX665" fmla="*/ 730041 w 3903662"/>
                  <a:gd name="connsiteY665" fmla="*/ 140450 h 3205164"/>
                  <a:gd name="connsiteX666" fmla="*/ 760195 w 3903662"/>
                  <a:gd name="connsiteY666" fmla="*/ 127754 h 3205164"/>
                  <a:gd name="connsiteX667" fmla="*/ 789556 w 3903662"/>
                  <a:gd name="connsiteY667" fmla="*/ 115058 h 3205164"/>
                  <a:gd name="connsiteX668" fmla="*/ 820503 w 3903662"/>
                  <a:gd name="connsiteY668" fmla="*/ 103155 h 3205164"/>
                  <a:gd name="connsiteX669" fmla="*/ 852244 w 3903662"/>
                  <a:gd name="connsiteY669" fmla="*/ 92046 h 3205164"/>
                  <a:gd name="connsiteX670" fmla="*/ 883191 w 3903662"/>
                  <a:gd name="connsiteY670" fmla="*/ 80937 h 3205164"/>
                  <a:gd name="connsiteX671" fmla="*/ 914932 w 3903662"/>
                  <a:gd name="connsiteY671" fmla="*/ 70622 h 3205164"/>
                  <a:gd name="connsiteX672" fmla="*/ 947467 w 3903662"/>
                  <a:gd name="connsiteY672" fmla="*/ 61893 h 3205164"/>
                  <a:gd name="connsiteX673" fmla="*/ 980001 w 3903662"/>
                  <a:gd name="connsiteY673" fmla="*/ 52371 h 3205164"/>
                  <a:gd name="connsiteX674" fmla="*/ 1013329 w 3903662"/>
                  <a:gd name="connsiteY674" fmla="*/ 44436 h 3205164"/>
                  <a:gd name="connsiteX675" fmla="*/ 1045864 w 3903662"/>
                  <a:gd name="connsiteY675" fmla="*/ 37295 h 3205164"/>
                  <a:gd name="connsiteX676" fmla="*/ 1079985 w 3903662"/>
                  <a:gd name="connsiteY676" fmla="*/ 29360 h 3205164"/>
                  <a:gd name="connsiteX677" fmla="*/ 1113313 w 3903662"/>
                  <a:gd name="connsiteY677" fmla="*/ 23805 h 3205164"/>
                  <a:gd name="connsiteX678" fmla="*/ 1147434 w 3903662"/>
                  <a:gd name="connsiteY678" fmla="*/ 18251 h 3205164"/>
                  <a:gd name="connsiteX679" fmla="*/ 1182350 w 3903662"/>
                  <a:gd name="connsiteY679" fmla="*/ 13490 h 3205164"/>
                  <a:gd name="connsiteX680" fmla="*/ 1217265 w 3903662"/>
                  <a:gd name="connsiteY680" fmla="*/ 9522 h 3205164"/>
                  <a:gd name="connsiteX681" fmla="*/ 1252180 w 3903662"/>
                  <a:gd name="connsiteY681" fmla="*/ 6348 h 3205164"/>
                  <a:gd name="connsiteX682" fmla="*/ 1287095 w 3903662"/>
                  <a:gd name="connsiteY682" fmla="*/ 3174 h 3205164"/>
                  <a:gd name="connsiteX683" fmla="*/ 1322803 w 3903662"/>
                  <a:gd name="connsiteY683" fmla="*/ 2381 h 3205164"/>
                  <a:gd name="connsiteX684" fmla="*/ 1358512 w 3903662"/>
                  <a:gd name="connsiteY684" fmla="*/ 794 h 3205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</a:cxnLst>
                <a:rect l="l" t="t" r="r" b="b"/>
                <a:pathLst>
                  <a:path w="3903662" h="3205164">
                    <a:moveTo>
                      <a:pt x="3133724" y="1558926"/>
                    </a:moveTo>
                    <a:lnTo>
                      <a:pt x="3117849" y="1559722"/>
                    </a:lnTo>
                    <a:lnTo>
                      <a:pt x="3101181" y="1562109"/>
                    </a:lnTo>
                    <a:lnTo>
                      <a:pt x="3084512" y="1566088"/>
                    </a:lnTo>
                    <a:lnTo>
                      <a:pt x="3070224" y="1570862"/>
                    </a:lnTo>
                    <a:lnTo>
                      <a:pt x="3055937" y="1578024"/>
                    </a:lnTo>
                    <a:lnTo>
                      <a:pt x="3041649" y="1586776"/>
                    </a:lnTo>
                    <a:lnTo>
                      <a:pt x="3029743" y="1595529"/>
                    </a:lnTo>
                    <a:lnTo>
                      <a:pt x="3017043" y="1605874"/>
                    </a:lnTo>
                    <a:lnTo>
                      <a:pt x="3006724" y="1617014"/>
                    </a:lnTo>
                    <a:lnTo>
                      <a:pt x="2997993" y="1629745"/>
                    </a:lnTo>
                    <a:lnTo>
                      <a:pt x="2989262" y="1643273"/>
                    </a:lnTo>
                    <a:lnTo>
                      <a:pt x="2982118" y="1656004"/>
                    </a:lnTo>
                    <a:lnTo>
                      <a:pt x="2975768" y="1671918"/>
                    </a:lnTo>
                    <a:lnTo>
                      <a:pt x="2971799" y="1687037"/>
                    </a:lnTo>
                    <a:lnTo>
                      <a:pt x="2970212" y="1702951"/>
                    </a:lnTo>
                    <a:lnTo>
                      <a:pt x="2968624" y="1718866"/>
                    </a:lnTo>
                    <a:lnTo>
                      <a:pt x="2970212" y="1735576"/>
                    </a:lnTo>
                    <a:lnTo>
                      <a:pt x="2971799" y="1750694"/>
                    </a:lnTo>
                    <a:lnTo>
                      <a:pt x="2975768" y="1766609"/>
                    </a:lnTo>
                    <a:lnTo>
                      <a:pt x="2982118" y="1781727"/>
                    </a:lnTo>
                    <a:lnTo>
                      <a:pt x="2989262" y="1796050"/>
                    </a:lnTo>
                    <a:lnTo>
                      <a:pt x="2997993" y="1808782"/>
                    </a:lnTo>
                    <a:lnTo>
                      <a:pt x="3006724" y="1820718"/>
                    </a:lnTo>
                    <a:lnTo>
                      <a:pt x="3017043" y="1833449"/>
                    </a:lnTo>
                    <a:lnTo>
                      <a:pt x="3029743" y="1843794"/>
                    </a:lnTo>
                    <a:lnTo>
                      <a:pt x="3041649" y="1852547"/>
                    </a:lnTo>
                    <a:lnTo>
                      <a:pt x="3055937" y="1859708"/>
                    </a:lnTo>
                    <a:lnTo>
                      <a:pt x="3070224" y="1866869"/>
                    </a:lnTo>
                    <a:lnTo>
                      <a:pt x="3084512" y="1872440"/>
                    </a:lnTo>
                    <a:lnTo>
                      <a:pt x="3101181" y="1876418"/>
                    </a:lnTo>
                    <a:lnTo>
                      <a:pt x="3117849" y="1879601"/>
                    </a:lnTo>
                    <a:lnTo>
                      <a:pt x="3133724" y="1879601"/>
                    </a:lnTo>
                    <a:lnTo>
                      <a:pt x="3151187" y="1879601"/>
                    </a:lnTo>
                    <a:lnTo>
                      <a:pt x="3167856" y="1876418"/>
                    </a:lnTo>
                    <a:lnTo>
                      <a:pt x="3184525" y="1872440"/>
                    </a:lnTo>
                    <a:lnTo>
                      <a:pt x="3198812" y="1866869"/>
                    </a:lnTo>
                    <a:lnTo>
                      <a:pt x="3213100" y="1859708"/>
                    </a:lnTo>
                    <a:lnTo>
                      <a:pt x="3227387" y="1852547"/>
                    </a:lnTo>
                    <a:lnTo>
                      <a:pt x="3239293" y="1843794"/>
                    </a:lnTo>
                    <a:lnTo>
                      <a:pt x="3251993" y="1833449"/>
                    </a:lnTo>
                    <a:lnTo>
                      <a:pt x="3262312" y="1820718"/>
                    </a:lnTo>
                    <a:lnTo>
                      <a:pt x="3271043" y="1808782"/>
                    </a:lnTo>
                    <a:lnTo>
                      <a:pt x="3279775" y="1796050"/>
                    </a:lnTo>
                    <a:lnTo>
                      <a:pt x="3286918" y="1781727"/>
                    </a:lnTo>
                    <a:lnTo>
                      <a:pt x="3293268" y="1766609"/>
                    </a:lnTo>
                    <a:lnTo>
                      <a:pt x="3297237" y="1750694"/>
                    </a:lnTo>
                    <a:lnTo>
                      <a:pt x="3298825" y="1735576"/>
                    </a:lnTo>
                    <a:lnTo>
                      <a:pt x="3300412" y="1718866"/>
                    </a:lnTo>
                    <a:lnTo>
                      <a:pt x="3298825" y="1702951"/>
                    </a:lnTo>
                    <a:lnTo>
                      <a:pt x="3297237" y="1687037"/>
                    </a:lnTo>
                    <a:lnTo>
                      <a:pt x="3293268" y="1671918"/>
                    </a:lnTo>
                    <a:lnTo>
                      <a:pt x="3286918" y="1656004"/>
                    </a:lnTo>
                    <a:lnTo>
                      <a:pt x="3279775" y="1643273"/>
                    </a:lnTo>
                    <a:lnTo>
                      <a:pt x="3271043" y="1629745"/>
                    </a:lnTo>
                    <a:lnTo>
                      <a:pt x="3262312" y="1617014"/>
                    </a:lnTo>
                    <a:lnTo>
                      <a:pt x="3251993" y="1605874"/>
                    </a:lnTo>
                    <a:lnTo>
                      <a:pt x="3239293" y="1595529"/>
                    </a:lnTo>
                    <a:lnTo>
                      <a:pt x="3227387" y="1586776"/>
                    </a:lnTo>
                    <a:lnTo>
                      <a:pt x="3213100" y="1578024"/>
                    </a:lnTo>
                    <a:lnTo>
                      <a:pt x="3198812" y="1570862"/>
                    </a:lnTo>
                    <a:lnTo>
                      <a:pt x="3184525" y="1566088"/>
                    </a:lnTo>
                    <a:lnTo>
                      <a:pt x="3167856" y="1562109"/>
                    </a:lnTo>
                    <a:lnTo>
                      <a:pt x="3151187" y="1559722"/>
                    </a:lnTo>
                    <a:close/>
                    <a:moveTo>
                      <a:pt x="2314179" y="1558926"/>
                    </a:moveTo>
                    <a:lnTo>
                      <a:pt x="2296675" y="1559722"/>
                    </a:lnTo>
                    <a:lnTo>
                      <a:pt x="2280762" y="1562109"/>
                    </a:lnTo>
                    <a:lnTo>
                      <a:pt x="2264848" y="1566088"/>
                    </a:lnTo>
                    <a:lnTo>
                      <a:pt x="2249731" y="1570862"/>
                    </a:lnTo>
                    <a:lnTo>
                      <a:pt x="2235409" y="1578024"/>
                    </a:lnTo>
                    <a:lnTo>
                      <a:pt x="2221883" y="1586776"/>
                    </a:lnTo>
                    <a:lnTo>
                      <a:pt x="2208357" y="1595529"/>
                    </a:lnTo>
                    <a:lnTo>
                      <a:pt x="2197218" y="1605874"/>
                    </a:lnTo>
                    <a:lnTo>
                      <a:pt x="2186079" y="1617014"/>
                    </a:lnTo>
                    <a:lnTo>
                      <a:pt x="2176531" y="1629745"/>
                    </a:lnTo>
                    <a:lnTo>
                      <a:pt x="2168574" y="1643273"/>
                    </a:lnTo>
                    <a:lnTo>
                      <a:pt x="2161413" y="1656004"/>
                    </a:lnTo>
                    <a:lnTo>
                      <a:pt x="2155844" y="1671918"/>
                    </a:lnTo>
                    <a:lnTo>
                      <a:pt x="2151866" y="1687037"/>
                    </a:lnTo>
                    <a:lnTo>
                      <a:pt x="2148683" y="1702951"/>
                    </a:lnTo>
                    <a:lnTo>
                      <a:pt x="2147887" y="1718866"/>
                    </a:lnTo>
                    <a:lnTo>
                      <a:pt x="2148683" y="1735576"/>
                    </a:lnTo>
                    <a:lnTo>
                      <a:pt x="2151866" y="1750694"/>
                    </a:lnTo>
                    <a:lnTo>
                      <a:pt x="2155844" y="1766609"/>
                    </a:lnTo>
                    <a:lnTo>
                      <a:pt x="2161413" y="1781727"/>
                    </a:lnTo>
                    <a:lnTo>
                      <a:pt x="2168574" y="1796050"/>
                    </a:lnTo>
                    <a:lnTo>
                      <a:pt x="2176531" y="1808782"/>
                    </a:lnTo>
                    <a:lnTo>
                      <a:pt x="2186079" y="1820718"/>
                    </a:lnTo>
                    <a:lnTo>
                      <a:pt x="2197218" y="1833449"/>
                    </a:lnTo>
                    <a:lnTo>
                      <a:pt x="2208357" y="1843794"/>
                    </a:lnTo>
                    <a:lnTo>
                      <a:pt x="2221883" y="1852547"/>
                    </a:lnTo>
                    <a:lnTo>
                      <a:pt x="2235409" y="1859708"/>
                    </a:lnTo>
                    <a:lnTo>
                      <a:pt x="2249731" y="1866869"/>
                    </a:lnTo>
                    <a:lnTo>
                      <a:pt x="2264848" y="1872440"/>
                    </a:lnTo>
                    <a:lnTo>
                      <a:pt x="2280762" y="1876418"/>
                    </a:lnTo>
                    <a:lnTo>
                      <a:pt x="2296675" y="1879601"/>
                    </a:lnTo>
                    <a:lnTo>
                      <a:pt x="2314179" y="1879601"/>
                    </a:lnTo>
                    <a:lnTo>
                      <a:pt x="2330888" y="1879601"/>
                    </a:lnTo>
                    <a:lnTo>
                      <a:pt x="2347597" y="1876418"/>
                    </a:lnTo>
                    <a:lnTo>
                      <a:pt x="2363510" y="1872440"/>
                    </a:lnTo>
                    <a:lnTo>
                      <a:pt x="2379423" y="1866869"/>
                    </a:lnTo>
                    <a:lnTo>
                      <a:pt x="2393745" y="1859708"/>
                    </a:lnTo>
                    <a:lnTo>
                      <a:pt x="2406475" y="1852547"/>
                    </a:lnTo>
                    <a:lnTo>
                      <a:pt x="2419205" y="1843794"/>
                    </a:lnTo>
                    <a:lnTo>
                      <a:pt x="2431140" y="1833449"/>
                    </a:lnTo>
                    <a:lnTo>
                      <a:pt x="2441484" y="1820718"/>
                    </a:lnTo>
                    <a:lnTo>
                      <a:pt x="2451827" y="1808782"/>
                    </a:lnTo>
                    <a:lnTo>
                      <a:pt x="2460580" y="1796050"/>
                    </a:lnTo>
                    <a:lnTo>
                      <a:pt x="2467740" y="1781727"/>
                    </a:lnTo>
                    <a:lnTo>
                      <a:pt x="2472514" y="1766609"/>
                    </a:lnTo>
                    <a:lnTo>
                      <a:pt x="2476493" y="1750694"/>
                    </a:lnTo>
                    <a:lnTo>
                      <a:pt x="2478880" y="1735576"/>
                    </a:lnTo>
                    <a:lnTo>
                      <a:pt x="2479675" y="1718866"/>
                    </a:lnTo>
                    <a:lnTo>
                      <a:pt x="2478880" y="1702951"/>
                    </a:lnTo>
                    <a:lnTo>
                      <a:pt x="2476493" y="1687037"/>
                    </a:lnTo>
                    <a:lnTo>
                      <a:pt x="2472514" y="1671918"/>
                    </a:lnTo>
                    <a:lnTo>
                      <a:pt x="2467740" y="1656004"/>
                    </a:lnTo>
                    <a:lnTo>
                      <a:pt x="2460580" y="1643273"/>
                    </a:lnTo>
                    <a:lnTo>
                      <a:pt x="2451827" y="1629745"/>
                    </a:lnTo>
                    <a:lnTo>
                      <a:pt x="2441484" y="1617014"/>
                    </a:lnTo>
                    <a:lnTo>
                      <a:pt x="2431140" y="1605874"/>
                    </a:lnTo>
                    <a:lnTo>
                      <a:pt x="2419205" y="1595529"/>
                    </a:lnTo>
                    <a:lnTo>
                      <a:pt x="2406475" y="1586776"/>
                    </a:lnTo>
                    <a:lnTo>
                      <a:pt x="2393745" y="1578024"/>
                    </a:lnTo>
                    <a:lnTo>
                      <a:pt x="2379423" y="1570862"/>
                    </a:lnTo>
                    <a:lnTo>
                      <a:pt x="2363510" y="1566088"/>
                    </a:lnTo>
                    <a:lnTo>
                      <a:pt x="2347597" y="1562109"/>
                    </a:lnTo>
                    <a:lnTo>
                      <a:pt x="2330888" y="1559722"/>
                    </a:lnTo>
                    <a:close/>
                    <a:moveTo>
                      <a:pt x="2694781" y="1073151"/>
                    </a:moveTo>
                    <a:lnTo>
                      <a:pt x="2725737" y="1073151"/>
                    </a:lnTo>
                    <a:lnTo>
                      <a:pt x="2755106" y="1073151"/>
                    </a:lnTo>
                    <a:lnTo>
                      <a:pt x="2786062" y="1074739"/>
                    </a:lnTo>
                    <a:lnTo>
                      <a:pt x="2816224" y="1076326"/>
                    </a:lnTo>
                    <a:lnTo>
                      <a:pt x="2845593" y="1078708"/>
                    </a:lnTo>
                    <a:lnTo>
                      <a:pt x="2874962" y="1081883"/>
                    </a:lnTo>
                    <a:lnTo>
                      <a:pt x="2905124" y="1085058"/>
                    </a:lnTo>
                    <a:lnTo>
                      <a:pt x="2933699" y="1089026"/>
                    </a:lnTo>
                    <a:lnTo>
                      <a:pt x="2962274" y="1092995"/>
                    </a:lnTo>
                    <a:lnTo>
                      <a:pt x="2990849" y="1099345"/>
                    </a:lnTo>
                    <a:lnTo>
                      <a:pt x="3020218" y="1104108"/>
                    </a:lnTo>
                    <a:lnTo>
                      <a:pt x="3074987" y="1117601"/>
                    </a:lnTo>
                    <a:lnTo>
                      <a:pt x="3130550" y="1132683"/>
                    </a:lnTo>
                    <a:lnTo>
                      <a:pt x="3183731" y="1150145"/>
                    </a:lnTo>
                    <a:lnTo>
                      <a:pt x="3236118" y="1170783"/>
                    </a:lnTo>
                    <a:lnTo>
                      <a:pt x="3287712" y="1192214"/>
                    </a:lnTo>
                    <a:lnTo>
                      <a:pt x="3336925" y="1216026"/>
                    </a:lnTo>
                    <a:lnTo>
                      <a:pt x="3383756" y="1241426"/>
                    </a:lnTo>
                    <a:lnTo>
                      <a:pt x="3429793" y="1269208"/>
                    </a:lnTo>
                    <a:lnTo>
                      <a:pt x="3475037" y="1297783"/>
                    </a:lnTo>
                    <a:lnTo>
                      <a:pt x="3517106" y="1329533"/>
                    </a:lnTo>
                    <a:lnTo>
                      <a:pt x="3558381" y="1361283"/>
                    </a:lnTo>
                    <a:lnTo>
                      <a:pt x="3597275" y="1396208"/>
                    </a:lnTo>
                    <a:lnTo>
                      <a:pt x="3616325" y="1413670"/>
                    </a:lnTo>
                    <a:lnTo>
                      <a:pt x="3633787" y="1432720"/>
                    </a:lnTo>
                    <a:lnTo>
                      <a:pt x="3652837" y="1450976"/>
                    </a:lnTo>
                    <a:lnTo>
                      <a:pt x="3670300" y="1469233"/>
                    </a:lnTo>
                    <a:lnTo>
                      <a:pt x="3686175" y="1489076"/>
                    </a:lnTo>
                    <a:lnTo>
                      <a:pt x="3702843" y="1508126"/>
                    </a:lnTo>
                    <a:lnTo>
                      <a:pt x="3717925" y="1527970"/>
                    </a:lnTo>
                    <a:lnTo>
                      <a:pt x="3732212" y="1548608"/>
                    </a:lnTo>
                    <a:lnTo>
                      <a:pt x="3748087" y="1568451"/>
                    </a:lnTo>
                    <a:lnTo>
                      <a:pt x="3761581" y="1589089"/>
                    </a:lnTo>
                    <a:lnTo>
                      <a:pt x="3774281" y="1609726"/>
                    </a:lnTo>
                    <a:lnTo>
                      <a:pt x="3787775" y="1631158"/>
                    </a:lnTo>
                    <a:lnTo>
                      <a:pt x="3798887" y="1652589"/>
                    </a:lnTo>
                    <a:lnTo>
                      <a:pt x="3811587" y="1675608"/>
                    </a:lnTo>
                    <a:lnTo>
                      <a:pt x="3821906" y="1697832"/>
                    </a:lnTo>
                    <a:lnTo>
                      <a:pt x="3832225" y="1720851"/>
                    </a:lnTo>
                    <a:lnTo>
                      <a:pt x="3840956" y="1743076"/>
                    </a:lnTo>
                    <a:lnTo>
                      <a:pt x="3850481" y="1765301"/>
                    </a:lnTo>
                    <a:lnTo>
                      <a:pt x="3858418" y="1789114"/>
                    </a:lnTo>
                    <a:lnTo>
                      <a:pt x="3867150" y="1812926"/>
                    </a:lnTo>
                    <a:lnTo>
                      <a:pt x="3872706" y="1836739"/>
                    </a:lnTo>
                    <a:lnTo>
                      <a:pt x="3879056" y="1859757"/>
                    </a:lnTo>
                    <a:lnTo>
                      <a:pt x="3885406" y="1884364"/>
                    </a:lnTo>
                    <a:lnTo>
                      <a:pt x="3890168" y="1908970"/>
                    </a:lnTo>
                    <a:lnTo>
                      <a:pt x="3894137" y="1933576"/>
                    </a:lnTo>
                    <a:lnTo>
                      <a:pt x="3897312" y="1958182"/>
                    </a:lnTo>
                    <a:lnTo>
                      <a:pt x="3899693" y="1982789"/>
                    </a:lnTo>
                    <a:lnTo>
                      <a:pt x="3902075" y="2008983"/>
                    </a:lnTo>
                    <a:lnTo>
                      <a:pt x="3902868" y="2033589"/>
                    </a:lnTo>
                    <a:lnTo>
                      <a:pt x="3903662" y="2058989"/>
                    </a:lnTo>
                    <a:lnTo>
                      <a:pt x="3902868" y="2088357"/>
                    </a:lnTo>
                    <a:lnTo>
                      <a:pt x="3902075" y="2118520"/>
                    </a:lnTo>
                    <a:lnTo>
                      <a:pt x="3898900" y="2147889"/>
                    </a:lnTo>
                    <a:lnTo>
                      <a:pt x="3895725" y="2176464"/>
                    </a:lnTo>
                    <a:lnTo>
                      <a:pt x="3890168" y="2205833"/>
                    </a:lnTo>
                    <a:lnTo>
                      <a:pt x="3885406" y="2234407"/>
                    </a:lnTo>
                    <a:lnTo>
                      <a:pt x="3878262" y="2262983"/>
                    </a:lnTo>
                    <a:lnTo>
                      <a:pt x="3871118" y="2290764"/>
                    </a:lnTo>
                    <a:lnTo>
                      <a:pt x="3862387" y="2318545"/>
                    </a:lnTo>
                    <a:lnTo>
                      <a:pt x="3852862" y="2346326"/>
                    </a:lnTo>
                    <a:lnTo>
                      <a:pt x="3842543" y="2372520"/>
                    </a:lnTo>
                    <a:lnTo>
                      <a:pt x="3830637" y="2399507"/>
                    </a:lnTo>
                    <a:lnTo>
                      <a:pt x="3819525" y="2425701"/>
                    </a:lnTo>
                    <a:lnTo>
                      <a:pt x="3806031" y="2451895"/>
                    </a:lnTo>
                    <a:lnTo>
                      <a:pt x="3791743" y="2477295"/>
                    </a:lnTo>
                    <a:lnTo>
                      <a:pt x="3777456" y="2502695"/>
                    </a:lnTo>
                    <a:lnTo>
                      <a:pt x="3762375" y="2527301"/>
                    </a:lnTo>
                    <a:lnTo>
                      <a:pt x="3745706" y="2551908"/>
                    </a:lnTo>
                    <a:lnTo>
                      <a:pt x="3728243" y="2575720"/>
                    </a:lnTo>
                    <a:lnTo>
                      <a:pt x="3710781" y="2599533"/>
                    </a:lnTo>
                    <a:lnTo>
                      <a:pt x="3692525" y="2621758"/>
                    </a:lnTo>
                    <a:lnTo>
                      <a:pt x="3672681" y="2643983"/>
                    </a:lnTo>
                    <a:lnTo>
                      <a:pt x="3652837" y="2667001"/>
                    </a:lnTo>
                    <a:lnTo>
                      <a:pt x="3632200" y="2688433"/>
                    </a:lnTo>
                    <a:lnTo>
                      <a:pt x="3610768" y="2709864"/>
                    </a:lnTo>
                    <a:lnTo>
                      <a:pt x="3587750" y="2730501"/>
                    </a:lnTo>
                    <a:lnTo>
                      <a:pt x="3565525" y="2749551"/>
                    </a:lnTo>
                    <a:lnTo>
                      <a:pt x="3541712" y="2769395"/>
                    </a:lnTo>
                    <a:lnTo>
                      <a:pt x="3517106" y="2789239"/>
                    </a:lnTo>
                    <a:lnTo>
                      <a:pt x="3492500" y="2806701"/>
                    </a:lnTo>
                    <a:lnTo>
                      <a:pt x="3467100" y="2824958"/>
                    </a:lnTo>
                    <a:lnTo>
                      <a:pt x="3441700" y="2842420"/>
                    </a:lnTo>
                    <a:lnTo>
                      <a:pt x="3429793" y="2847976"/>
                    </a:lnTo>
                    <a:lnTo>
                      <a:pt x="3544093" y="3205164"/>
                    </a:lnTo>
                    <a:lnTo>
                      <a:pt x="3118643" y="2987677"/>
                    </a:lnTo>
                    <a:lnTo>
                      <a:pt x="3098006" y="2994027"/>
                    </a:lnTo>
                    <a:lnTo>
                      <a:pt x="3053556" y="3005139"/>
                    </a:lnTo>
                    <a:lnTo>
                      <a:pt x="3008312" y="3015458"/>
                    </a:lnTo>
                    <a:lnTo>
                      <a:pt x="2963862" y="3024983"/>
                    </a:lnTo>
                    <a:lnTo>
                      <a:pt x="2916237" y="3032127"/>
                    </a:lnTo>
                    <a:lnTo>
                      <a:pt x="2870199" y="3036889"/>
                    </a:lnTo>
                    <a:lnTo>
                      <a:pt x="2821781" y="3040858"/>
                    </a:lnTo>
                    <a:lnTo>
                      <a:pt x="2774156" y="3043239"/>
                    </a:lnTo>
                    <a:lnTo>
                      <a:pt x="2725737" y="3044033"/>
                    </a:lnTo>
                    <a:lnTo>
                      <a:pt x="2694781" y="3044033"/>
                    </a:lnTo>
                    <a:lnTo>
                      <a:pt x="2665412" y="3043239"/>
                    </a:lnTo>
                    <a:lnTo>
                      <a:pt x="2634456" y="3040858"/>
                    </a:lnTo>
                    <a:lnTo>
                      <a:pt x="2604293" y="3039270"/>
                    </a:lnTo>
                    <a:lnTo>
                      <a:pt x="2574924" y="3036095"/>
                    </a:lnTo>
                    <a:lnTo>
                      <a:pt x="2546349" y="3032920"/>
                    </a:lnTo>
                    <a:lnTo>
                      <a:pt x="2516187" y="3028951"/>
                    </a:lnTo>
                    <a:lnTo>
                      <a:pt x="2487612" y="3024983"/>
                    </a:lnTo>
                    <a:lnTo>
                      <a:pt x="2459037" y="3019427"/>
                    </a:lnTo>
                    <a:lnTo>
                      <a:pt x="2431256" y="3013077"/>
                    </a:lnTo>
                    <a:lnTo>
                      <a:pt x="2374899" y="3000377"/>
                    </a:lnTo>
                    <a:lnTo>
                      <a:pt x="2320924" y="2984501"/>
                    </a:lnTo>
                    <a:lnTo>
                      <a:pt x="2266156" y="2967039"/>
                    </a:lnTo>
                    <a:lnTo>
                      <a:pt x="2215356" y="2946401"/>
                    </a:lnTo>
                    <a:lnTo>
                      <a:pt x="2163762" y="2924970"/>
                    </a:lnTo>
                    <a:lnTo>
                      <a:pt x="2114549" y="2901951"/>
                    </a:lnTo>
                    <a:lnTo>
                      <a:pt x="2066131" y="2875758"/>
                    </a:lnTo>
                    <a:lnTo>
                      <a:pt x="2020093" y="2847976"/>
                    </a:lnTo>
                    <a:lnTo>
                      <a:pt x="1976437" y="2819401"/>
                    </a:lnTo>
                    <a:lnTo>
                      <a:pt x="1932781" y="2789239"/>
                    </a:lnTo>
                    <a:lnTo>
                      <a:pt x="1892299" y="2755901"/>
                    </a:lnTo>
                    <a:lnTo>
                      <a:pt x="1853406" y="2720976"/>
                    </a:lnTo>
                    <a:lnTo>
                      <a:pt x="1834356" y="2703514"/>
                    </a:lnTo>
                    <a:lnTo>
                      <a:pt x="1816099" y="2685258"/>
                    </a:lnTo>
                    <a:lnTo>
                      <a:pt x="1798637" y="2667001"/>
                    </a:lnTo>
                    <a:lnTo>
                      <a:pt x="1781174" y="2648745"/>
                    </a:lnTo>
                    <a:lnTo>
                      <a:pt x="1763712" y="2628901"/>
                    </a:lnTo>
                    <a:lnTo>
                      <a:pt x="1748631" y="2609058"/>
                    </a:lnTo>
                    <a:lnTo>
                      <a:pt x="1731962" y="2590008"/>
                    </a:lnTo>
                    <a:lnTo>
                      <a:pt x="1717674" y="2569370"/>
                    </a:lnTo>
                    <a:lnTo>
                      <a:pt x="1703387" y="2548733"/>
                    </a:lnTo>
                    <a:lnTo>
                      <a:pt x="1689099" y="2528095"/>
                    </a:lnTo>
                    <a:lnTo>
                      <a:pt x="1675606" y="2508251"/>
                    </a:lnTo>
                    <a:lnTo>
                      <a:pt x="1663699" y="2486026"/>
                    </a:lnTo>
                    <a:lnTo>
                      <a:pt x="1650999" y="2464595"/>
                    </a:lnTo>
                    <a:lnTo>
                      <a:pt x="1639887" y="2442370"/>
                    </a:lnTo>
                    <a:lnTo>
                      <a:pt x="1628774" y="2420145"/>
                    </a:lnTo>
                    <a:lnTo>
                      <a:pt x="1618456" y="2397126"/>
                    </a:lnTo>
                    <a:lnTo>
                      <a:pt x="1608931" y="2374901"/>
                    </a:lnTo>
                    <a:lnTo>
                      <a:pt x="1600199" y="2351883"/>
                    </a:lnTo>
                    <a:lnTo>
                      <a:pt x="1591468" y="2328864"/>
                    </a:lnTo>
                    <a:lnTo>
                      <a:pt x="1584324" y="2305051"/>
                    </a:lnTo>
                    <a:lnTo>
                      <a:pt x="1577181" y="2281239"/>
                    </a:lnTo>
                    <a:lnTo>
                      <a:pt x="1570831" y="2257426"/>
                    </a:lnTo>
                    <a:lnTo>
                      <a:pt x="1565274" y="2232820"/>
                    </a:lnTo>
                    <a:lnTo>
                      <a:pt x="1560512" y="2208214"/>
                    </a:lnTo>
                    <a:lnTo>
                      <a:pt x="1556543" y="2183607"/>
                    </a:lnTo>
                    <a:lnTo>
                      <a:pt x="1552574" y="2159001"/>
                    </a:lnTo>
                    <a:lnTo>
                      <a:pt x="1550987" y="2134395"/>
                    </a:lnTo>
                    <a:lnTo>
                      <a:pt x="1548606" y="2108995"/>
                    </a:lnTo>
                    <a:lnTo>
                      <a:pt x="1547812" y="2084389"/>
                    </a:lnTo>
                    <a:lnTo>
                      <a:pt x="1546224" y="2058989"/>
                    </a:lnTo>
                    <a:lnTo>
                      <a:pt x="1547812" y="2033589"/>
                    </a:lnTo>
                    <a:lnTo>
                      <a:pt x="1548606" y="2008983"/>
                    </a:lnTo>
                    <a:lnTo>
                      <a:pt x="1550987" y="1982789"/>
                    </a:lnTo>
                    <a:lnTo>
                      <a:pt x="1552574" y="1958182"/>
                    </a:lnTo>
                    <a:lnTo>
                      <a:pt x="1556543" y="1933576"/>
                    </a:lnTo>
                    <a:lnTo>
                      <a:pt x="1560512" y="1908970"/>
                    </a:lnTo>
                    <a:lnTo>
                      <a:pt x="1565274" y="1884364"/>
                    </a:lnTo>
                    <a:lnTo>
                      <a:pt x="1570831" y="1859757"/>
                    </a:lnTo>
                    <a:lnTo>
                      <a:pt x="1577181" y="1836739"/>
                    </a:lnTo>
                    <a:lnTo>
                      <a:pt x="1584324" y="1812926"/>
                    </a:lnTo>
                    <a:lnTo>
                      <a:pt x="1591468" y="1789114"/>
                    </a:lnTo>
                    <a:lnTo>
                      <a:pt x="1600199" y="1765301"/>
                    </a:lnTo>
                    <a:lnTo>
                      <a:pt x="1608931" y="1743076"/>
                    </a:lnTo>
                    <a:lnTo>
                      <a:pt x="1618456" y="1720851"/>
                    </a:lnTo>
                    <a:lnTo>
                      <a:pt x="1628774" y="1697832"/>
                    </a:lnTo>
                    <a:lnTo>
                      <a:pt x="1639887" y="1675608"/>
                    </a:lnTo>
                    <a:lnTo>
                      <a:pt x="1650999" y="1652589"/>
                    </a:lnTo>
                    <a:lnTo>
                      <a:pt x="1663699" y="1631158"/>
                    </a:lnTo>
                    <a:lnTo>
                      <a:pt x="1675606" y="1609726"/>
                    </a:lnTo>
                    <a:lnTo>
                      <a:pt x="1689099" y="1589089"/>
                    </a:lnTo>
                    <a:lnTo>
                      <a:pt x="1703387" y="1568451"/>
                    </a:lnTo>
                    <a:lnTo>
                      <a:pt x="1717674" y="1548608"/>
                    </a:lnTo>
                    <a:lnTo>
                      <a:pt x="1731962" y="1527970"/>
                    </a:lnTo>
                    <a:lnTo>
                      <a:pt x="1748631" y="1508126"/>
                    </a:lnTo>
                    <a:lnTo>
                      <a:pt x="1763712" y="1489076"/>
                    </a:lnTo>
                    <a:lnTo>
                      <a:pt x="1781174" y="1469233"/>
                    </a:lnTo>
                    <a:lnTo>
                      <a:pt x="1798637" y="1450976"/>
                    </a:lnTo>
                    <a:lnTo>
                      <a:pt x="1816099" y="1432720"/>
                    </a:lnTo>
                    <a:lnTo>
                      <a:pt x="1834356" y="1413670"/>
                    </a:lnTo>
                    <a:lnTo>
                      <a:pt x="1853406" y="1396208"/>
                    </a:lnTo>
                    <a:lnTo>
                      <a:pt x="1892299" y="1361283"/>
                    </a:lnTo>
                    <a:lnTo>
                      <a:pt x="1932781" y="1329533"/>
                    </a:lnTo>
                    <a:lnTo>
                      <a:pt x="1976437" y="1297783"/>
                    </a:lnTo>
                    <a:lnTo>
                      <a:pt x="2020093" y="1269208"/>
                    </a:lnTo>
                    <a:lnTo>
                      <a:pt x="2066131" y="1241426"/>
                    </a:lnTo>
                    <a:lnTo>
                      <a:pt x="2114549" y="1216026"/>
                    </a:lnTo>
                    <a:lnTo>
                      <a:pt x="2163762" y="1192214"/>
                    </a:lnTo>
                    <a:lnTo>
                      <a:pt x="2215356" y="1170783"/>
                    </a:lnTo>
                    <a:lnTo>
                      <a:pt x="2266156" y="1150145"/>
                    </a:lnTo>
                    <a:lnTo>
                      <a:pt x="2320924" y="1132683"/>
                    </a:lnTo>
                    <a:lnTo>
                      <a:pt x="2374899" y="1117601"/>
                    </a:lnTo>
                    <a:lnTo>
                      <a:pt x="2431256" y="1104108"/>
                    </a:lnTo>
                    <a:lnTo>
                      <a:pt x="2459037" y="1099345"/>
                    </a:lnTo>
                    <a:lnTo>
                      <a:pt x="2487612" y="1092995"/>
                    </a:lnTo>
                    <a:lnTo>
                      <a:pt x="2516187" y="1089026"/>
                    </a:lnTo>
                    <a:lnTo>
                      <a:pt x="2546349" y="1085058"/>
                    </a:lnTo>
                    <a:lnTo>
                      <a:pt x="2574924" y="1081883"/>
                    </a:lnTo>
                    <a:lnTo>
                      <a:pt x="2604293" y="1078708"/>
                    </a:lnTo>
                    <a:lnTo>
                      <a:pt x="2634456" y="1076326"/>
                    </a:lnTo>
                    <a:lnTo>
                      <a:pt x="2665412" y="1074739"/>
                    </a:lnTo>
                    <a:close/>
                    <a:moveTo>
                      <a:pt x="1880393" y="574675"/>
                    </a:moveTo>
                    <a:lnTo>
                      <a:pt x="1859756" y="575469"/>
                    </a:lnTo>
                    <a:lnTo>
                      <a:pt x="1839912" y="578644"/>
                    </a:lnTo>
                    <a:lnTo>
                      <a:pt x="1821656" y="582613"/>
                    </a:lnTo>
                    <a:lnTo>
                      <a:pt x="1803400" y="589757"/>
                    </a:lnTo>
                    <a:lnTo>
                      <a:pt x="1785937" y="596900"/>
                    </a:lnTo>
                    <a:lnTo>
                      <a:pt x="1770062" y="607219"/>
                    </a:lnTo>
                    <a:lnTo>
                      <a:pt x="1754981" y="617538"/>
                    </a:lnTo>
                    <a:lnTo>
                      <a:pt x="1740693" y="629444"/>
                    </a:lnTo>
                    <a:lnTo>
                      <a:pt x="1727993" y="642938"/>
                    </a:lnTo>
                    <a:lnTo>
                      <a:pt x="1716881" y="658813"/>
                    </a:lnTo>
                    <a:lnTo>
                      <a:pt x="1708150" y="673894"/>
                    </a:lnTo>
                    <a:lnTo>
                      <a:pt x="1699418" y="690563"/>
                    </a:lnTo>
                    <a:lnTo>
                      <a:pt x="1692275" y="708025"/>
                    </a:lnTo>
                    <a:lnTo>
                      <a:pt x="1687512" y="726282"/>
                    </a:lnTo>
                    <a:lnTo>
                      <a:pt x="1685131" y="744538"/>
                    </a:lnTo>
                    <a:lnTo>
                      <a:pt x="1684337" y="764382"/>
                    </a:lnTo>
                    <a:lnTo>
                      <a:pt x="1685131" y="783432"/>
                    </a:lnTo>
                    <a:lnTo>
                      <a:pt x="1687512" y="801688"/>
                    </a:lnTo>
                    <a:lnTo>
                      <a:pt x="1692275" y="820738"/>
                    </a:lnTo>
                    <a:lnTo>
                      <a:pt x="1699418" y="838201"/>
                    </a:lnTo>
                    <a:lnTo>
                      <a:pt x="1708150" y="854076"/>
                    </a:lnTo>
                    <a:lnTo>
                      <a:pt x="1716881" y="869951"/>
                    </a:lnTo>
                    <a:lnTo>
                      <a:pt x="1727993" y="885032"/>
                    </a:lnTo>
                    <a:lnTo>
                      <a:pt x="1740693" y="898526"/>
                    </a:lnTo>
                    <a:lnTo>
                      <a:pt x="1754981" y="910432"/>
                    </a:lnTo>
                    <a:lnTo>
                      <a:pt x="1770062" y="920751"/>
                    </a:lnTo>
                    <a:lnTo>
                      <a:pt x="1785937" y="931069"/>
                    </a:lnTo>
                    <a:lnTo>
                      <a:pt x="1803400" y="939801"/>
                    </a:lnTo>
                    <a:lnTo>
                      <a:pt x="1821656" y="945357"/>
                    </a:lnTo>
                    <a:lnTo>
                      <a:pt x="1839912" y="949326"/>
                    </a:lnTo>
                    <a:lnTo>
                      <a:pt x="1859756" y="952501"/>
                    </a:lnTo>
                    <a:lnTo>
                      <a:pt x="1880393" y="954088"/>
                    </a:lnTo>
                    <a:lnTo>
                      <a:pt x="1899443" y="952501"/>
                    </a:lnTo>
                    <a:lnTo>
                      <a:pt x="1919287" y="949326"/>
                    </a:lnTo>
                    <a:lnTo>
                      <a:pt x="1937543" y="945357"/>
                    </a:lnTo>
                    <a:lnTo>
                      <a:pt x="1955800" y="939801"/>
                    </a:lnTo>
                    <a:lnTo>
                      <a:pt x="1973262" y="931069"/>
                    </a:lnTo>
                    <a:lnTo>
                      <a:pt x="1988343" y="920751"/>
                    </a:lnTo>
                    <a:lnTo>
                      <a:pt x="2004218" y="910432"/>
                    </a:lnTo>
                    <a:lnTo>
                      <a:pt x="2018506" y="898526"/>
                    </a:lnTo>
                    <a:lnTo>
                      <a:pt x="2030412" y="885032"/>
                    </a:lnTo>
                    <a:lnTo>
                      <a:pt x="2042318" y="869951"/>
                    </a:lnTo>
                    <a:lnTo>
                      <a:pt x="2051050" y="854076"/>
                    </a:lnTo>
                    <a:lnTo>
                      <a:pt x="2059781" y="838201"/>
                    </a:lnTo>
                    <a:lnTo>
                      <a:pt x="2066925" y="820738"/>
                    </a:lnTo>
                    <a:lnTo>
                      <a:pt x="2071687" y="801688"/>
                    </a:lnTo>
                    <a:lnTo>
                      <a:pt x="2074068" y="783432"/>
                    </a:lnTo>
                    <a:lnTo>
                      <a:pt x="2074862" y="764382"/>
                    </a:lnTo>
                    <a:lnTo>
                      <a:pt x="2074068" y="744538"/>
                    </a:lnTo>
                    <a:lnTo>
                      <a:pt x="2071687" y="726282"/>
                    </a:lnTo>
                    <a:lnTo>
                      <a:pt x="2066925" y="708025"/>
                    </a:lnTo>
                    <a:lnTo>
                      <a:pt x="2059781" y="690563"/>
                    </a:lnTo>
                    <a:lnTo>
                      <a:pt x="2051050" y="673894"/>
                    </a:lnTo>
                    <a:lnTo>
                      <a:pt x="2042318" y="658813"/>
                    </a:lnTo>
                    <a:lnTo>
                      <a:pt x="2030412" y="642938"/>
                    </a:lnTo>
                    <a:lnTo>
                      <a:pt x="2018506" y="629444"/>
                    </a:lnTo>
                    <a:lnTo>
                      <a:pt x="2004218" y="617538"/>
                    </a:lnTo>
                    <a:lnTo>
                      <a:pt x="1988343" y="607219"/>
                    </a:lnTo>
                    <a:lnTo>
                      <a:pt x="1973262" y="596900"/>
                    </a:lnTo>
                    <a:lnTo>
                      <a:pt x="1955800" y="589757"/>
                    </a:lnTo>
                    <a:lnTo>
                      <a:pt x="1937543" y="582613"/>
                    </a:lnTo>
                    <a:lnTo>
                      <a:pt x="1919287" y="578644"/>
                    </a:lnTo>
                    <a:lnTo>
                      <a:pt x="1899443" y="575469"/>
                    </a:lnTo>
                    <a:close/>
                    <a:moveTo>
                      <a:pt x="908446" y="574675"/>
                    </a:moveTo>
                    <a:lnTo>
                      <a:pt x="887767" y="575469"/>
                    </a:lnTo>
                    <a:lnTo>
                      <a:pt x="868678" y="578644"/>
                    </a:lnTo>
                    <a:lnTo>
                      <a:pt x="850385" y="582613"/>
                    </a:lnTo>
                    <a:lnTo>
                      <a:pt x="831296" y="589757"/>
                    </a:lnTo>
                    <a:lnTo>
                      <a:pt x="815389" y="596900"/>
                    </a:lnTo>
                    <a:lnTo>
                      <a:pt x="798686" y="607219"/>
                    </a:lnTo>
                    <a:lnTo>
                      <a:pt x="783574" y="617538"/>
                    </a:lnTo>
                    <a:lnTo>
                      <a:pt x="770053" y="629444"/>
                    </a:lnTo>
                    <a:lnTo>
                      <a:pt x="756532" y="642938"/>
                    </a:lnTo>
                    <a:lnTo>
                      <a:pt x="745397" y="658813"/>
                    </a:lnTo>
                    <a:lnTo>
                      <a:pt x="735853" y="673894"/>
                    </a:lnTo>
                    <a:lnTo>
                      <a:pt x="727899" y="690563"/>
                    </a:lnTo>
                    <a:lnTo>
                      <a:pt x="720741" y="708025"/>
                    </a:lnTo>
                    <a:lnTo>
                      <a:pt x="716764" y="726282"/>
                    </a:lnTo>
                    <a:lnTo>
                      <a:pt x="713583" y="744538"/>
                    </a:lnTo>
                    <a:lnTo>
                      <a:pt x="712787" y="764382"/>
                    </a:lnTo>
                    <a:lnTo>
                      <a:pt x="713583" y="783432"/>
                    </a:lnTo>
                    <a:lnTo>
                      <a:pt x="716764" y="801688"/>
                    </a:lnTo>
                    <a:lnTo>
                      <a:pt x="720741" y="820738"/>
                    </a:lnTo>
                    <a:lnTo>
                      <a:pt x="727899" y="838201"/>
                    </a:lnTo>
                    <a:lnTo>
                      <a:pt x="735853" y="854076"/>
                    </a:lnTo>
                    <a:lnTo>
                      <a:pt x="745397" y="869951"/>
                    </a:lnTo>
                    <a:lnTo>
                      <a:pt x="756532" y="885032"/>
                    </a:lnTo>
                    <a:lnTo>
                      <a:pt x="770053" y="898526"/>
                    </a:lnTo>
                    <a:lnTo>
                      <a:pt x="783574" y="910432"/>
                    </a:lnTo>
                    <a:lnTo>
                      <a:pt x="798686" y="920751"/>
                    </a:lnTo>
                    <a:lnTo>
                      <a:pt x="815389" y="931069"/>
                    </a:lnTo>
                    <a:lnTo>
                      <a:pt x="831296" y="939801"/>
                    </a:lnTo>
                    <a:lnTo>
                      <a:pt x="850385" y="945357"/>
                    </a:lnTo>
                    <a:lnTo>
                      <a:pt x="868678" y="949326"/>
                    </a:lnTo>
                    <a:lnTo>
                      <a:pt x="887767" y="952501"/>
                    </a:lnTo>
                    <a:lnTo>
                      <a:pt x="908446" y="954088"/>
                    </a:lnTo>
                    <a:lnTo>
                      <a:pt x="928330" y="952501"/>
                    </a:lnTo>
                    <a:lnTo>
                      <a:pt x="947419" y="949326"/>
                    </a:lnTo>
                    <a:lnTo>
                      <a:pt x="967303" y="945357"/>
                    </a:lnTo>
                    <a:lnTo>
                      <a:pt x="984801" y="939801"/>
                    </a:lnTo>
                    <a:lnTo>
                      <a:pt x="1002299" y="931069"/>
                    </a:lnTo>
                    <a:lnTo>
                      <a:pt x="1018206" y="920751"/>
                    </a:lnTo>
                    <a:lnTo>
                      <a:pt x="1033318" y="910432"/>
                    </a:lnTo>
                    <a:lnTo>
                      <a:pt x="1047634" y="898526"/>
                    </a:lnTo>
                    <a:lnTo>
                      <a:pt x="1059565" y="885032"/>
                    </a:lnTo>
                    <a:lnTo>
                      <a:pt x="1070700" y="869951"/>
                    </a:lnTo>
                    <a:lnTo>
                      <a:pt x="1081039" y="854076"/>
                    </a:lnTo>
                    <a:lnTo>
                      <a:pt x="1089788" y="838201"/>
                    </a:lnTo>
                    <a:lnTo>
                      <a:pt x="1095356" y="820738"/>
                    </a:lnTo>
                    <a:lnTo>
                      <a:pt x="1100923" y="801688"/>
                    </a:lnTo>
                    <a:lnTo>
                      <a:pt x="1104105" y="783432"/>
                    </a:lnTo>
                    <a:lnTo>
                      <a:pt x="1104900" y="764382"/>
                    </a:lnTo>
                    <a:lnTo>
                      <a:pt x="1104105" y="744538"/>
                    </a:lnTo>
                    <a:lnTo>
                      <a:pt x="1100923" y="726282"/>
                    </a:lnTo>
                    <a:lnTo>
                      <a:pt x="1095356" y="708025"/>
                    </a:lnTo>
                    <a:lnTo>
                      <a:pt x="1089788" y="690563"/>
                    </a:lnTo>
                    <a:lnTo>
                      <a:pt x="1081039" y="673894"/>
                    </a:lnTo>
                    <a:lnTo>
                      <a:pt x="1070700" y="658813"/>
                    </a:lnTo>
                    <a:lnTo>
                      <a:pt x="1059565" y="642938"/>
                    </a:lnTo>
                    <a:lnTo>
                      <a:pt x="1047634" y="629444"/>
                    </a:lnTo>
                    <a:lnTo>
                      <a:pt x="1033318" y="617538"/>
                    </a:lnTo>
                    <a:lnTo>
                      <a:pt x="1018206" y="607219"/>
                    </a:lnTo>
                    <a:lnTo>
                      <a:pt x="1002299" y="596900"/>
                    </a:lnTo>
                    <a:lnTo>
                      <a:pt x="984801" y="589757"/>
                    </a:lnTo>
                    <a:lnTo>
                      <a:pt x="967303" y="582613"/>
                    </a:lnTo>
                    <a:lnTo>
                      <a:pt x="947419" y="578644"/>
                    </a:lnTo>
                    <a:lnTo>
                      <a:pt x="928330" y="575469"/>
                    </a:lnTo>
                    <a:close/>
                    <a:moveTo>
                      <a:pt x="1394220" y="0"/>
                    </a:moveTo>
                    <a:lnTo>
                      <a:pt x="1427548" y="0"/>
                    </a:lnTo>
                    <a:lnTo>
                      <a:pt x="1460083" y="794"/>
                    </a:lnTo>
                    <a:lnTo>
                      <a:pt x="1491823" y="3174"/>
                    </a:lnTo>
                    <a:lnTo>
                      <a:pt x="1523564" y="4761"/>
                    </a:lnTo>
                    <a:lnTo>
                      <a:pt x="1587046" y="11109"/>
                    </a:lnTo>
                    <a:lnTo>
                      <a:pt x="1649735" y="19838"/>
                    </a:lnTo>
                    <a:lnTo>
                      <a:pt x="1710836" y="30947"/>
                    </a:lnTo>
                    <a:lnTo>
                      <a:pt x="1771937" y="42849"/>
                    </a:lnTo>
                    <a:lnTo>
                      <a:pt x="1831451" y="58719"/>
                    </a:lnTo>
                    <a:lnTo>
                      <a:pt x="1889379" y="76176"/>
                    </a:lnTo>
                    <a:lnTo>
                      <a:pt x="1946512" y="95220"/>
                    </a:lnTo>
                    <a:lnTo>
                      <a:pt x="2002059" y="116645"/>
                    </a:lnTo>
                    <a:lnTo>
                      <a:pt x="2056812" y="140450"/>
                    </a:lnTo>
                    <a:lnTo>
                      <a:pt x="2109978" y="165048"/>
                    </a:lnTo>
                    <a:lnTo>
                      <a:pt x="2160763" y="192821"/>
                    </a:lnTo>
                    <a:lnTo>
                      <a:pt x="2211549" y="221387"/>
                    </a:lnTo>
                    <a:lnTo>
                      <a:pt x="2259160" y="252333"/>
                    </a:lnTo>
                    <a:lnTo>
                      <a:pt x="2306772" y="284073"/>
                    </a:lnTo>
                    <a:lnTo>
                      <a:pt x="2352002" y="318987"/>
                    </a:lnTo>
                    <a:lnTo>
                      <a:pt x="2394853" y="353901"/>
                    </a:lnTo>
                    <a:lnTo>
                      <a:pt x="2436116" y="390402"/>
                    </a:lnTo>
                    <a:lnTo>
                      <a:pt x="2475792" y="429284"/>
                    </a:lnTo>
                    <a:lnTo>
                      <a:pt x="2513088" y="469753"/>
                    </a:lnTo>
                    <a:lnTo>
                      <a:pt x="2531339" y="489590"/>
                    </a:lnTo>
                    <a:lnTo>
                      <a:pt x="2547209" y="510221"/>
                    </a:lnTo>
                    <a:lnTo>
                      <a:pt x="2564667" y="531646"/>
                    </a:lnTo>
                    <a:lnTo>
                      <a:pt x="2581331" y="553864"/>
                    </a:lnTo>
                    <a:lnTo>
                      <a:pt x="2596407" y="575288"/>
                    </a:lnTo>
                    <a:lnTo>
                      <a:pt x="2612278" y="597506"/>
                    </a:lnTo>
                    <a:lnTo>
                      <a:pt x="2626561" y="620518"/>
                    </a:lnTo>
                    <a:lnTo>
                      <a:pt x="2640845" y="642736"/>
                    </a:lnTo>
                    <a:lnTo>
                      <a:pt x="2654335" y="666541"/>
                    </a:lnTo>
                    <a:lnTo>
                      <a:pt x="2667825" y="688759"/>
                    </a:lnTo>
                    <a:lnTo>
                      <a:pt x="2679727" y="712564"/>
                    </a:lnTo>
                    <a:lnTo>
                      <a:pt x="2690837" y="735575"/>
                    </a:lnTo>
                    <a:lnTo>
                      <a:pt x="2701946" y="760174"/>
                    </a:lnTo>
                    <a:lnTo>
                      <a:pt x="2712262" y="784772"/>
                    </a:lnTo>
                    <a:lnTo>
                      <a:pt x="2722578" y="809371"/>
                    </a:lnTo>
                    <a:lnTo>
                      <a:pt x="2732100" y="833969"/>
                    </a:lnTo>
                    <a:lnTo>
                      <a:pt x="2740035" y="858568"/>
                    </a:lnTo>
                    <a:lnTo>
                      <a:pt x="2748764" y="884753"/>
                    </a:lnTo>
                    <a:lnTo>
                      <a:pt x="2755906" y="910145"/>
                    </a:lnTo>
                    <a:lnTo>
                      <a:pt x="2761460" y="935537"/>
                    </a:lnTo>
                    <a:lnTo>
                      <a:pt x="2767808" y="961723"/>
                    </a:lnTo>
                    <a:lnTo>
                      <a:pt x="2773363" y="987908"/>
                    </a:lnTo>
                    <a:lnTo>
                      <a:pt x="2743209" y="987115"/>
                    </a:lnTo>
                    <a:lnTo>
                      <a:pt x="2713849" y="987115"/>
                    </a:lnTo>
                    <a:lnTo>
                      <a:pt x="2680521" y="987115"/>
                    </a:lnTo>
                    <a:lnTo>
                      <a:pt x="2648780" y="987908"/>
                    </a:lnTo>
                    <a:lnTo>
                      <a:pt x="2616246" y="990289"/>
                    </a:lnTo>
                    <a:lnTo>
                      <a:pt x="2584505" y="991876"/>
                    </a:lnTo>
                    <a:lnTo>
                      <a:pt x="2552764" y="995050"/>
                    </a:lnTo>
                    <a:lnTo>
                      <a:pt x="2521023" y="999017"/>
                    </a:lnTo>
                    <a:lnTo>
                      <a:pt x="2489282" y="1003778"/>
                    </a:lnTo>
                    <a:lnTo>
                      <a:pt x="2458334" y="1008539"/>
                    </a:lnTo>
                    <a:lnTo>
                      <a:pt x="2427387" y="1014094"/>
                    </a:lnTo>
                    <a:lnTo>
                      <a:pt x="2397233" y="1019648"/>
                    </a:lnTo>
                    <a:lnTo>
                      <a:pt x="2366286" y="1026790"/>
                    </a:lnTo>
                    <a:lnTo>
                      <a:pt x="2336132" y="1033931"/>
                    </a:lnTo>
                    <a:lnTo>
                      <a:pt x="2306772" y="1042660"/>
                    </a:lnTo>
                    <a:lnTo>
                      <a:pt x="2276618" y="1051388"/>
                    </a:lnTo>
                    <a:lnTo>
                      <a:pt x="2248051" y="1060910"/>
                    </a:lnTo>
                    <a:lnTo>
                      <a:pt x="2219484" y="1070432"/>
                    </a:lnTo>
                    <a:lnTo>
                      <a:pt x="2191711" y="1080748"/>
                    </a:lnTo>
                    <a:lnTo>
                      <a:pt x="2163144" y="1091857"/>
                    </a:lnTo>
                    <a:lnTo>
                      <a:pt x="2135371" y="1102966"/>
                    </a:lnTo>
                    <a:lnTo>
                      <a:pt x="2109184" y="1114868"/>
                    </a:lnTo>
                    <a:lnTo>
                      <a:pt x="2082205" y="1127564"/>
                    </a:lnTo>
                    <a:lnTo>
                      <a:pt x="2055225" y="1141054"/>
                    </a:lnTo>
                    <a:lnTo>
                      <a:pt x="2029832" y="1154543"/>
                    </a:lnTo>
                    <a:lnTo>
                      <a:pt x="2004439" y="1168826"/>
                    </a:lnTo>
                    <a:lnTo>
                      <a:pt x="1979047" y="1183109"/>
                    </a:lnTo>
                    <a:lnTo>
                      <a:pt x="1954447" y="1198186"/>
                    </a:lnTo>
                    <a:lnTo>
                      <a:pt x="1930642" y="1213262"/>
                    </a:lnTo>
                    <a:lnTo>
                      <a:pt x="1906043" y="1229926"/>
                    </a:lnTo>
                    <a:lnTo>
                      <a:pt x="1883030" y="1246589"/>
                    </a:lnTo>
                    <a:lnTo>
                      <a:pt x="1860018" y="1262459"/>
                    </a:lnTo>
                    <a:lnTo>
                      <a:pt x="1838593" y="1279916"/>
                    </a:lnTo>
                    <a:lnTo>
                      <a:pt x="1815581" y="1298960"/>
                    </a:lnTo>
                    <a:lnTo>
                      <a:pt x="1794949" y="1317211"/>
                    </a:lnTo>
                    <a:lnTo>
                      <a:pt x="1773524" y="1335461"/>
                    </a:lnTo>
                    <a:lnTo>
                      <a:pt x="1754480" y="1355299"/>
                    </a:lnTo>
                    <a:lnTo>
                      <a:pt x="1733848" y="1374343"/>
                    </a:lnTo>
                    <a:lnTo>
                      <a:pt x="1715597" y="1394181"/>
                    </a:lnTo>
                    <a:lnTo>
                      <a:pt x="1696552" y="1414812"/>
                    </a:lnTo>
                    <a:lnTo>
                      <a:pt x="1678301" y="1434649"/>
                    </a:lnTo>
                    <a:lnTo>
                      <a:pt x="1660844" y="1456867"/>
                    </a:lnTo>
                    <a:lnTo>
                      <a:pt x="1644180" y="1476705"/>
                    </a:lnTo>
                    <a:lnTo>
                      <a:pt x="1628309" y="1499716"/>
                    </a:lnTo>
                    <a:lnTo>
                      <a:pt x="1612439" y="1521141"/>
                    </a:lnTo>
                    <a:lnTo>
                      <a:pt x="1597362" y="1543359"/>
                    </a:lnTo>
                    <a:lnTo>
                      <a:pt x="1583079" y="1566370"/>
                    </a:lnTo>
                    <a:lnTo>
                      <a:pt x="1569589" y="1589382"/>
                    </a:lnTo>
                    <a:lnTo>
                      <a:pt x="1556099" y="1613187"/>
                    </a:lnTo>
                    <a:lnTo>
                      <a:pt x="1544196" y="1636992"/>
                    </a:lnTo>
                    <a:lnTo>
                      <a:pt x="1531500" y="1660797"/>
                    </a:lnTo>
                    <a:lnTo>
                      <a:pt x="1521184" y="1685395"/>
                    </a:lnTo>
                    <a:lnTo>
                      <a:pt x="1510075" y="1709994"/>
                    </a:lnTo>
                    <a:lnTo>
                      <a:pt x="1501346" y="1734592"/>
                    </a:lnTo>
                    <a:lnTo>
                      <a:pt x="1491823" y="1759984"/>
                    </a:lnTo>
                    <a:lnTo>
                      <a:pt x="1483888" y="1785376"/>
                    </a:lnTo>
                    <a:lnTo>
                      <a:pt x="1476747" y="1811562"/>
                    </a:lnTo>
                    <a:lnTo>
                      <a:pt x="1470398" y="1836954"/>
                    </a:lnTo>
                    <a:lnTo>
                      <a:pt x="1464050" y="1862346"/>
                    </a:lnTo>
                    <a:lnTo>
                      <a:pt x="1459289" y="1889325"/>
                    </a:lnTo>
                    <a:lnTo>
                      <a:pt x="1453734" y="1915510"/>
                    </a:lnTo>
                    <a:lnTo>
                      <a:pt x="1450560" y="1942489"/>
                    </a:lnTo>
                    <a:lnTo>
                      <a:pt x="1447386" y="1968675"/>
                    </a:lnTo>
                    <a:lnTo>
                      <a:pt x="1445799" y="1996447"/>
                    </a:lnTo>
                    <a:lnTo>
                      <a:pt x="1445006" y="2023426"/>
                    </a:lnTo>
                    <a:lnTo>
                      <a:pt x="1443419" y="2051199"/>
                    </a:lnTo>
                    <a:lnTo>
                      <a:pt x="1445006" y="2086906"/>
                    </a:lnTo>
                    <a:lnTo>
                      <a:pt x="1446593" y="2122614"/>
                    </a:lnTo>
                    <a:lnTo>
                      <a:pt x="1450560" y="2158321"/>
                    </a:lnTo>
                    <a:lnTo>
                      <a:pt x="1454528" y="2193235"/>
                    </a:lnTo>
                    <a:lnTo>
                      <a:pt x="1461670" y="2228149"/>
                    </a:lnTo>
                    <a:lnTo>
                      <a:pt x="1469605" y="2262270"/>
                    </a:lnTo>
                    <a:lnTo>
                      <a:pt x="1478334" y="2296390"/>
                    </a:lnTo>
                    <a:lnTo>
                      <a:pt x="1488649" y="2329718"/>
                    </a:lnTo>
                    <a:lnTo>
                      <a:pt x="1441832" y="2332098"/>
                    </a:lnTo>
                    <a:lnTo>
                      <a:pt x="1394220" y="2332892"/>
                    </a:lnTo>
                    <a:lnTo>
                      <a:pt x="1337086" y="2332098"/>
                    </a:lnTo>
                    <a:lnTo>
                      <a:pt x="1279953" y="2328924"/>
                    </a:lnTo>
                    <a:lnTo>
                      <a:pt x="1223613" y="2323370"/>
                    </a:lnTo>
                    <a:lnTo>
                      <a:pt x="1168066" y="2317815"/>
                    </a:lnTo>
                    <a:lnTo>
                      <a:pt x="1113313" y="2308293"/>
                    </a:lnTo>
                    <a:lnTo>
                      <a:pt x="1059353" y="2297977"/>
                    </a:lnTo>
                    <a:lnTo>
                      <a:pt x="1006187" y="2286868"/>
                    </a:lnTo>
                    <a:lnTo>
                      <a:pt x="953815" y="2272585"/>
                    </a:lnTo>
                    <a:lnTo>
                      <a:pt x="930009" y="2266237"/>
                    </a:lnTo>
                    <a:lnTo>
                      <a:pt x="426122" y="2522538"/>
                    </a:lnTo>
                    <a:lnTo>
                      <a:pt x="560227" y="2101189"/>
                    </a:lnTo>
                    <a:lnTo>
                      <a:pt x="547531" y="2093254"/>
                    </a:lnTo>
                    <a:lnTo>
                      <a:pt x="517377" y="2072623"/>
                    </a:lnTo>
                    <a:lnTo>
                      <a:pt x="486430" y="2051199"/>
                    </a:lnTo>
                    <a:lnTo>
                      <a:pt x="457863" y="2029774"/>
                    </a:lnTo>
                    <a:lnTo>
                      <a:pt x="428503" y="2006763"/>
                    </a:lnTo>
                    <a:lnTo>
                      <a:pt x="399936" y="1984545"/>
                    </a:lnTo>
                    <a:lnTo>
                      <a:pt x="373750" y="1960740"/>
                    </a:lnTo>
                    <a:lnTo>
                      <a:pt x="346770" y="1936141"/>
                    </a:lnTo>
                    <a:lnTo>
                      <a:pt x="321377" y="1911543"/>
                    </a:lnTo>
                    <a:lnTo>
                      <a:pt x="296778" y="1886151"/>
                    </a:lnTo>
                    <a:lnTo>
                      <a:pt x="272972" y="1859172"/>
                    </a:lnTo>
                    <a:lnTo>
                      <a:pt x="250753" y="1832986"/>
                    </a:lnTo>
                    <a:lnTo>
                      <a:pt x="227741" y="1806007"/>
                    </a:lnTo>
                    <a:lnTo>
                      <a:pt x="207110" y="1777441"/>
                    </a:lnTo>
                    <a:lnTo>
                      <a:pt x="187272" y="1749668"/>
                    </a:lnTo>
                    <a:lnTo>
                      <a:pt x="167433" y="1721102"/>
                    </a:lnTo>
                    <a:lnTo>
                      <a:pt x="149182" y="1690950"/>
                    </a:lnTo>
                    <a:lnTo>
                      <a:pt x="131725" y="1661590"/>
                    </a:lnTo>
                    <a:lnTo>
                      <a:pt x="115061" y="1630644"/>
                    </a:lnTo>
                    <a:lnTo>
                      <a:pt x="99984" y="1599697"/>
                    </a:lnTo>
                    <a:lnTo>
                      <a:pt x="85701" y="1569544"/>
                    </a:lnTo>
                    <a:lnTo>
                      <a:pt x="72211" y="1537804"/>
                    </a:lnTo>
                    <a:lnTo>
                      <a:pt x="59514" y="1506064"/>
                    </a:lnTo>
                    <a:lnTo>
                      <a:pt x="48405" y="1472737"/>
                    </a:lnTo>
                    <a:lnTo>
                      <a:pt x="39676" y="1440204"/>
                    </a:lnTo>
                    <a:lnTo>
                      <a:pt x="30154" y="1407670"/>
                    </a:lnTo>
                    <a:lnTo>
                      <a:pt x="22219" y="1373550"/>
                    </a:lnTo>
                    <a:lnTo>
                      <a:pt x="15871" y="1339429"/>
                    </a:lnTo>
                    <a:lnTo>
                      <a:pt x="9522" y="1306102"/>
                    </a:lnTo>
                    <a:lnTo>
                      <a:pt x="5555" y="1271188"/>
                    </a:lnTo>
                    <a:lnTo>
                      <a:pt x="2381" y="1236274"/>
                    </a:lnTo>
                    <a:lnTo>
                      <a:pt x="0" y="1201360"/>
                    </a:lnTo>
                    <a:lnTo>
                      <a:pt x="0" y="1166446"/>
                    </a:lnTo>
                    <a:lnTo>
                      <a:pt x="0" y="1137086"/>
                    </a:lnTo>
                    <a:lnTo>
                      <a:pt x="2381" y="1106140"/>
                    </a:lnTo>
                    <a:lnTo>
                      <a:pt x="4761" y="1075987"/>
                    </a:lnTo>
                    <a:lnTo>
                      <a:pt x="7935" y="1047421"/>
                    </a:lnTo>
                    <a:lnTo>
                      <a:pt x="11903" y="1018061"/>
                    </a:lnTo>
                    <a:lnTo>
                      <a:pt x="15871" y="989495"/>
                    </a:lnTo>
                    <a:lnTo>
                      <a:pt x="22219" y="959342"/>
                    </a:lnTo>
                    <a:lnTo>
                      <a:pt x="27773" y="931570"/>
                    </a:lnTo>
                    <a:lnTo>
                      <a:pt x="36502" y="903004"/>
                    </a:lnTo>
                    <a:lnTo>
                      <a:pt x="44437" y="875231"/>
                    </a:lnTo>
                    <a:lnTo>
                      <a:pt x="52373" y="846665"/>
                    </a:lnTo>
                    <a:lnTo>
                      <a:pt x="62688" y="819686"/>
                    </a:lnTo>
                    <a:lnTo>
                      <a:pt x="73004" y="792707"/>
                    </a:lnTo>
                    <a:lnTo>
                      <a:pt x="84114" y="765728"/>
                    </a:lnTo>
                    <a:lnTo>
                      <a:pt x="96810" y="738749"/>
                    </a:lnTo>
                    <a:lnTo>
                      <a:pt x="110300" y="712564"/>
                    </a:lnTo>
                    <a:lnTo>
                      <a:pt x="122996" y="686378"/>
                    </a:lnTo>
                    <a:lnTo>
                      <a:pt x="138073" y="660986"/>
                    </a:lnTo>
                    <a:lnTo>
                      <a:pt x="153150" y="635594"/>
                    </a:lnTo>
                    <a:lnTo>
                      <a:pt x="168227" y="610996"/>
                    </a:lnTo>
                    <a:lnTo>
                      <a:pt x="184891" y="586397"/>
                    </a:lnTo>
                    <a:lnTo>
                      <a:pt x="202349" y="561799"/>
                    </a:lnTo>
                    <a:lnTo>
                      <a:pt x="219806" y="537994"/>
                    </a:lnTo>
                    <a:lnTo>
                      <a:pt x="238057" y="514189"/>
                    </a:lnTo>
                    <a:lnTo>
                      <a:pt x="257895" y="491177"/>
                    </a:lnTo>
                    <a:lnTo>
                      <a:pt x="276940" y="468166"/>
                    </a:lnTo>
                    <a:lnTo>
                      <a:pt x="297571" y="445947"/>
                    </a:lnTo>
                    <a:lnTo>
                      <a:pt x="318203" y="424523"/>
                    </a:lnTo>
                    <a:lnTo>
                      <a:pt x="340422" y="403098"/>
                    </a:lnTo>
                    <a:lnTo>
                      <a:pt x="361847" y="382467"/>
                    </a:lnTo>
                    <a:lnTo>
                      <a:pt x="384859" y="361836"/>
                    </a:lnTo>
                    <a:lnTo>
                      <a:pt x="408665" y="341205"/>
                    </a:lnTo>
                    <a:lnTo>
                      <a:pt x="433264" y="322161"/>
                    </a:lnTo>
                    <a:lnTo>
                      <a:pt x="456276" y="303117"/>
                    </a:lnTo>
                    <a:lnTo>
                      <a:pt x="482462" y="284867"/>
                    </a:lnTo>
                    <a:lnTo>
                      <a:pt x="507855" y="266616"/>
                    </a:lnTo>
                    <a:lnTo>
                      <a:pt x="533248" y="249159"/>
                    </a:lnTo>
                    <a:lnTo>
                      <a:pt x="560227" y="231702"/>
                    </a:lnTo>
                    <a:lnTo>
                      <a:pt x="588001" y="215039"/>
                    </a:lnTo>
                    <a:lnTo>
                      <a:pt x="615774" y="199169"/>
                    </a:lnTo>
                    <a:lnTo>
                      <a:pt x="642754" y="183299"/>
                    </a:lnTo>
                    <a:lnTo>
                      <a:pt x="672114" y="169016"/>
                    </a:lnTo>
                    <a:lnTo>
                      <a:pt x="700681" y="154733"/>
                    </a:lnTo>
                    <a:lnTo>
                      <a:pt x="730041" y="140450"/>
                    </a:lnTo>
                    <a:lnTo>
                      <a:pt x="760195" y="127754"/>
                    </a:lnTo>
                    <a:lnTo>
                      <a:pt x="789556" y="115058"/>
                    </a:lnTo>
                    <a:lnTo>
                      <a:pt x="820503" y="103155"/>
                    </a:lnTo>
                    <a:lnTo>
                      <a:pt x="852244" y="92046"/>
                    </a:lnTo>
                    <a:lnTo>
                      <a:pt x="883191" y="80937"/>
                    </a:lnTo>
                    <a:lnTo>
                      <a:pt x="914932" y="70622"/>
                    </a:lnTo>
                    <a:lnTo>
                      <a:pt x="947467" y="61893"/>
                    </a:lnTo>
                    <a:lnTo>
                      <a:pt x="980001" y="52371"/>
                    </a:lnTo>
                    <a:lnTo>
                      <a:pt x="1013329" y="44436"/>
                    </a:lnTo>
                    <a:lnTo>
                      <a:pt x="1045864" y="37295"/>
                    </a:lnTo>
                    <a:lnTo>
                      <a:pt x="1079985" y="29360"/>
                    </a:lnTo>
                    <a:lnTo>
                      <a:pt x="1113313" y="23805"/>
                    </a:lnTo>
                    <a:lnTo>
                      <a:pt x="1147434" y="18251"/>
                    </a:lnTo>
                    <a:lnTo>
                      <a:pt x="1182350" y="13490"/>
                    </a:lnTo>
                    <a:lnTo>
                      <a:pt x="1217265" y="9522"/>
                    </a:lnTo>
                    <a:lnTo>
                      <a:pt x="1252180" y="6348"/>
                    </a:lnTo>
                    <a:lnTo>
                      <a:pt x="1287095" y="3174"/>
                    </a:lnTo>
                    <a:lnTo>
                      <a:pt x="1322803" y="2381"/>
                    </a:lnTo>
                    <a:lnTo>
                      <a:pt x="1358512" y="7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6167214" y="1789968"/>
            <a:ext cx="2445891" cy="3953904"/>
            <a:chOff x="6167214" y="1789968"/>
            <a:chExt cx="2445891" cy="3953904"/>
          </a:xfrm>
        </p:grpSpPr>
        <p:sp>
          <p:nvSpPr>
            <p:cNvPr id="64" name="矩形 63"/>
            <p:cNvSpPr/>
            <p:nvPr/>
          </p:nvSpPr>
          <p:spPr>
            <a:xfrm>
              <a:off x="6563258" y="1789968"/>
              <a:ext cx="1656184" cy="1656184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6668535" y="3645024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2C353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代用名</a:t>
              </a:r>
              <a:endParaRPr lang="zh-CN" altLang="en-US" sz="1100" dirty="0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6167214" y="4005064"/>
              <a:ext cx="2445891" cy="1214524"/>
              <a:chOff x="1054646" y="4005064"/>
              <a:chExt cx="2445891" cy="1214524"/>
            </a:xfrm>
          </p:grpSpPr>
          <p:sp>
            <p:nvSpPr>
              <p:cNvPr id="73" name="TextBox 72"/>
              <p:cNvSpPr txBox="1"/>
              <p:nvPr/>
            </p:nvSpPr>
            <p:spPr>
              <a:xfrm>
                <a:off x="1903130" y="4005064"/>
                <a:ext cx="748923" cy="3086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1900"/>
                  </a:lnSpc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rPr>
                  <a:t>职位名称</a:t>
                </a: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1054646" y="4365104"/>
                <a:ext cx="2445891" cy="854484"/>
              </a:xfrm>
              <a:prstGeom prst="rect">
                <a:avLst/>
              </a:prstGeom>
            </p:spPr>
            <p:txBody>
              <a:bodyPr wrap="square" lIns="91840" tIns="45920" rIns="91840" bIns="45920">
                <a:sp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rPr>
                  <a:t>为客户服务是我们存在唯一理由，客户需求是我们发展的原动力。我们坚持以客户为中心。</a:t>
                </a:r>
                <a:endPara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7419495" y="5301208"/>
              <a:ext cx="442664" cy="442664"/>
              <a:chOff x="2342593" y="4679353"/>
              <a:chExt cx="304800" cy="304800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2342593" y="4679353"/>
                <a:ext cx="304800" cy="3048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2" name="任意多边形 71"/>
              <p:cNvSpPr>
                <a:spLocks/>
              </p:cNvSpPr>
              <p:nvPr/>
            </p:nvSpPr>
            <p:spPr bwMode="auto">
              <a:xfrm>
                <a:off x="2410170" y="4758865"/>
                <a:ext cx="169646" cy="145777"/>
              </a:xfrm>
              <a:custGeom>
                <a:avLst/>
                <a:gdLst>
                  <a:gd name="connsiteX0" fmla="*/ 1131888 w 3463925"/>
                  <a:gd name="connsiteY0" fmla="*/ 2093913 h 2976563"/>
                  <a:gd name="connsiteX1" fmla="*/ 1109662 w 3463925"/>
                  <a:gd name="connsiteY1" fmla="*/ 2094703 h 2976563"/>
                  <a:gd name="connsiteX2" fmla="*/ 1089025 w 3463925"/>
                  <a:gd name="connsiteY2" fmla="*/ 2097863 h 2976563"/>
                  <a:gd name="connsiteX3" fmla="*/ 1070769 w 3463925"/>
                  <a:gd name="connsiteY3" fmla="*/ 2103394 h 2976563"/>
                  <a:gd name="connsiteX4" fmla="*/ 1052512 w 3463925"/>
                  <a:gd name="connsiteY4" fmla="*/ 2109714 h 2976563"/>
                  <a:gd name="connsiteX5" fmla="*/ 1035050 w 3463925"/>
                  <a:gd name="connsiteY5" fmla="*/ 2117614 h 2976563"/>
                  <a:gd name="connsiteX6" fmla="*/ 1018381 w 3463925"/>
                  <a:gd name="connsiteY6" fmla="*/ 2127885 h 2976563"/>
                  <a:gd name="connsiteX7" fmla="*/ 1003300 w 3463925"/>
                  <a:gd name="connsiteY7" fmla="*/ 2138155 h 2976563"/>
                  <a:gd name="connsiteX8" fmla="*/ 988219 w 3463925"/>
                  <a:gd name="connsiteY8" fmla="*/ 2150006 h 2976563"/>
                  <a:gd name="connsiteX9" fmla="*/ 976312 w 3463925"/>
                  <a:gd name="connsiteY9" fmla="*/ 2163437 h 2976563"/>
                  <a:gd name="connsiteX10" fmla="*/ 963612 w 3463925"/>
                  <a:gd name="connsiteY10" fmla="*/ 2177657 h 2976563"/>
                  <a:gd name="connsiteX11" fmla="*/ 954088 w 3463925"/>
                  <a:gd name="connsiteY11" fmla="*/ 2191878 h 2976563"/>
                  <a:gd name="connsiteX12" fmla="*/ 944562 w 3463925"/>
                  <a:gd name="connsiteY12" fmla="*/ 2207679 h 2976563"/>
                  <a:gd name="connsiteX13" fmla="*/ 937419 w 3463925"/>
                  <a:gd name="connsiteY13" fmla="*/ 2223480 h 2976563"/>
                  <a:gd name="connsiteX14" fmla="*/ 931069 w 3463925"/>
                  <a:gd name="connsiteY14" fmla="*/ 2240071 h 2976563"/>
                  <a:gd name="connsiteX15" fmla="*/ 927100 w 3463925"/>
                  <a:gd name="connsiteY15" fmla="*/ 2256662 h 2976563"/>
                  <a:gd name="connsiteX16" fmla="*/ 923925 w 3463925"/>
                  <a:gd name="connsiteY16" fmla="*/ 2273253 h 2976563"/>
                  <a:gd name="connsiteX17" fmla="*/ 923925 w 3463925"/>
                  <a:gd name="connsiteY17" fmla="*/ 2289843 h 2976563"/>
                  <a:gd name="connsiteX18" fmla="*/ 924719 w 3463925"/>
                  <a:gd name="connsiteY18" fmla="*/ 2306434 h 2976563"/>
                  <a:gd name="connsiteX19" fmla="*/ 927100 w 3463925"/>
                  <a:gd name="connsiteY19" fmla="*/ 2322235 h 2976563"/>
                  <a:gd name="connsiteX20" fmla="*/ 931862 w 3463925"/>
                  <a:gd name="connsiteY20" fmla="*/ 2338036 h 2976563"/>
                  <a:gd name="connsiteX21" fmla="*/ 938212 w 3463925"/>
                  <a:gd name="connsiteY21" fmla="*/ 2352257 h 2976563"/>
                  <a:gd name="connsiteX22" fmla="*/ 946944 w 3463925"/>
                  <a:gd name="connsiteY22" fmla="*/ 2365687 h 2976563"/>
                  <a:gd name="connsiteX23" fmla="*/ 956469 w 3463925"/>
                  <a:gd name="connsiteY23" fmla="*/ 2377538 h 2976563"/>
                  <a:gd name="connsiteX24" fmla="*/ 968375 w 3463925"/>
                  <a:gd name="connsiteY24" fmla="*/ 2388599 h 2976563"/>
                  <a:gd name="connsiteX25" fmla="*/ 980281 w 3463925"/>
                  <a:gd name="connsiteY25" fmla="*/ 2398079 h 2976563"/>
                  <a:gd name="connsiteX26" fmla="*/ 994569 w 3463925"/>
                  <a:gd name="connsiteY26" fmla="*/ 2407560 h 2976563"/>
                  <a:gd name="connsiteX27" fmla="*/ 1008856 w 3463925"/>
                  <a:gd name="connsiteY27" fmla="*/ 2414670 h 2976563"/>
                  <a:gd name="connsiteX28" fmla="*/ 1025525 w 3463925"/>
                  <a:gd name="connsiteY28" fmla="*/ 2421780 h 2976563"/>
                  <a:gd name="connsiteX29" fmla="*/ 1042988 w 3463925"/>
                  <a:gd name="connsiteY29" fmla="*/ 2425731 h 2976563"/>
                  <a:gd name="connsiteX30" fmla="*/ 1060450 w 3463925"/>
                  <a:gd name="connsiteY30" fmla="*/ 2429681 h 2976563"/>
                  <a:gd name="connsiteX31" fmla="*/ 1079500 w 3463925"/>
                  <a:gd name="connsiteY31" fmla="*/ 2430471 h 2976563"/>
                  <a:gd name="connsiteX32" fmla="*/ 1099344 w 3463925"/>
                  <a:gd name="connsiteY32" fmla="*/ 2432051 h 2976563"/>
                  <a:gd name="connsiteX33" fmla="*/ 1119188 w 3463925"/>
                  <a:gd name="connsiteY33" fmla="*/ 2429681 h 2976563"/>
                  <a:gd name="connsiteX34" fmla="*/ 1139031 w 3463925"/>
                  <a:gd name="connsiteY34" fmla="*/ 2426521 h 2976563"/>
                  <a:gd name="connsiteX35" fmla="*/ 1158875 w 3463925"/>
                  <a:gd name="connsiteY35" fmla="*/ 2421780 h 2976563"/>
                  <a:gd name="connsiteX36" fmla="*/ 1177131 w 3463925"/>
                  <a:gd name="connsiteY36" fmla="*/ 2415460 h 2976563"/>
                  <a:gd name="connsiteX37" fmla="*/ 1194594 w 3463925"/>
                  <a:gd name="connsiteY37" fmla="*/ 2408350 h 2976563"/>
                  <a:gd name="connsiteX38" fmla="*/ 1212056 w 3463925"/>
                  <a:gd name="connsiteY38" fmla="*/ 2398869 h 2976563"/>
                  <a:gd name="connsiteX39" fmla="*/ 1228725 w 3463925"/>
                  <a:gd name="connsiteY39" fmla="*/ 2390179 h 2976563"/>
                  <a:gd name="connsiteX40" fmla="*/ 1243806 w 3463925"/>
                  <a:gd name="connsiteY40" fmla="*/ 2379118 h 2976563"/>
                  <a:gd name="connsiteX41" fmla="*/ 1257300 w 3463925"/>
                  <a:gd name="connsiteY41" fmla="*/ 2366478 h 2976563"/>
                  <a:gd name="connsiteX42" fmla="*/ 1269206 w 3463925"/>
                  <a:gd name="connsiteY42" fmla="*/ 2353047 h 2976563"/>
                  <a:gd name="connsiteX43" fmla="*/ 1281112 w 3463925"/>
                  <a:gd name="connsiteY43" fmla="*/ 2339616 h 2976563"/>
                  <a:gd name="connsiteX44" fmla="*/ 1291431 w 3463925"/>
                  <a:gd name="connsiteY44" fmla="*/ 2324605 h 2976563"/>
                  <a:gd name="connsiteX45" fmla="*/ 1299369 w 3463925"/>
                  <a:gd name="connsiteY45" fmla="*/ 2309594 h 2976563"/>
                  <a:gd name="connsiteX46" fmla="*/ 1305719 w 3463925"/>
                  <a:gd name="connsiteY46" fmla="*/ 2293794 h 2976563"/>
                  <a:gd name="connsiteX47" fmla="*/ 1310481 w 3463925"/>
                  <a:gd name="connsiteY47" fmla="*/ 2277993 h 2976563"/>
                  <a:gd name="connsiteX48" fmla="*/ 1313656 w 3463925"/>
                  <a:gd name="connsiteY48" fmla="*/ 2261402 h 2976563"/>
                  <a:gd name="connsiteX49" fmla="*/ 1314450 w 3463925"/>
                  <a:gd name="connsiteY49" fmla="*/ 2244811 h 2976563"/>
                  <a:gd name="connsiteX50" fmla="*/ 1313656 w 3463925"/>
                  <a:gd name="connsiteY50" fmla="*/ 2227430 h 2976563"/>
                  <a:gd name="connsiteX51" fmla="*/ 1310481 w 3463925"/>
                  <a:gd name="connsiteY51" fmla="*/ 2212419 h 2976563"/>
                  <a:gd name="connsiteX52" fmla="*/ 1306512 w 3463925"/>
                  <a:gd name="connsiteY52" fmla="*/ 2195828 h 2976563"/>
                  <a:gd name="connsiteX53" fmla="*/ 1300162 w 3463925"/>
                  <a:gd name="connsiteY53" fmla="*/ 2181608 h 2976563"/>
                  <a:gd name="connsiteX54" fmla="*/ 1292225 w 3463925"/>
                  <a:gd name="connsiteY54" fmla="*/ 2167387 h 2976563"/>
                  <a:gd name="connsiteX55" fmla="*/ 1282700 w 3463925"/>
                  <a:gd name="connsiteY55" fmla="*/ 2153956 h 2976563"/>
                  <a:gd name="connsiteX56" fmla="*/ 1271588 w 3463925"/>
                  <a:gd name="connsiteY56" fmla="*/ 2142896 h 2976563"/>
                  <a:gd name="connsiteX57" fmla="*/ 1258094 w 3463925"/>
                  <a:gd name="connsiteY57" fmla="*/ 2131835 h 2976563"/>
                  <a:gd name="connsiteX58" fmla="*/ 1244600 w 3463925"/>
                  <a:gd name="connsiteY58" fmla="*/ 2121564 h 2976563"/>
                  <a:gd name="connsiteX59" fmla="*/ 1228725 w 3463925"/>
                  <a:gd name="connsiteY59" fmla="*/ 2113664 h 2976563"/>
                  <a:gd name="connsiteX60" fmla="*/ 1212056 w 3463925"/>
                  <a:gd name="connsiteY60" fmla="*/ 2106554 h 2976563"/>
                  <a:gd name="connsiteX61" fmla="*/ 1193800 w 3463925"/>
                  <a:gd name="connsiteY61" fmla="*/ 2101023 h 2976563"/>
                  <a:gd name="connsiteX62" fmla="*/ 1173956 w 3463925"/>
                  <a:gd name="connsiteY62" fmla="*/ 2097073 h 2976563"/>
                  <a:gd name="connsiteX63" fmla="*/ 1153319 w 3463925"/>
                  <a:gd name="connsiteY63" fmla="*/ 2093913 h 2976563"/>
                  <a:gd name="connsiteX64" fmla="*/ 1430769 w 3463925"/>
                  <a:gd name="connsiteY64" fmla="*/ 2000250 h 2976563"/>
                  <a:gd name="connsiteX65" fmla="*/ 1423588 w 3463925"/>
                  <a:gd name="connsiteY65" fmla="*/ 2001040 h 2976563"/>
                  <a:gd name="connsiteX66" fmla="*/ 1415609 w 3463925"/>
                  <a:gd name="connsiteY66" fmla="*/ 2002619 h 2976563"/>
                  <a:gd name="connsiteX67" fmla="*/ 1407630 w 3463925"/>
                  <a:gd name="connsiteY67" fmla="*/ 2005778 h 2976563"/>
                  <a:gd name="connsiteX68" fmla="*/ 1400449 w 3463925"/>
                  <a:gd name="connsiteY68" fmla="*/ 2008937 h 2976563"/>
                  <a:gd name="connsiteX69" fmla="*/ 1391672 w 3463925"/>
                  <a:gd name="connsiteY69" fmla="*/ 2014466 h 2976563"/>
                  <a:gd name="connsiteX70" fmla="*/ 1383693 w 3463925"/>
                  <a:gd name="connsiteY70" fmla="*/ 2019204 h 2976563"/>
                  <a:gd name="connsiteX71" fmla="*/ 1376512 w 3463925"/>
                  <a:gd name="connsiteY71" fmla="*/ 2024733 h 2976563"/>
                  <a:gd name="connsiteX72" fmla="*/ 1371724 w 3463925"/>
                  <a:gd name="connsiteY72" fmla="*/ 2030261 h 2976563"/>
                  <a:gd name="connsiteX73" fmla="*/ 1365341 w 3463925"/>
                  <a:gd name="connsiteY73" fmla="*/ 2036579 h 2976563"/>
                  <a:gd name="connsiteX74" fmla="*/ 1361351 w 3463925"/>
                  <a:gd name="connsiteY74" fmla="*/ 2043687 h 2976563"/>
                  <a:gd name="connsiteX75" fmla="*/ 1356564 w 3463925"/>
                  <a:gd name="connsiteY75" fmla="*/ 2050795 h 2976563"/>
                  <a:gd name="connsiteX76" fmla="*/ 1354170 w 3463925"/>
                  <a:gd name="connsiteY76" fmla="*/ 2057903 h 2976563"/>
                  <a:gd name="connsiteX77" fmla="*/ 1351777 w 3463925"/>
                  <a:gd name="connsiteY77" fmla="*/ 2065011 h 2976563"/>
                  <a:gd name="connsiteX78" fmla="*/ 1349383 w 3463925"/>
                  <a:gd name="connsiteY78" fmla="*/ 2072119 h 2976563"/>
                  <a:gd name="connsiteX79" fmla="*/ 1348585 w 3463925"/>
                  <a:gd name="connsiteY79" fmla="*/ 2080806 h 2976563"/>
                  <a:gd name="connsiteX80" fmla="*/ 1347787 w 3463925"/>
                  <a:gd name="connsiteY80" fmla="*/ 2087914 h 2976563"/>
                  <a:gd name="connsiteX81" fmla="*/ 1347787 w 3463925"/>
                  <a:gd name="connsiteY81" fmla="*/ 2095022 h 2976563"/>
                  <a:gd name="connsiteX82" fmla="*/ 1348585 w 3463925"/>
                  <a:gd name="connsiteY82" fmla="*/ 2102919 h 2976563"/>
                  <a:gd name="connsiteX83" fmla="*/ 1350979 w 3463925"/>
                  <a:gd name="connsiteY83" fmla="*/ 2110027 h 2976563"/>
                  <a:gd name="connsiteX84" fmla="*/ 1352574 w 3463925"/>
                  <a:gd name="connsiteY84" fmla="*/ 2116345 h 2976563"/>
                  <a:gd name="connsiteX85" fmla="*/ 1355766 w 3463925"/>
                  <a:gd name="connsiteY85" fmla="*/ 2123453 h 2976563"/>
                  <a:gd name="connsiteX86" fmla="*/ 1358958 w 3463925"/>
                  <a:gd name="connsiteY86" fmla="*/ 2129771 h 2976563"/>
                  <a:gd name="connsiteX87" fmla="*/ 1362947 w 3463925"/>
                  <a:gd name="connsiteY87" fmla="*/ 2135300 h 2976563"/>
                  <a:gd name="connsiteX88" fmla="*/ 1366937 w 3463925"/>
                  <a:gd name="connsiteY88" fmla="*/ 2140828 h 2976563"/>
                  <a:gd name="connsiteX89" fmla="*/ 1372522 w 3463925"/>
                  <a:gd name="connsiteY89" fmla="*/ 2144777 h 2976563"/>
                  <a:gd name="connsiteX90" fmla="*/ 1377310 w 3463925"/>
                  <a:gd name="connsiteY90" fmla="*/ 2148726 h 2976563"/>
                  <a:gd name="connsiteX91" fmla="*/ 1383693 w 3463925"/>
                  <a:gd name="connsiteY91" fmla="*/ 2151885 h 2976563"/>
                  <a:gd name="connsiteX92" fmla="*/ 1390076 w 3463925"/>
                  <a:gd name="connsiteY92" fmla="*/ 2154254 h 2976563"/>
                  <a:gd name="connsiteX93" fmla="*/ 1396459 w 3463925"/>
                  <a:gd name="connsiteY93" fmla="*/ 2155833 h 2976563"/>
                  <a:gd name="connsiteX94" fmla="*/ 1403640 w 3463925"/>
                  <a:gd name="connsiteY94" fmla="*/ 2157413 h 2976563"/>
                  <a:gd name="connsiteX95" fmla="*/ 1410822 w 3463925"/>
                  <a:gd name="connsiteY95" fmla="*/ 2157413 h 2976563"/>
                  <a:gd name="connsiteX96" fmla="*/ 1418003 w 3463925"/>
                  <a:gd name="connsiteY96" fmla="*/ 2155833 h 2976563"/>
                  <a:gd name="connsiteX97" fmla="*/ 1425184 w 3463925"/>
                  <a:gd name="connsiteY97" fmla="*/ 2155044 h 2976563"/>
                  <a:gd name="connsiteX98" fmla="*/ 1432365 w 3463925"/>
                  <a:gd name="connsiteY98" fmla="*/ 2152674 h 2976563"/>
                  <a:gd name="connsiteX99" fmla="*/ 1439546 w 3463925"/>
                  <a:gd name="connsiteY99" fmla="*/ 2151095 h 2976563"/>
                  <a:gd name="connsiteX100" fmla="*/ 1446727 w 3463925"/>
                  <a:gd name="connsiteY100" fmla="*/ 2147936 h 2976563"/>
                  <a:gd name="connsiteX101" fmla="*/ 1453908 w 3463925"/>
                  <a:gd name="connsiteY101" fmla="*/ 2143987 h 2976563"/>
                  <a:gd name="connsiteX102" fmla="*/ 1461090 w 3463925"/>
                  <a:gd name="connsiteY102" fmla="*/ 2138459 h 2976563"/>
                  <a:gd name="connsiteX103" fmla="*/ 1467473 w 3463925"/>
                  <a:gd name="connsiteY103" fmla="*/ 2133720 h 2976563"/>
                  <a:gd name="connsiteX104" fmla="*/ 1473058 w 3463925"/>
                  <a:gd name="connsiteY104" fmla="*/ 2127402 h 2976563"/>
                  <a:gd name="connsiteX105" fmla="*/ 1478644 w 3463925"/>
                  <a:gd name="connsiteY105" fmla="*/ 2121084 h 2976563"/>
                  <a:gd name="connsiteX106" fmla="*/ 1483431 w 3463925"/>
                  <a:gd name="connsiteY106" fmla="*/ 2113976 h 2976563"/>
                  <a:gd name="connsiteX107" fmla="*/ 1488218 w 3463925"/>
                  <a:gd name="connsiteY107" fmla="*/ 2106868 h 2976563"/>
                  <a:gd name="connsiteX108" fmla="*/ 1490612 w 3463925"/>
                  <a:gd name="connsiteY108" fmla="*/ 2099760 h 2976563"/>
                  <a:gd name="connsiteX109" fmla="*/ 1493804 w 3463925"/>
                  <a:gd name="connsiteY109" fmla="*/ 2092652 h 2976563"/>
                  <a:gd name="connsiteX110" fmla="*/ 1496995 w 3463925"/>
                  <a:gd name="connsiteY110" fmla="*/ 2085544 h 2976563"/>
                  <a:gd name="connsiteX111" fmla="*/ 1497793 w 3463925"/>
                  <a:gd name="connsiteY111" fmla="*/ 2078437 h 2976563"/>
                  <a:gd name="connsiteX112" fmla="*/ 1499389 w 3463925"/>
                  <a:gd name="connsiteY112" fmla="*/ 2070539 h 2976563"/>
                  <a:gd name="connsiteX113" fmla="*/ 1500187 w 3463925"/>
                  <a:gd name="connsiteY113" fmla="*/ 2063431 h 2976563"/>
                  <a:gd name="connsiteX114" fmla="*/ 1499389 w 3463925"/>
                  <a:gd name="connsiteY114" fmla="*/ 2056323 h 2976563"/>
                  <a:gd name="connsiteX115" fmla="*/ 1497793 w 3463925"/>
                  <a:gd name="connsiteY115" fmla="*/ 2049215 h 2976563"/>
                  <a:gd name="connsiteX116" fmla="*/ 1496995 w 3463925"/>
                  <a:gd name="connsiteY116" fmla="*/ 2042107 h 2976563"/>
                  <a:gd name="connsiteX117" fmla="*/ 1493804 w 3463925"/>
                  <a:gd name="connsiteY117" fmla="*/ 2035789 h 2976563"/>
                  <a:gd name="connsiteX118" fmla="*/ 1490612 w 3463925"/>
                  <a:gd name="connsiteY118" fmla="*/ 2028681 h 2976563"/>
                  <a:gd name="connsiteX119" fmla="*/ 1486623 w 3463925"/>
                  <a:gd name="connsiteY119" fmla="*/ 2023153 h 2976563"/>
                  <a:gd name="connsiteX120" fmla="*/ 1482633 w 3463925"/>
                  <a:gd name="connsiteY120" fmla="*/ 2018415 h 2976563"/>
                  <a:gd name="connsiteX121" fmla="*/ 1477846 w 3463925"/>
                  <a:gd name="connsiteY121" fmla="*/ 2012886 h 2976563"/>
                  <a:gd name="connsiteX122" fmla="*/ 1472260 w 3463925"/>
                  <a:gd name="connsiteY122" fmla="*/ 2008937 h 2976563"/>
                  <a:gd name="connsiteX123" fmla="*/ 1465877 w 3463925"/>
                  <a:gd name="connsiteY123" fmla="*/ 2005778 h 2976563"/>
                  <a:gd name="connsiteX124" fmla="*/ 1460292 w 3463925"/>
                  <a:gd name="connsiteY124" fmla="*/ 2004199 h 2976563"/>
                  <a:gd name="connsiteX125" fmla="*/ 1453111 w 3463925"/>
                  <a:gd name="connsiteY125" fmla="*/ 2001830 h 2976563"/>
                  <a:gd name="connsiteX126" fmla="*/ 1446727 w 3463925"/>
                  <a:gd name="connsiteY126" fmla="*/ 2000250 h 2976563"/>
                  <a:gd name="connsiteX127" fmla="*/ 1439546 w 3463925"/>
                  <a:gd name="connsiteY127" fmla="*/ 2000250 h 2976563"/>
                  <a:gd name="connsiteX128" fmla="*/ 1342170 w 3463925"/>
                  <a:gd name="connsiteY128" fmla="*/ 1662113 h 2976563"/>
                  <a:gd name="connsiteX129" fmla="*/ 1368326 w 3463925"/>
                  <a:gd name="connsiteY129" fmla="*/ 1662113 h 2976563"/>
                  <a:gd name="connsiteX130" fmla="*/ 1391311 w 3463925"/>
                  <a:gd name="connsiteY130" fmla="*/ 1662908 h 2976563"/>
                  <a:gd name="connsiteX131" fmla="*/ 1415090 w 3463925"/>
                  <a:gd name="connsiteY131" fmla="*/ 1663703 h 2976563"/>
                  <a:gd name="connsiteX132" fmla="*/ 1438075 w 3463925"/>
                  <a:gd name="connsiteY132" fmla="*/ 1666088 h 2976563"/>
                  <a:gd name="connsiteX133" fmla="*/ 1460268 w 3463925"/>
                  <a:gd name="connsiteY133" fmla="*/ 1669268 h 2976563"/>
                  <a:gd name="connsiteX134" fmla="*/ 1481668 w 3463925"/>
                  <a:gd name="connsiteY134" fmla="*/ 1673244 h 2976563"/>
                  <a:gd name="connsiteX135" fmla="*/ 1502276 w 3463925"/>
                  <a:gd name="connsiteY135" fmla="*/ 1678014 h 2976563"/>
                  <a:gd name="connsiteX136" fmla="*/ 1522884 w 3463925"/>
                  <a:gd name="connsiteY136" fmla="*/ 1683579 h 2976563"/>
                  <a:gd name="connsiteX137" fmla="*/ 1541907 w 3463925"/>
                  <a:gd name="connsiteY137" fmla="*/ 1688350 h 2976563"/>
                  <a:gd name="connsiteX138" fmla="*/ 1560929 w 3463925"/>
                  <a:gd name="connsiteY138" fmla="*/ 1695505 h 2976563"/>
                  <a:gd name="connsiteX139" fmla="*/ 1579159 w 3463925"/>
                  <a:gd name="connsiteY139" fmla="*/ 1702661 h 2976563"/>
                  <a:gd name="connsiteX140" fmla="*/ 1596596 w 3463925"/>
                  <a:gd name="connsiteY140" fmla="*/ 1709816 h 2976563"/>
                  <a:gd name="connsiteX141" fmla="*/ 1612449 w 3463925"/>
                  <a:gd name="connsiteY141" fmla="*/ 1718562 h 2976563"/>
                  <a:gd name="connsiteX142" fmla="*/ 1629093 w 3463925"/>
                  <a:gd name="connsiteY142" fmla="*/ 1727307 h 2976563"/>
                  <a:gd name="connsiteX143" fmla="*/ 1645738 w 3463925"/>
                  <a:gd name="connsiteY143" fmla="*/ 1736848 h 2976563"/>
                  <a:gd name="connsiteX144" fmla="*/ 1660005 w 3463925"/>
                  <a:gd name="connsiteY144" fmla="*/ 1747184 h 2976563"/>
                  <a:gd name="connsiteX145" fmla="*/ 1674272 w 3463925"/>
                  <a:gd name="connsiteY145" fmla="*/ 1757519 h 2976563"/>
                  <a:gd name="connsiteX146" fmla="*/ 1688539 w 3463925"/>
                  <a:gd name="connsiteY146" fmla="*/ 1768650 h 2976563"/>
                  <a:gd name="connsiteX147" fmla="*/ 1702013 w 3463925"/>
                  <a:gd name="connsiteY147" fmla="*/ 1779781 h 2976563"/>
                  <a:gd name="connsiteX148" fmla="*/ 1713902 w 3463925"/>
                  <a:gd name="connsiteY148" fmla="*/ 1792501 h 2976563"/>
                  <a:gd name="connsiteX149" fmla="*/ 1726584 w 3463925"/>
                  <a:gd name="connsiteY149" fmla="*/ 1804427 h 2976563"/>
                  <a:gd name="connsiteX150" fmla="*/ 1737680 w 3463925"/>
                  <a:gd name="connsiteY150" fmla="*/ 1817148 h 2976563"/>
                  <a:gd name="connsiteX151" fmla="*/ 1748777 w 3463925"/>
                  <a:gd name="connsiteY151" fmla="*/ 1829869 h 2976563"/>
                  <a:gd name="connsiteX152" fmla="*/ 1759081 w 3463925"/>
                  <a:gd name="connsiteY152" fmla="*/ 1843385 h 2976563"/>
                  <a:gd name="connsiteX153" fmla="*/ 1768592 w 3463925"/>
                  <a:gd name="connsiteY153" fmla="*/ 1856901 h 2976563"/>
                  <a:gd name="connsiteX154" fmla="*/ 1777311 w 3463925"/>
                  <a:gd name="connsiteY154" fmla="*/ 1871212 h 2976563"/>
                  <a:gd name="connsiteX155" fmla="*/ 1786030 w 3463925"/>
                  <a:gd name="connsiteY155" fmla="*/ 1885523 h 2976563"/>
                  <a:gd name="connsiteX156" fmla="*/ 1801882 w 3463925"/>
                  <a:gd name="connsiteY156" fmla="*/ 1914144 h 2976563"/>
                  <a:gd name="connsiteX157" fmla="*/ 1814563 w 3463925"/>
                  <a:gd name="connsiteY157" fmla="*/ 1945151 h 2976563"/>
                  <a:gd name="connsiteX158" fmla="*/ 1825660 w 3463925"/>
                  <a:gd name="connsiteY158" fmla="*/ 1976158 h 2976563"/>
                  <a:gd name="connsiteX159" fmla="*/ 1835171 w 3463925"/>
                  <a:gd name="connsiteY159" fmla="*/ 2007165 h 2976563"/>
                  <a:gd name="connsiteX160" fmla="*/ 1842304 w 3463925"/>
                  <a:gd name="connsiteY160" fmla="*/ 2038967 h 2976563"/>
                  <a:gd name="connsiteX161" fmla="*/ 1846268 w 3463925"/>
                  <a:gd name="connsiteY161" fmla="*/ 2070770 h 2976563"/>
                  <a:gd name="connsiteX162" fmla="*/ 1849438 w 3463925"/>
                  <a:gd name="connsiteY162" fmla="*/ 2102572 h 2976563"/>
                  <a:gd name="connsiteX163" fmla="*/ 1849438 w 3463925"/>
                  <a:gd name="connsiteY163" fmla="*/ 2134374 h 2976563"/>
                  <a:gd name="connsiteX164" fmla="*/ 1848645 w 3463925"/>
                  <a:gd name="connsiteY164" fmla="*/ 2166176 h 2976563"/>
                  <a:gd name="connsiteX165" fmla="*/ 1845475 w 3463925"/>
                  <a:gd name="connsiteY165" fmla="*/ 2197183 h 2976563"/>
                  <a:gd name="connsiteX166" fmla="*/ 1839927 w 3463925"/>
                  <a:gd name="connsiteY166" fmla="*/ 2226600 h 2976563"/>
                  <a:gd name="connsiteX167" fmla="*/ 1832793 w 3463925"/>
                  <a:gd name="connsiteY167" fmla="*/ 2256812 h 2976563"/>
                  <a:gd name="connsiteX168" fmla="*/ 1824867 w 3463925"/>
                  <a:gd name="connsiteY168" fmla="*/ 2285434 h 2976563"/>
                  <a:gd name="connsiteX169" fmla="*/ 1813771 w 3463925"/>
                  <a:gd name="connsiteY169" fmla="*/ 2311670 h 2976563"/>
                  <a:gd name="connsiteX170" fmla="*/ 1801089 w 3463925"/>
                  <a:gd name="connsiteY170" fmla="*/ 2337907 h 2976563"/>
                  <a:gd name="connsiteX171" fmla="*/ 1787615 w 3463925"/>
                  <a:gd name="connsiteY171" fmla="*/ 2360963 h 2976563"/>
                  <a:gd name="connsiteX172" fmla="*/ 1771763 w 3463925"/>
                  <a:gd name="connsiteY172" fmla="*/ 2384020 h 2976563"/>
                  <a:gd name="connsiteX173" fmla="*/ 1755118 w 3463925"/>
                  <a:gd name="connsiteY173" fmla="*/ 2405486 h 2976563"/>
                  <a:gd name="connsiteX174" fmla="*/ 1736888 w 3463925"/>
                  <a:gd name="connsiteY174" fmla="*/ 2424568 h 2976563"/>
                  <a:gd name="connsiteX175" fmla="*/ 1717073 w 3463925"/>
                  <a:gd name="connsiteY175" fmla="*/ 2444444 h 2976563"/>
                  <a:gd name="connsiteX176" fmla="*/ 1698050 w 3463925"/>
                  <a:gd name="connsiteY176" fmla="*/ 2463525 h 2976563"/>
                  <a:gd name="connsiteX177" fmla="*/ 1677442 w 3463925"/>
                  <a:gd name="connsiteY177" fmla="*/ 2481016 h 2976563"/>
                  <a:gd name="connsiteX178" fmla="*/ 1656042 w 3463925"/>
                  <a:gd name="connsiteY178" fmla="*/ 2498507 h 2976563"/>
                  <a:gd name="connsiteX179" fmla="*/ 1633056 w 3463925"/>
                  <a:gd name="connsiteY179" fmla="*/ 2515203 h 2976563"/>
                  <a:gd name="connsiteX180" fmla="*/ 1610071 w 3463925"/>
                  <a:gd name="connsiteY180" fmla="*/ 2530309 h 2976563"/>
                  <a:gd name="connsiteX181" fmla="*/ 1586293 w 3463925"/>
                  <a:gd name="connsiteY181" fmla="*/ 2544620 h 2976563"/>
                  <a:gd name="connsiteX182" fmla="*/ 1561722 w 3463925"/>
                  <a:gd name="connsiteY182" fmla="*/ 2558136 h 2976563"/>
                  <a:gd name="connsiteX183" fmla="*/ 1536358 w 3463925"/>
                  <a:gd name="connsiteY183" fmla="*/ 2570857 h 2976563"/>
                  <a:gd name="connsiteX184" fmla="*/ 1510202 w 3463925"/>
                  <a:gd name="connsiteY184" fmla="*/ 2581988 h 2976563"/>
                  <a:gd name="connsiteX185" fmla="*/ 1484046 w 3463925"/>
                  <a:gd name="connsiteY185" fmla="*/ 2592323 h 2976563"/>
                  <a:gd name="connsiteX186" fmla="*/ 1456305 w 3463925"/>
                  <a:gd name="connsiteY186" fmla="*/ 2601864 h 2976563"/>
                  <a:gd name="connsiteX187" fmla="*/ 1428564 w 3463925"/>
                  <a:gd name="connsiteY187" fmla="*/ 2609815 h 2976563"/>
                  <a:gd name="connsiteX188" fmla="*/ 1400823 w 3463925"/>
                  <a:gd name="connsiteY188" fmla="*/ 2616175 h 2976563"/>
                  <a:gd name="connsiteX189" fmla="*/ 1372289 w 3463925"/>
                  <a:gd name="connsiteY189" fmla="*/ 2621740 h 2976563"/>
                  <a:gd name="connsiteX190" fmla="*/ 1342170 w 3463925"/>
                  <a:gd name="connsiteY190" fmla="*/ 2626511 h 2976563"/>
                  <a:gd name="connsiteX191" fmla="*/ 1313636 w 3463925"/>
                  <a:gd name="connsiteY191" fmla="*/ 2628896 h 2976563"/>
                  <a:gd name="connsiteX192" fmla="*/ 1282724 w 3463925"/>
                  <a:gd name="connsiteY192" fmla="*/ 2631281 h 2976563"/>
                  <a:gd name="connsiteX193" fmla="*/ 1253398 w 3463925"/>
                  <a:gd name="connsiteY193" fmla="*/ 2632076 h 2976563"/>
                  <a:gd name="connsiteX194" fmla="*/ 1222486 w 3463925"/>
                  <a:gd name="connsiteY194" fmla="*/ 2631281 h 2976563"/>
                  <a:gd name="connsiteX195" fmla="*/ 1192367 w 3463925"/>
                  <a:gd name="connsiteY195" fmla="*/ 2628101 h 2976563"/>
                  <a:gd name="connsiteX196" fmla="*/ 1161455 w 3463925"/>
                  <a:gd name="connsiteY196" fmla="*/ 2624921 h 2976563"/>
                  <a:gd name="connsiteX197" fmla="*/ 1129751 w 3463925"/>
                  <a:gd name="connsiteY197" fmla="*/ 2620150 h 2976563"/>
                  <a:gd name="connsiteX198" fmla="*/ 1098047 w 3463925"/>
                  <a:gd name="connsiteY198" fmla="*/ 2612995 h 2976563"/>
                  <a:gd name="connsiteX199" fmla="*/ 1066343 w 3463925"/>
                  <a:gd name="connsiteY199" fmla="*/ 2604249 h 2976563"/>
                  <a:gd name="connsiteX200" fmla="*/ 1035431 w 3463925"/>
                  <a:gd name="connsiteY200" fmla="*/ 2595504 h 2976563"/>
                  <a:gd name="connsiteX201" fmla="*/ 1002934 w 3463925"/>
                  <a:gd name="connsiteY201" fmla="*/ 2584373 h 2976563"/>
                  <a:gd name="connsiteX202" fmla="*/ 971230 w 3463925"/>
                  <a:gd name="connsiteY202" fmla="*/ 2570857 h 2976563"/>
                  <a:gd name="connsiteX203" fmla="*/ 938733 w 3463925"/>
                  <a:gd name="connsiteY203" fmla="*/ 2556546 h 2976563"/>
                  <a:gd name="connsiteX204" fmla="*/ 907029 w 3463925"/>
                  <a:gd name="connsiteY204" fmla="*/ 2539850 h 2976563"/>
                  <a:gd name="connsiteX205" fmla="*/ 892762 w 3463925"/>
                  <a:gd name="connsiteY205" fmla="*/ 2530309 h 2976563"/>
                  <a:gd name="connsiteX206" fmla="*/ 880080 w 3463925"/>
                  <a:gd name="connsiteY206" fmla="*/ 2522359 h 2976563"/>
                  <a:gd name="connsiteX207" fmla="*/ 866606 w 3463925"/>
                  <a:gd name="connsiteY207" fmla="*/ 2512818 h 2976563"/>
                  <a:gd name="connsiteX208" fmla="*/ 855509 w 3463925"/>
                  <a:gd name="connsiteY208" fmla="*/ 2503278 h 2976563"/>
                  <a:gd name="connsiteX209" fmla="*/ 843620 w 3463925"/>
                  <a:gd name="connsiteY209" fmla="*/ 2493737 h 2976563"/>
                  <a:gd name="connsiteX210" fmla="*/ 833316 w 3463925"/>
                  <a:gd name="connsiteY210" fmla="*/ 2483401 h 2976563"/>
                  <a:gd name="connsiteX211" fmla="*/ 824598 w 3463925"/>
                  <a:gd name="connsiteY211" fmla="*/ 2472271 h 2976563"/>
                  <a:gd name="connsiteX212" fmla="*/ 815086 w 3463925"/>
                  <a:gd name="connsiteY212" fmla="*/ 2461935 h 2976563"/>
                  <a:gd name="connsiteX213" fmla="*/ 807160 w 3463925"/>
                  <a:gd name="connsiteY213" fmla="*/ 2451599 h 2976563"/>
                  <a:gd name="connsiteX214" fmla="*/ 800027 w 3463925"/>
                  <a:gd name="connsiteY214" fmla="*/ 2440469 h 2976563"/>
                  <a:gd name="connsiteX215" fmla="*/ 787345 w 3463925"/>
                  <a:gd name="connsiteY215" fmla="*/ 2419002 h 2976563"/>
                  <a:gd name="connsiteX216" fmla="*/ 777041 w 3463925"/>
                  <a:gd name="connsiteY216" fmla="*/ 2396741 h 2976563"/>
                  <a:gd name="connsiteX217" fmla="*/ 769115 w 3463925"/>
                  <a:gd name="connsiteY217" fmla="*/ 2376864 h 2976563"/>
                  <a:gd name="connsiteX218" fmla="*/ 762774 w 3463925"/>
                  <a:gd name="connsiteY218" fmla="*/ 2356988 h 2976563"/>
                  <a:gd name="connsiteX219" fmla="*/ 758811 w 3463925"/>
                  <a:gd name="connsiteY219" fmla="*/ 2338702 h 2976563"/>
                  <a:gd name="connsiteX220" fmla="*/ 755641 w 3463925"/>
                  <a:gd name="connsiteY220" fmla="*/ 2322006 h 2976563"/>
                  <a:gd name="connsiteX221" fmla="*/ 754056 w 3463925"/>
                  <a:gd name="connsiteY221" fmla="*/ 2307695 h 2976563"/>
                  <a:gd name="connsiteX222" fmla="*/ 752470 w 3463925"/>
                  <a:gd name="connsiteY222" fmla="*/ 2287024 h 2976563"/>
                  <a:gd name="connsiteX223" fmla="*/ 752470 w 3463925"/>
                  <a:gd name="connsiteY223" fmla="*/ 2279073 h 2976563"/>
                  <a:gd name="connsiteX224" fmla="*/ 751678 w 3463925"/>
                  <a:gd name="connsiteY224" fmla="*/ 2272713 h 2976563"/>
                  <a:gd name="connsiteX225" fmla="*/ 750885 w 3463925"/>
                  <a:gd name="connsiteY225" fmla="*/ 2256812 h 2976563"/>
                  <a:gd name="connsiteX226" fmla="*/ 749300 w 3463925"/>
                  <a:gd name="connsiteY226" fmla="*/ 2228985 h 2976563"/>
                  <a:gd name="connsiteX227" fmla="*/ 750885 w 3463925"/>
                  <a:gd name="connsiteY227" fmla="*/ 2194003 h 2976563"/>
                  <a:gd name="connsiteX228" fmla="*/ 752470 w 3463925"/>
                  <a:gd name="connsiteY228" fmla="*/ 2173331 h 2976563"/>
                  <a:gd name="connsiteX229" fmla="*/ 754848 w 3463925"/>
                  <a:gd name="connsiteY229" fmla="*/ 2151865 h 2976563"/>
                  <a:gd name="connsiteX230" fmla="*/ 758019 w 3463925"/>
                  <a:gd name="connsiteY230" fmla="*/ 2128013 h 2976563"/>
                  <a:gd name="connsiteX231" fmla="*/ 761982 w 3463925"/>
                  <a:gd name="connsiteY231" fmla="*/ 2103367 h 2976563"/>
                  <a:gd name="connsiteX232" fmla="*/ 766737 w 3463925"/>
                  <a:gd name="connsiteY232" fmla="*/ 2078720 h 2976563"/>
                  <a:gd name="connsiteX233" fmla="*/ 773078 w 3463925"/>
                  <a:gd name="connsiteY233" fmla="*/ 2051688 h 2976563"/>
                  <a:gd name="connsiteX234" fmla="*/ 781797 w 3463925"/>
                  <a:gd name="connsiteY234" fmla="*/ 2026247 h 2976563"/>
                  <a:gd name="connsiteX235" fmla="*/ 791308 w 3463925"/>
                  <a:gd name="connsiteY235" fmla="*/ 1998420 h 2976563"/>
                  <a:gd name="connsiteX236" fmla="*/ 803197 w 3463925"/>
                  <a:gd name="connsiteY236" fmla="*/ 1972183 h 2976563"/>
                  <a:gd name="connsiteX237" fmla="*/ 815086 w 3463925"/>
                  <a:gd name="connsiteY237" fmla="*/ 1944356 h 2976563"/>
                  <a:gd name="connsiteX238" fmla="*/ 830938 w 3463925"/>
                  <a:gd name="connsiteY238" fmla="*/ 1917325 h 2976563"/>
                  <a:gd name="connsiteX239" fmla="*/ 847583 w 3463925"/>
                  <a:gd name="connsiteY239" fmla="*/ 1891088 h 2976563"/>
                  <a:gd name="connsiteX240" fmla="*/ 867398 w 3463925"/>
                  <a:gd name="connsiteY240" fmla="*/ 1864851 h 2976563"/>
                  <a:gd name="connsiteX241" fmla="*/ 888799 w 3463925"/>
                  <a:gd name="connsiteY241" fmla="*/ 1839410 h 2976563"/>
                  <a:gd name="connsiteX242" fmla="*/ 901480 w 3463925"/>
                  <a:gd name="connsiteY242" fmla="*/ 1827484 h 2976563"/>
                  <a:gd name="connsiteX243" fmla="*/ 913370 w 3463925"/>
                  <a:gd name="connsiteY243" fmla="*/ 1814763 h 2976563"/>
                  <a:gd name="connsiteX244" fmla="*/ 926844 w 3463925"/>
                  <a:gd name="connsiteY244" fmla="*/ 1803632 h 2976563"/>
                  <a:gd name="connsiteX245" fmla="*/ 940318 w 3463925"/>
                  <a:gd name="connsiteY245" fmla="*/ 1790911 h 2976563"/>
                  <a:gd name="connsiteX246" fmla="*/ 954585 w 3463925"/>
                  <a:gd name="connsiteY246" fmla="*/ 1780576 h 2976563"/>
                  <a:gd name="connsiteX247" fmla="*/ 969645 w 3463925"/>
                  <a:gd name="connsiteY247" fmla="*/ 1769445 h 2976563"/>
                  <a:gd name="connsiteX248" fmla="*/ 985497 w 3463925"/>
                  <a:gd name="connsiteY248" fmla="*/ 1759109 h 2976563"/>
                  <a:gd name="connsiteX249" fmla="*/ 1002934 w 3463925"/>
                  <a:gd name="connsiteY249" fmla="*/ 1748774 h 2976563"/>
                  <a:gd name="connsiteX250" fmla="*/ 1020371 w 3463925"/>
                  <a:gd name="connsiteY250" fmla="*/ 1740028 h 2976563"/>
                  <a:gd name="connsiteX251" fmla="*/ 1037016 w 3463925"/>
                  <a:gd name="connsiteY251" fmla="*/ 1730487 h 2976563"/>
                  <a:gd name="connsiteX252" fmla="*/ 1056831 w 3463925"/>
                  <a:gd name="connsiteY252" fmla="*/ 1721742 h 2976563"/>
                  <a:gd name="connsiteX253" fmla="*/ 1076647 w 3463925"/>
                  <a:gd name="connsiteY253" fmla="*/ 1712996 h 2976563"/>
                  <a:gd name="connsiteX254" fmla="*/ 1096462 w 3463925"/>
                  <a:gd name="connsiteY254" fmla="*/ 1705046 h 2976563"/>
                  <a:gd name="connsiteX255" fmla="*/ 1118655 w 3463925"/>
                  <a:gd name="connsiteY255" fmla="*/ 1697890 h 2976563"/>
                  <a:gd name="connsiteX256" fmla="*/ 1140848 w 3463925"/>
                  <a:gd name="connsiteY256" fmla="*/ 1691530 h 2976563"/>
                  <a:gd name="connsiteX257" fmla="*/ 1163041 w 3463925"/>
                  <a:gd name="connsiteY257" fmla="*/ 1685169 h 2976563"/>
                  <a:gd name="connsiteX258" fmla="*/ 1186819 w 3463925"/>
                  <a:gd name="connsiteY258" fmla="*/ 1680399 h 2976563"/>
                  <a:gd name="connsiteX259" fmla="*/ 1212182 w 3463925"/>
                  <a:gd name="connsiteY259" fmla="*/ 1674834 h 2976563"/>
                  <a:gd name="connsiteX260" fmla="*/ 1238338 w 3463925"/>
                  <a:gd name="connsiteY260" fmla="*/ 1670859 h 2976563"/>
                  <a:gd name="connsiteX261" fmla="*/ 1264494 w 3463925"/>
                  <a:gd name="connsiteY261" fmla="*/ 1666883 h 2976563"/>
                  <a:gd name="connsiteX262" fmla="*/ 1291443 w 3463925"/>
                  <a:gd name="connsiteY262" fmla="*/ 1664498 h 2976563"/>
                  <a:gd name="connsiteX263" fmla="*/ 1317599 w 3463925"/>
                  <a:gd name="connsiteY263" fmla="*/ 1662908 h 2976563"/>
                  <a:gd name="connsiteX264" fmla="*/ 1432302 w 3463925"/>
                  <a:gd name="connsiteY264" fmla="*/ 1412875 h 2976563"/>
                  <a:gd name="connsiteX265" fmla="*/ 1379141 w 3463925"/>
                  <a:gd name="connsiteY265" fmla="*/ 1415255 h 2976563"/>
                  <a:gd name="connsiteX266" fmla="*/ 1325980 w 3463925"/>
                  <a:gd name="connsiteY266" fmla="*/ 1418428 h 2976563"/>
                  <a:gd name="connsiteX267" fmla="*/ 1272819 w 3463925"/>
                  <a:gd name="connsiteY267" fmla="*/ 1423188 h 2976563"/>
                  <a:gd name="connsiteX268" fmla="*/ 1220451 w 3463925"/>
                  <a:gd name="connsiteY268" fmla="*/ 1429534 h 2976563"/>
                  <a:gd name="connsiteX269" fmla="*/ 1168877 w 3463925"/>
                  <a:gd name="connsiteY269" fmla="*/ 1437467 h 2976563"/>
                  <a:gd name="connsiteX270" fmla="*/ 1118890 w 3463925"/>
                  <a:gd name="connsiteY270" fmla="*/ 1447780 h 2976563"/>
                  <a:gd name="connsiteX271" fmla="*/ 1068903 w 3463925"/>
                  <a:gd name="connsiteY271" fmla="*/ 1458093 h 2976563"/>
                  <a:gd name="connsiteX272" fmla="*/ 1020502 w 3463925"/>
                  <a:gd name="connsiteY272" fmla="*/ 1470785 h 2976563"/>
                  <a:gd name="connsiteX273" fmla="*/ 972895 w 3463925"/>
                  <a:gd name="connsiteY273" fmla="*/ 1485065 h 2976563"/>
                  <a:gd name="connsiteX274" fmla="*/ 926875 w 3463925"/>
                  <a:gd name="connsiteY274" fmla="*/ 1500137 h 2976563"/>
                  <a:gd name="connsiteX275" fmla="*/ 881649 w 3463925"/>
                  <a:gd name="connsiteY275" fmla="*/ 1516796 h 2976563"/>
                  <a:gd name="connsiteX276" fmla="*/ 838009 w 3463925"/>
                  <a:gd name="connsiteY276" fmla="*/ 1534249 h 2976563"/>
                  <a:gd name="connsiteX277" fmla="*/ 795956 w 3463925"/>
                  <a:gd name="connsiteY277" fmla="*/ 1553288 h 2976563"/>
                  <a:gd name="connsiteX278" fmla="*/ 754697 w 3463925"/>
                  <a:gd name="connsiteY278" fmla="*/ 1573120 h 2976563"/>
                  <a:gd name="connsiteX279" fmla="*/ 715818 w 3463925"/>
                  <a:gd name="connsiteY279" fmla="*/ 1594539 h 2976563"/>
                  <a:gd name="connsiteX280" fmla="*/ 677733 w 3463925"/>
                  <a:gd name="connsiteY280" fmla="*/ 1616751 h 2976563"/>
                  <a:gd name="connsiteX281" fmla="*/ 642028 w 3463925"/>
                  <a:gd name="connsiteY281" fmla="*/ 1640549 h 2976563"/>
                  <a:gd name="connsiteX282" fmla="*/ 607116 w 3463925"/>
                  <a:gd name="connsiteY282" fmla="*/ 1665141 h 2976563"/>
                  <a:gd name="connsiteX283" fmla="*/ 574584 w 3463925"/>
                  <a:gd name="connsiteY283" fmla="*/ 1690527 h 2976563"/>
                  <a:gd name="connsiteX284" fmla="*/ 543640 w 3463925"/>
                  <a:gd name="connsiteY284" fmla="*/ 1717499 h 2976563"/>
                  <a:gd name="connsiteX285" fmla="*/ 515076 w 3463925"/>
                  <a:gd name="connsiteY285" fmla="*/ 1745264 h 2976563"/>
                  <a:gd name="connsiteX286" fmla="*/ 487305 w 3463925"/>
                  <a:gd name="connsiteY286" fmla="*/ 1773822 h 2976563"/>
                  <a:gd name="connsiteX287" fmla="*/ 462708 w 3463925"/>
                  <a:gd name="connsiteY287" fmla="*/ 1803967 h 2976563"/>
                  <a:gd name="connsiteX288" fmla="*/ 438905 w 3463925"/>
                  <a:gd name="connsiteY288" fmla="*/ 1833319 h 2976563"/>
                  <a:gd name="connsiteX289" fmla="*/ 419069 w 3463925"/>
                  <a:gd name="connsiteY289" fmla="*/ 1864257 h 2976563"/>
                  <a:gd name="connsiteX290" fmla="*/ 400026 w 3463925"/>
                  <a:gd name="connsiteY290" fmla="*/ 1895989 h 2976563"/>
                  <a:gd name="connsiteX291" fmla="*/ 384157 w 3463925"/>
                  <a:gd name="connsiteY291" fmla="*/ 1928514 h 2976563"/>
                  <a:gd name="connsiteX292" fmla="*/ 369875 w 3463925"/>
                  <a:gd name="connsiteY292" fmla="*/ 1961039 h 2976563"/>
                  <a:gd name="connsiteX293" fmla="*/ 363527 w 3463925"/>
                  <a:gd name="connsiteY293" fmla="*/ 1977698 h 2976563"/>
                  <a:gd name="connsiteX294" fmla="*/ 357973 w 3463925"/>
                  <a:gd name="connsiteY294" fmla="*/ 1995150 h 2976563"/>
                  <a:gd name="connsiteX295" fmla="*/ 353212 w 3463925"/>
                  <a:gd name="connsiteY295" fmla="*/ 2012603 h 2976563"/>
                  <a:gd name="connsiteX296" fmla="*/ 349245 w 3463925"/>
                  <a:gd name="connsiteY296" fmla="*/ 2029262 h 2976563"/>
                  <a:gd name="connsiteX297" fmla="*/ 345278 w 3463925"/>
                  <a:gd name="connsiteY297" fmla="*/ 2046714 h 2976563"/>
                  <a:gd name="connsiteX298" fmla="*/ 342104 w 3463925"/>
                  <a:gd name="connsiteY298" fmla="*/ 2064167 h 2976563"/>
                  <a:gd name="connsiteX299" fmla="*/ 339724 w 3463925"/>
                  <a:gd name="connsiteY299" fmla="*/ 2082412 h 2976563"/>
                  <a:gd name="connsiteX300" fmla="*/ 338137 w 3463925"/>
                  <a:gd name="connsiteY300" fmla="*/ 2099865 h 2976563"/>
                  <a:gd name="connsiteX301" fmla="*/ 336550 w 3463925"/>
                  <a:gd name="connsiteY301" fmla="*/ 2117317 h 2976563"/>
                  <a:gd name="connsiteX302" fmla="*/ 336550 w 3463925"/>
                  <a:gd name="connsiteY302" fmla="*/ 2135563 h 2976563"/>
                  <a:gd name="connsiteX303" fmla="*/ 336550 w 3463925"/>
                  <a:gd name="connsiteY303" fmla="*/ 2153808 h 2976563"/>
                  <a:gd name="connsiteX304" fmla="*/ 338137 w 3463925"/>
                  <a:gd name="connsiteY304" fmla="*/ 2171261 h 2976563"/>
                  <a:gd name="connsiteX305" fmla="*/ 339724 w 3463925"/>
                  <a:gd name="connsiteY305" fmla="*/ 2188713 h 2976563"/>
                  <a:gd name="connsiteX306" fmla="*/ 342104 w 3463925"/>
                  <a:gd name="connsiteY306" fmla="*/ 2206166 h 2976563"/>
                  <a:gd name="connsiteX307" fmla="*/ 345278 w 3463925"/>
                  <a:gd name="connsiteY307" fmla="*/ 2223618 h 2976563"/>
                  <a:gd name="connsiteX308" fmla="*/ 349245 w 3463925"/>
                  <a:gd name="connsiteY308" fmla="*/ 2241070 h 2976563"/>
                  <a:gd name="connsiteX309" fmla="*/ 353212 w 3463925"/>
                  <a:gd name="connsiteY309" fmla="*/ 2258523 h 2976563"/>
                  <a:gd name="connsiteX310" fmla="*/ 357973 w 3463925"/>
                  <a:gd name="connsiteY310" fmla="*/ 2275182 h 2976563"/>
                  <a:gd name="connsiteX311" fmla="*/ 363527 w 3463925"/>
                  <a:gd name="connsiteY311" fmla="*/ 2291048 h 2976563"/>
                  <a:gd name="connsiteX312" fmla="*/ 369875 w 3463925"/>
                  <a:gd name="connsiteY312" fmla="*/ 2307707 h 2976563"/>
                  <a:gd name="connsiteX313" fmla="*/ 377016 w 3463925"/>
                  <a:gd name="connsiteY313" fmla="*/ 2324366 h 2976563"/>
                  <a:gd name="connsiteX314" fmla="*/ 384157 w 3463925"/>
                  <a:gd name="connsiteY314" fmla="*/ 2340232 h 2976563"/>
                  <a:gd name="connsiteX315" fmla="*/ 400026 w 3463925"/>
                  <a:gd name="connsiteY315" fmla="*/ 2371963 h 2976563"/>
                  <a:gd name="connsiteX316" fmla="*/ 419069 w 3463925"/>
                  <a:gd name="connsiteY316" fmla="*/ 2402902 h 2976563"/>
                  <a:gd name="connsiteX317" fmla="*/ 438905 w 3463925"/>
                  <a:gd name="connsiteY317" fmla="*/ 2433047 h 2976563"/>
                  <a:gd name="connsiteX318" fmla="*/ 462708 w 3463925"/>
                  <a:gd name="connsiteY318" fmla="*/ 2461605 h 2976563"/>
                  <a:gd name="connsiteX319" fmla="*/ 487305 w 3463925"/>
                  <a:gd name="connsiteY319" fmla="*/ 2489370 h 2976563"/>
                  <a:gd name="connsiteX320" fmla="*/ 515076 w 3463925"/>
                  <a:gd name="connsiteY320" fmla="*/ 2515549 h 2976563"/>
                  <a:gd name="connsiteX321" fmla="*/ 543640 w 3463925"/>
                  <a:gd name="connsiteY321" fmla="*/ 2542521 h 2976563"/>
                  <a:gd name="connsiteX322" fmla="*/ 574584 w 3463925"/>
                  <a:gd name="connsiteY322" fmla="*/ 2567113 h 2976563"/>
                  <a:gd name="connsiteX323" fmla="*/ 607116 w 3463925"/>
                  <a:gd name="connsiteY323" fmla="*/ 2590912 h 2976563"/>
                  <a:gd name="connsiteX324" fmla="*/ 642028 w 3463925"/>
                  <a:gd name="connsiteY324" fmla="*/ 2613124 h 2976563"/>
                  <a:gd name="connsiteX325" fmla="*/ 677733 w 3463925"/>
                  <a:gd name="connsiteY325" fmla="*/ 2634543 h 2976563"/>
                  <a:gd name="connsiteX326" fmla="*/ 715818 w 3463925"/>
                  <a:gd name="connsiteY326" fmla="*/ 2654375 h 2976563"/>
                  <a:gd name="connsiteX327" fmla="*/ 754697 w 3463925"/>
                  <a:gd name="connsiteY327" fmla="*/ 2673414 h 2976563"/>
                  <a:gd name="connsiteX328" fmla="*/ 795956 w 3463925"/>
                  <a:gd name="connsiteY328" fmla="*/ 2690866 h 2976563"/>
                  <a:gd name="connsiteX329" fmla="*/ 838009 w 3463925"/>
                  <a:gd name="connsiteY329" fmla="*/ 2707525 h 2976563"/>
                  <a:gd name="connsiteX330" fmla="*/ 881649 w 3463925"/>
                  <a:gd name="connsiteY330" fmla="*/ 2721805 h 2976563"/>
                  <a:gd name="connsiteX331" fmla="*/ 926875 w 3463925"/>
                  <a:gd name="connsiteY331" fmla="*/ 2735290 h 2976563"/>
                  <a:gd name="connsiteX332" fmla="*/ 972895 w 3463925"/>
                  <a:gd name="connsiteY332" fmla="*/ 2746397 h 2976563"/>
                  <a:gd name="connsiteX333" fmla="*/ 1020502 w 3463925"/>
                  <a:gd name="connsiteY333" fmla="*/ 2756709 h 2976563"/>
                  <a:gd name="connsiteX334" fmla="*/ 1068903 w 3463925"/>
                  <a:gd name="connsiteY334" fmla="*/ 2766229 h 2976563"/>
                  <a:gd name="connsiteX335" fmla="*/ 1118890 w 3463925"/>
                  <a:gd name="connsiteY335" fmla="*/ 2773368 h 2976563"/>
                  <a:gd name="connsiteX336" fmla="*/ 1168877 w 3463925"/>
                  <a:gd name="connsiteY336" fmla="*/ 2778128 h 2976563"/>
                  <a:gd name="connsiteX337" fmla="*/ 1220451 w 3463925"/>
                  <a:gd name="connsiteY337" fmla="*/ 2781301 h 2976563"/>
                  <a:gd name="connsiteX338" fmla="*/ 1272819 w 3463925"/>
                  <a:gd name="connsiteY338" fmla="*/ 2782888 h 2976563"/>
                  <a:gd name="connsiteX339" fmla="*/ 1325980 w 3463925"/>
                  <a:gd name="connsiteY339" fmla="*/ 2782888 h 2976563"/>
                  <a:gd name="connsiteX340" fmla="*/ 1379141 w 3463925"/>
                  <a:gd name="connsiteY340" fmla="*/ 2782095 h 2976563"/>
                  <a:gd name="connsiteX341" fmla="*/ 1432302 w 3463925"/>
                  <a:gd name="connsiteY341" fmla="*/ 2778922 h 2976563"/>
                  <a:gd name="connsiteX342" fmla="*/ 1485463 w 3463925"/>
                  <a:gd name="connsiteY342" fmla="*/ 2773368 h 2976563"/>
                  <a:gd name="connsiteX343" fmla="*/ 1537830 w 3463925"/>
                  <a:gd name="connsiteY343" fmla="*/ 2766229 h 2976563"/>
                  <a:gd name="connsiteX344" fmla="*/ 1589404 w 3463925"/>
                  <a:gd name="connsiteY344" fmla="*/ 2757503 h 2976563"/>
                  <a:gd name="connsiteX345" fmla="*/ 1640185 w 3463925"/>
                  <a:gd name="connsiteY345" fmla="*/ 2746397 h 2976563"/>
                  <a:gd name="connsiteX346" fmla="*/ 1689379 w 3463925"/>
                  <a:gd name="connsiteY346" fmla="*/ 2733704 h 2976563"/>
                  <a:gd name="connsiteX347" fmla="*/ 1737779 w 3463925"/>
                  <a:gd name="connsiteY347" fmla="*/ 2719425 h 2976563"/>
                  <a:gd name="connsiteX348" fmla="*/ 1786180 w 3463925"/>
                  <a:gd name="connsiteY348" fmla="*/ 2704352 h 2976563"/>
                  <a:gd name="connsiteX349" fmla="*/ 1832200 w 3463925"/>
                  <a:gd name="connsiteY349" fmla="*/ 2687693 h 2976563"/>
                  <a:gd name="connsiteX350" fmla="*/ 1877426 w 3463925"/>
                  <a:gd name="connsiteY350" fmla="*/ 2668654 h 2976563"/>
                  <a:gd name="connsiteX351" fmla="*/ 1920272 w 3463925"/>
                  <a:gd name="connsiteY351" fmla="*/ 2648822 h 2976563"/>
                  <a:gd name="connsiteX352" fmla="*/ 1963118 w 3463925"/>
                  <a:gd name="connsiteY352" fmla="*/ 2627403 h 2976563"/>
                  <a:gd name="connsiteX353" fmla="*/ 2003584 w 3463925"/>
                  <a:gd name="connsiteY353" fmla="*/ 2605191 h 2976563"/>
                  <a:gd name="connsiteX354" fmla="*/ 2043257 w 3463925"/>
                  <a:gd name="connsiteY354" fmla="*/ 2581392 h 2976563"/>
                  <a:gd name="connsiteX355" fmla="*/ 2081342 w 3463925"/>
                  <a:gd name="connsiteY355" fmla="*/ 2556800 h 2976563"/>
                  <a:gd name="connsiteX356" fmla="*/ 2117048 w 3463925"/>
                  <a:gd name="connsiteY356" fmla="*/ 2529828 h 2976563"/>
                  <a:gd name="connsiteX357" fmla="*/ 2151959 w 3463925"/>
                  <a:gd name="connsiteY357" fmla="*/ 2503650 h 2976563"/>
                  <a:gd name="connsiteX358" fmla="*/ 2184491 w 3463925"/>
                  <a:gd name="connsiteY358" fmla="*/ 2475884 h 2976563"/>
                  <a:gd name="connsiteX359" fmla="*/ 2215435 w 3463925"/>
                  <a:gd name="connsiteY359" fmla="*/ 2445739 h 2976563"/>
                  <a:gd name="connsiteX360" fmla="*/ 2243999 w 3463925"/>
                  <a:gd name="connsiteY360" fmla="*/ 2416388 h 2976563"/>
                  <a:gd name="connsiteX361" fmla="*/ 2271770 w 3463925"/>
                  <a:gd name="connsiteY361" fmla="*/ 2385449 h 2976563"/>
                  <a:gd name="connsiteX362" fmla="*/ 2296367 w 3463925"/>
                  <a:gd name="connsiteY362" fmla="*/ 2355304 h 2976563"/>
                  <a:gd name="connsiteX363" fmla="*/ 2320170 w 3463925"/>
                  <a:gd name="connsiteY363" fmla="*/ 2321986 h 2976563"/>
                  <a:gd name="connsiteX364" fmla="*/ 2340800 w 3463925"/>
                  <a:gd name="connsiteY364" fmla="*/ 2289461 h 2976563"/>
                  <a:gd name="connsiteX365" fmla="*/ 2359843 w 3463925"/>
                  <a:gd name="connsiteY365" fmla="*/ 2256936 h 2976563"/>
                  <a:gd name="connsiteX366" fmla="*/ 2376505 w 3463925"/>
                  <a:gd name="connsiteY366" fmla="*/ 2222032 h 2976563"/>
                  <a:gd name="connsiteX367" fmla="*/ 2389994 w 3463925"/>
                  <a:gd name="connsiteY367" fmla="*/ 2187920 h 2976563"/>
                  <a:gd name="connsiteX368" fmla="*/ 2401895 w 3463925"/>
                  <a:gd name="connsiteY368" fmla="*/ 2153015 h 2976563"/>
                  <a:gd name="connsiteX369" fmla="*/ 2405863 w 3463925"/>
                  <a:gd name="connsiteY369" fmla="*/ 2135563 h 2976563"/>
                  <a:gd name="connsiteX370" fmla="*/ 2411417 w 3463925"/>
                  <a:gd name="connsiteY370" fmla="*/ 2118110 h 2976563"/>
                  <a:gd name="connsiteX371" fmla="*/ 2414590 w 3463925"/>
                  <a:gd name="connsiteY371" fmla="*/ 2099865 h 2976563"/>
                  <a:gd name="connsiteX372" fmla="*/ 2416971 w 3463925"/>
                  <a:gd name="connsiteY372" fmla="*/ 2082412 h 2976563"/>
                  <a:gd name="connsiteX373" fmla="*/ 2419351 w 3463925"/>
                  <a:gd name="connsiteY373" fmla="*/ 2064167 h 2976563"/>
                  <a:gd name="connsiteX374" fmla="*/ 2421732 w 3463925"/>
                  <a:gd name="connsiteY374" fmla="*/ 2046714 h 2976563"/>
                  <a:gd name="connsiteX375" fmla="*/ 2422525 w 3463925"/>
                  <a:gd name="connsiteY375" fmla="*/ 2027675 h 2976563"/>
                  <a:gd name="connsiteX376" fmla="*/ 2422525 w 3463925"/>
                  <a:gd name="connsiteY376" fmla="*/ 2010223 h 2976563"/>
                  <a:gd name="connsiteX377" fmla="*/ 2422525 w 3463925"/>
                  <a:gd name="connsiteY377" fmla="*/ 1991977 h 2976563"/>
                  <a:gd name="connsiteX378" fmla="*/ 2421732 w 3463925"/>
                  <a:gd name="connsiteY378" fmla="*/ 1974525 h 2976563"/>
                  <a:gd name="connsiteX379" fmla="*/ 2419351 w 3463925"/>
                  <a:gd name="connsiteY379" fmla="*/ 1957072 h 2976563"/>
                  <a:gd name="connsiteX380" fmla="*/ 2416971 w 3463925"/>
                  <a:gd name="connsiteY380" fmla="*/ 1939620 h 2976563"/>
                  <a:gd name="connsiteX381" fmla="*/ 2414590 w 3463925"/>
                  <a:gd name="connsiteY381" fmla="*/ 1923754 h 2976563"/>
                  <a:gd name="connsiteX382" fmla="*/ 2411417 w 3463925"/>
                  <a:gd name="connsiteY382" fmla="*/ 1906302 h 2976563"/>
                  <a:gd name="connsiteX383" fmla="*/ 2405863 w 3463925"/>
                  <a:gd name="connsiteY383" fmla="*/ 1889643 h 2976563"/>
                  <a:gd name="connsiteX384" fmla="*/ 2401895 w 3463925"/>
                  <a:gd name="connsiteY384" fmla="*/ 1872984 h 2976563"/>
                  <a:gd name="connsiteX385" fmla="*/ 2395548 w 3463925"/>
                  <a:gd name="connsiteY385" fmla="*/ 1857118 h 2976563"/>
                  <a:gd name="connsiteX386" fmla="*/ 2389994 w 3463925"/>
                  <a:gd name="connsiteY386" fmla="*/ 1841252 h 2976563"/>
                  <a:gd name="connsiteX387" fmla="*/ 2383646 w 3463925"/>
                  <a:gd name="connsiteY387" fmla="*/ 1826179 h 2976563"/>
                  <a:gd name="connsiteX388" fmla="*/ 2376505 w 3463925"/>
                  <a:gd name="connsiteY388" fmla="*/ 1811107 h 2976563"/>
                  <a:gd name="connsiteX389" fmla="*/ 2367777 w 3463925"/>
                  <a:gd name="connsiteY389" fmla="*/ 1795241 h 2976563"/>
                  <a:gd name="connsiteX390" fmla="*/ 2359843 w 3463925"/>
                  <a:gd name="connsiteY390" fmla="*/ 1780962 h 2976563"/>
                  <a:gd name="connsiteX391" fmla="*/ 2340800 w 3463925"/>
                  <a:gd name="connsiteY391" fmla="*/ 1751610 h 2976563"/>
                  <a:gd name="connsiteX392" fmla="*/ 2320170 w 3463925"/>
                  <a:gd name="connsiteY392" fmla="*/ 1723845 h 2976563"/>
                  <a:gd name="connsiteX393" fmla="*/ 2296367 w 3463925"/>
                  <a:gd name="connsiteY393" fmla="*/ 1696873 h 2976563"/>
                  <a:gd name="connsiteX394" fmla="*/ 2271770 w 3463925"/>
                  <a:gd name="connsiteY394" fmla="*/ 1671488 h 2976563"/>
                  <a:gd name="connsiteX395" fmla="*/ 2243999 w 3463925"/>
                  <a:gd name="connsiteY395" fmla="*/ 1646102 h 2976563"/>
                  <a:gd name="connsiteX396" fmla="*/ 2215435 w 3463925"/>
                  <a:gd name="connsiteY396" fmla="*/ 1622304 h 2976563"/>
                  <a:gd name="connsiteX397" fmla="*/ 2184491 w 3463925"/>
                  <a:gd name="connsiteY397" fmla="*/ 1600885 h 2976563"/>
                  <a:gd name="connsiteX398" fmla="*/ 2151959 w 3463925"/>
                  <a:gd name="connsiteY398" fmla="*/ 1579466 h 2976563"/>
                  <a:gd name="connsiteX399" fmla="*/ 2117048 w 3463925"/>
                  <a:gd name="connsiteY399" fmla="*/ 1558841 h 2976563"/>
                  <a:gd name="connsiteX400" fmla="*/ 2081342 w 3463925"/>
                  <a:gd name="connsiteY400" fmla="*/ 1540595 h 2976563"/>
                  <a:gd name="connsiteX401" fmla="*/ 2043257 w 3463925"/>
                  <a:gd name="connsiteY401" fmla="*/ 1521556 h 2976563"/>
                  <a:gd name="connsiteX402" fmla="*/ 2003584 w 3463925"/>
                  <a:gd name="connsiteY402" fmla="*/ 1505690 h 2976563"/>
                  <a:gd name="connsiteX403" fmla="*/ 1963118 w 3463925"/>
                  <a:gd name="connsiteY403" fmla="*/ 1491411 h 2976563"/>
                  <a:gd name="connsiteX404" fmla="*/ 1920272 w 3463925"/>
                  <a:gd name="connsiteY404" fmla="*/ 1476339 h 2976563"/>
                  <a:gd name="connsiteX405" fmla="*/ 1877426 w 3463925"/>
                  <a:gd name="connsiteY405" fmla="*/ 1464439 h 2976563"/>
                  <a:gd name="connsiteX406" fmla="*/ 1832200 w 3463925"/>
                  <a:gd name="connsiteY406" fmla="*/ 1453333 h 2976563"/>
                  <a:gd name="connsiteX407" fmla="*/ 1786180 w 3463925"/>
                  <a:gd name="connsiteY407" fmla="*/ 1443020 h 2976563"/>
                  <a:gd name="connsiteX408" fmla="*/ 1737779 w 3463925"/>
                  <a:gd name="connsiteY408" fmla="*/ 1435087 h 2976563"/>
                  <a:gd name="connsiteX409" fmla="*/ 1689379 w 3463925"/>
                  <a:gd name="connsiteY409" fmla="*/ 1427154 h 2976563"/>
                  <a:gd name="connsiteX410" fmla="*/ 1640185 w 3463925"/>
                  <a:gd name="connsiteY410" fmla="*/ 1421601 h 2976563"/>
                  <a:gd name="connsiteX411" fmla="*/ 1589404 w 3463925"/>
                  <a:gd name="connsiteY411" fmla="*/ 1417635 h 2976563"/>
                  <a:gd name="connsiteX412" fmla="*/ 1537830 w 3463925"/>
                  <a:gd name="connsiteY412" fmla="*/ 1414462 h 2976563"/>
                  <a:gd name="connsiteX413" fmla="*/ 1485463 w 3463925"/>
                  <a:gd name="connsiteY413" fmla="*/ 1412875 h 2976563"/>
                  <a:gd name="connsiteX414" fmla="*/ 1402186 w 3463925"/>
                  <a:gd name="connsiteY414" fmla="*/ 573088 h 2976563"/>
                  <a:gd name="connsiteX415" fmla="*/ 1433928 w 3463925"/>
                  <a:gd name="connsiteY415" fmla="*/ 573088 h 2976563"/>
                  <a:gd name="connsiteX416" fmla="*/ 1463289 w 3463925"/>
                  <a:gd name="connsiteY416" fmla="*/ 573883 h 2976563"/>
                  <a:gd name="connsiteX417" fmla="*/ 1489476 w 3463925"/>
                  <a:gd name="connsiteY417" fmla="*/ 577060 h 2976563"/>
                  <a:gd name="connsiteX418" fmla="*/ 1514869 w 3463925"/>
                  <a:gd name="connsiteY418" fmla="*/ 581031 h 2976563"/>
                  <a:gd name="connsiteX419" fmla="*/ 1537882 w 3463925"/>
                  <a:gd name="connsiteY419" fmla="*/ 587385 h 2976563"/>
                  <a:gd name="connsiteX420" fmla="*/ 1559308 w 3463925"/>
                  <a:gd name="connsiteY420" fmla="*/ 595328 h 2976563"/>
                  <a:gd name="connsiteX421" fmla="*/ 1579146 w 3463925"/>
                  <a:gd name="connsiteY421" fmla="*/ 604859 h 2976563"/>
                  <a:gd name="connsiteX422" fmla="*/ 1597398 w 3463925"/>
                  <a:gd name="connsiteY422" fmla="*/ 615185 h 2976563"/>
                  <a:gd name="connsiteX423" fmla="*/ 1613268 w 3463925"/>
                  <a:gd name="connsiteY423" fmla="*/ 627099 h 2976563"/>
                  <a:gd name="connsiteX424" fmla="*/ 1629139 w 3463925"/>
                  <a:gd name="connsiteY424" fmla="*/ 639807 h 2976563"/>
                  <a:gd name="connsiteX425" fmla="*/ 1642629 w 3463925"/>
                  <a:gd name="connsiteY425" fmla="*/ 653310 h 2976563"/>
                  <a:gd name="connsiteX426" fmla="*/ 1654532 w 3463925"/>
                  <a:gd name="connsiteY426" fmla="*/ 668401 h 2976563"/>
                  <a:gd name="connsiteX427" fmla="*/ 1664848 w 3463925"/>
                  <a:gd name="connsiteY427" fmla="*/ 683492 h 2976563"/>
                  <a:gd name="connsiteX428" fmla="*/ 1675164 w 3463925"/>
                  <a:gd name="connsiteY428" fmla="*/ 699378 h 2976563"/>
                  <a:gd name="connsiteX429" fmla="*/ 1683100 w 3463925"/>
                  <a:gd name="connsiteY429" fmla="*/ 716852 h 2976563"/>
                  <a:gd name="connsiteX430" fmla="*/ 1690242 w 3463925"/>
                  <a:gd name="connsiteY430" fmla="*/ 732737 h 2976563"/>
                  <a:gd name="connsiteX431" fmla="*/ 1696590 w 3463925"/>
                  <a:gd name="connsiteY431" fmla="*/ 750211 h 2976563"/>
                  <a:gd name="connsiteX432" fmla="*/ 1702145 w 3463925"/>
                  <a:gd name="connsiteY432" fmla="*/ 768480 h 2976563"/>
                  <a:gd name="connsiteX433" fmla="*/ 1706906 w 3463925"/>
                  <a:gd name="connsiteY433" fmla="*/ 785954 h 2976563"/>
                  <a:gd name="connsiteX434" fmla="*/ 1710080 w 3463925"/>
                  <a:gd name="connsiteY434" fmla="*/ 803428 h 2976563"/>
                  <a:gd name="connsiteX435" fmla="*/ 1713254 w 3463925"/>
                  <a:gd name="connsiteY435" fmla="*/ 822490 h 2976563"/>
                  <a:gd name="connsiteX436" fmla="*/ 1714842 w 3463925"/>
                  <a:gd name="connsiteY436" fmla="*/ 839965 h 2976563"/>
                  <a:gd name="connsiteX437" fmla="*/ 1718016 w 3463925"/>
                  <a:gd name="connsiteY437" fmla="*/ 874913 h 2976563"/>
                  <a:gd name="connsiteX438" fmla="*/ 1718809 w 3463925"/>
                  <a:gd name="connsiteY438" fmla="*/ 907478 h 2976563"/>
                  <a:gd name="connsiteX439" fmla="*/ 1707700 w 3463925"/>
                  <a:gd name="connsiteY439" fmla="*/ 957517 h 2976563"/>
                  <a:gd name="connsiteX440" fmla="*/ 1698971 w 3463925"/>
                  <a:gd name="connsiteY440" fmla="*/ 1000408 h 2976563"/>
                  <a:gd name="connsiteX441" fmla="*/ 1695797 w 3463925"/>
                  <a:gd name="connsiteY441" fmla="*/ 1020265 h 2976563"/>
                  <a:gd name="connsiteX442" fmla="*/ 1693416 w 3463925"/>
                  <a:gd name="connsiteY442" fmla="*/ 1037739 h 2976563"/>
                  <a:gd name="connsiteX443" fmla="*/ 1692622 w 3463925"/>
                  <a:gd name="connsiteY443" fmla="*/ 1052830 h 2976563"/>
                  <a:gd name="connsiteX444" fmla="*/ 1693416 w 3463925"/>
                  <a:gd name="connsiteY444" fmla="*/ 1059184 h 2976563"/>
                  <a:gd name="connsiteX445" fmla="*/ 1694210 w 3463925"/>
                  <a:gd name="connsiteY445" fmla="*/ 1065538 h 2976563"/>
                  <a:gd name="connsiteX446" fmla="*/ 1696590 w 3463925"/>
                  <a:gd name="connsiteY446" fmla="*/ 1071893 h 2976563"/>
                  <a:gd name="connsiteX447" fmla="*/ 1698971 w 3463925"/>
                  <a:gd name="connsiteY447" fmla="*/ 1076658 h 2976563"/>
                  <a:gd name="connsiteX448" fmla="*/ 1702145 w 3463925"/>
                  <a:gd name="connsiteY448" fmla="*/ 1080630 h 2976563"/>
                  <a:gd name="connsiteX449" fmla="*/ 1706113 w 3463925"/>
                  <a:gd name="connsiteY449" fmla="*/ 1084601 h 2976563"/>
                  <a:gd name="connsiteX450" fmla="*/ 1710080 w 3463925"/>
                  <a:gd name="connsiteY450" fmla="*/ 1087778 h 2976563"/>
                  <a:gd name="connsiteX451" fmla="*/ 1716429 w 3463925"/>
                  <a:gd name="connsiteY451" fmla="*/ 1090161 h 2976563"/>
                  <a:gd name="connsiteX452" fmla="*/ 1721983 w 3463925"/>
                  <a:gd name="connsiteY452" fmla="*/ 1091750 h 2976563"/>
                  <a:gd name="connsiteX453" fmla="*/ 1729125 w 3463925"/>
                  <a:gd name="connsiteY453" fmla="*/ 1093338 h 2976563"/>
                  <a:gd name="connsiteX454" fmla="*/ 1737854 w 3463925"/>
                  <a:gd name="connsiteY454" fmla="*/ 1093338 h 2976563"/>
                  <a:gd name="connsiteX455" fmla="*/ 1746583 w 3463925"/>
                  <a:gd name="connsiteY455" fmla="*/ 1093338 h 2976563"/>
                  <a:gd name="connsiteX456" fmla="*/ 1769596 w 3463925"/>
                  <a:gd name="connsiteY456" fmla="*/ 1090161 h 2976563"/>
                  <a:gd name="connsiteX457" fmla="*/ 1795783 w 3463925"/>
                  <a:gd name="connsiteY457" fmla="*/ 1083807 h 2976563"/>
                  <a:gd name="connsiteX458" fmla="*/ 1827524 w 3463925"/>
                  <a:gd name="connsiteY458" fmla="*/ 1074276 h 2976563"/>
                  <a:gd name="connsiteX459" fmla="*/ 1849744 w 3463925"/>
                  <a:gd name="connsiteY459" fmla="*/ 1065538 h 2976563"/>
                  <a:gd name="connsiteX460" fmla="*/ 1874343 w 3463925"/>
                  <a:gd name="connsiteY460" fmla="*/ 1056007 h 2976563"/>
                  <a:gd name="connsiteX461" fmla="*/ 1906878 w 3463925"/>
                  <a:gd name="connsiteY461" fmla="*/ 1042505 h 2976563"/>
                  <a:gd name="connsiteX462" fmla="*/ 1946556 w 3463925"/>
                  <a:gd name="connsiteY462" fmla="*/ 1029796 h 2976563"/>
                  <a:gd name="connsiteX463" fmla="*/ 1991787 w 3463925"/>
                  <a:gd name="connsiteY463" fmla="*/ 1013911 h 2976563"/>
                  <a:gd name="connsiteX464" fmla="*/ 2040987 w 3463925"/>
                  <a:gd name="connsiteY464" fmla="*/ 1000408 h 2976563"/>
                  <a:gd name="connsiteX465" fmla="*/ 2067967 w 3463925"/>
                  <a:gd name="connsiteY465" fmla="*/ 993260 h 2976563"/>
                  <a:gd name="connsiteX466" fmla="*/ 2094154 w 3463925"/>
                  <a:gd name="connsiteY466" fmla="*/ 987700 h 2976563"/>
                  <a:gd name="connsiteX467" fmla="*/ 2121928 w 3463925"/>
                  <a:gd name="connsiteY467" fmla="*/ 982140 h 2976563"/>
                  <a:gd name="connsiteX468" fmla="*/ 2150496 w 3463925"/>
                  <a:gd name="connsiteY468" fmla="*/ 977374 h 2976563"/>
                  <a:gd name="connsiteX469" fmla="*/ 2178269 w 3463925"/>
                  <a:gd name="connsiteY469" fmla="*/ 973403 h 2976563"/>
                  <a:gd name="connsiteX470" fmla="*/ 2206837 w 3463925"/>
                  <a:gd name="connsiteY470" fmla="*/ 970226 h 2976563"/>
                  <a:gd name="connsiteX471" fmla="*/ 2236198 w 3463925"/>
                  <a:gd name="connsiteY471" fmla="*/ 967843 h 2976563"/>
                  <a:gd name="connsiteX472" fmla="*/ 2264765 w 3463925"/>
                  <a:gd name="connsiteY472" fmla="*/ 967843 h 2976563"/>
                  <a:gd name="connsiteX473" fmla="*/ 2292539 w 3463925"/>
                  <a:gd name="connsiteY473" fmla="*/ 967843 h 2976563"/>
                  <a:gd name="connsiteX474" fmla="*/ 2319520 w 3463925"/>
                  <a:gd name="connsiteY474" fmla="*/ 970226 h 2976563"/>
                  <a:gd name="connsiteX475" fmla="*/ 2347294 w 3463925"/>
                  <a:gd name="connsiteY475" fmla="*/ 973403 h 2976563"/>
                  <a:gd name="connsiteX476" fmla="*/ 2374274 w 3463925"/>
                  <a:gd name="connsiteY476" fmla="*/ 978168 h 2976563"/>
                  <a:gd name="connsiteX477" fmla="*/ 2399667 w 3463925"/>
                  <a:gd name="connsiteY477" fmla="*/ 985317 h 2976563"/>
                  <a:gd name="connsiteX478" fmla="*/ 2424267 w 3463925"/>
                  <a:gd name="connsiteY478" fmla="*/ 993260 h 2976563"/>
                  <a:gd name="connsiteX479" fmla="*/ 2448073 w 3463925"/>
                  <a:gd name="connsiteY479" fmla="*/ 1005174 h 2976563"/>
                  <a:gd name="connsiteX480" fmla="*/ 2459183 w 3463925"/>
                  <a:gd name="connsiteY480" fmla="*/ 1010734 h 2976563"/>
                  <a:gd name="connsiteX481" fmla="*/ 2470292 w 3463925"/>
                  <a:gd name="connsiteY481" fmla="*/ 1017088 h 2976563"/>
                  <a:gd name="connsiteX482" fmla="*/ 2480608 w 3463925"/>
                  <a:gd name="connsiteY482" fmla="*/ 1024236 h 2976563"/>
                  <a:gd name="connsiteX483" fmla="*/ 2490924 w 3463925"/>
                  <a:gd name="connsiteY483" fmla="*/ 1032179 h 2976563"/>
                  <a:gd name="connsiteX484" fmla="*/ 2501240 w 3463925"/>
                  <a:gd name="connsiteY484" fmla="*/ 1040916 h 2976563"/>
                  <a:gd name="connsiteX485" fmla="*/ 2510763 w 3463925"/>
                  <a:gd name="connsiteY485" fmla="*/ 1049653 h 2976563"/>
                  <a:gd name="connsiteX486" fmla="*/ 2525047 w 3463925"/>
                  <a:gd name="connsiteY486" fmla="*/ 1065538 h 2976563"/>
                  <a:gd name="connsiteX487" fmla="*/ 2536950 w 3463925"/>
                  <a:gd name="connsiteY487" fmla="*/ 1080630 h 2976563"/>
                  <a:gd name="connsiteX488" fmla="*/ 2548059 w 3463925"/>
                  <a:gd name="connsiteY488" fmla="*/ 1096515 h 2976563"/>
                  <a:gd name="connsiteX489" fmla="*/ 2557582 w 3463925"/>
                  <a:gd name="connsiteY489" fmla="*/ 1112401 h 2976563"/>
                  <a:gd name="connsiteX490" fmla="*/ 2565517 w 3463925"/>
                  <a:gd name="connsiteY490" fmla="*/ 1129080 h 2976563"/>
                  <a:gd name="connsiteX491" fmla="*/ 2572659 w 3463925"/>
                  <a:gd name="connsiteY491" fmla="*/ 1144172 h 2976563"/>
                  <a:gd name="connsiteX492" fmla="*/ 2578214 w 3463925"/>
                  <a:gd name="connsiteY492" fmla="*/ 1160851 h 2976563"/>
                  <a:gd name="connsiteX493" fmla="*/ 2582182 w 3463925"/>
                  <a:gd name="connsiteY493" fmla="*/ 1177531 h 2976563"/>
                  <a:gd name="connsiteX494" fmla="*/ 2585356 w 3463925"/>
                  <a:gd name="connsiteY494" fmla="*/ 1193417 h 2976563"/>
                  <a:gd name="connsiteX495" fmla="*/ 2587736 w 3463925"/>
                  <a:gd name="connsiteY495" fmla="*/ 1210096 h 2976563"/>
                  <a:gd name="connsiteX496" fmla="*/ 2589324 w 3463925"/>
                  <a:gd name="connsiteY496" fmla="*/ 1225188 h 2976563"/>
                  <a:gd name="connsiteX497" fmla="*/ 2589324 w 3463925"/>
                  <a:gd name="connsiteY497" fmla="*/ 1241073 h 2976563"/>
                  <a:gd name="connsiteX498" fmla="*/ 2589324 w 3463925"/>
                  <a:gd name="connsiteY498" fmla="*/ 1256164 h 2976563"/>
                  <a:gd name="connsiteX499" fmla="*/ 2588530 w 3463925"/>
                  <a:gd name="connsiteY499" fmla="*/ 1271256 h 2976563"/>
                  <a:gd name="connsiteX500" fmla="*/ 2586149 w 3463925"/>
                  <a:gd name="connsiteY500" fmla="*/ 1287141 h 2976563"/>
                  <a:gd name="connsiteX501" fmla="*/ 2584562 w 3463925"/>
                  <a:gd name="connsiteY501" fmla="*/ 1301438 h 2976563"/>
                  <a:gd name="connsiteX502" fmla="*/ 2578214 w 3463925"/>
                  <a:gd name="connsiteY502" fmla="*/ 1327649 h 2976563"/>
                  <a:gd name="connsiteX503" fmla="*/ 2571072 w 3463925"/>
                  <a:gd name="connsiteY503" fmla="*/ 1353860 h 2976563"/>
                  <a:gd name="connsiteX504" fmla="*/ 2563137 w 3463925"/>
                  <a:gd name="connsiteY504" fmla="*/ 1375306 h 2976563"/>
                  <a:gd name="connsiteX505" fmla="*/ 2555995 w 3463925"/>
                  <a:gd name="connsiteY505" fmla="*/ 1394368 h 2976563"/>
                  <a:gd name="connsiteX506" fmla="*/ 2548059 w 3463925"/>
                  <a:gd name="connsiteY506" fmla="*/ 1410254 h 2976563"/>
                  <a:gd name="connsiteX507" fmla="*/ 2542504 w 3463925"/>
                  <a:gd name="connsiteY507" fmla="*/ 1421374 h 2976563"/>
                  <a:gd name="connsiteX508" fmla="*/ 2536950 w 3463925"/>
                  <a:gd name="connsiteY508" fmla="*/ 1431699 h 2976563"/>
                  <a:gd name="connsiteX509" fmla="*/ 2533776 w 3463925"/>
                  <a:gd name="connsiteY509" fmla="*/ 1434876 h 2976563"/>
                  <a:gd name="connsiteX510" fmla="*/ 2529014 w 3463925"/>
                  <a:gd name="connsiteY510" fmla="*/ 1443613 h 2976563"/>
                  <a:gd name="connsiteX511" fmla="*/ 2525840 w 3463925"/>
                  <a:gd name="connsiteY511" fmla="*/ 1449173 h 2976563"/>
                  <a:gd name="connsiteX512" fmla="*/ 2522666 w 3463925"/>
                  <a:gd name="connsiteY512" fmla="*/ 1456322 h 2976563"/>
                  <a:gd name="connsiteX513" fmla="*/ 2521872 w 3463925"/>
                  <a:gd name="connsiteY513" fmla="*/ 1463470 h 2976563"/>
                  <a:gd name="connsiteX514" fmla="*/ 2521079 w 3463925"/>
                  <a:gd name="connsiteY514" fmla="*/ 1471413 h 2976563"/>
                  <a:gd name="connsiteX515" fmla="*/ 2521872 w 3463925"/>
                  <a:gd name="connsiteY515" fmla="*/ 1480150 h 2976563"/>
                  <a:gd name="connsiteX516" fmla="*/ 2525047 w 3463925"/>
                  <a:gd name="connsiteY516" fmla="*/ 1488093 h 2976563"/>
                  <a:gd name="connsiteX517" fmla="*/ 2529808 w 3463925"/>
                  <a:gd name="connsiteY517" fmla="*/ 1497624 h 2976563"/>
                  <a:gd name="connsiteX518" fmla="*/ 2538537 w 3463925"/>
                  <a:gd name="connsiteY518" fmla="*/ 1504772 h 2976563"/>
                  <a:gd name="connsiteX519" fmla="*/ 2550440 w 3463925"/>
                  <a:gd name="connsiteY519" fmla="*/ 1512715 h 2976563"/>
                  <a:gd name="connsiteX520" fmla="*/ 2564724 w 3463925"/>
                  <a:gd name="connsiteY520" fmla="*/ 1519864 h 2976563"/>
                  <a:gd name="connsiteX521" fmla="*/ 2584562 w 3463925"/>
                  <a:gd name="connsiteY521" fmla="*/ 1526218 h 2976563"/>
                  <a:gd name="connsiteX522" fmla="*/ 2606782 w 3463925"/>
                  <a:gd name="connsiteY522" fmla="*/ 1532572 h 2976563"/>
                  <a:gd name="connsiteX523" fmla="*/ 2621065 w 3463925"/>
                  <a:gd name="connsiteY523" fmla="*/ 1534955 h 2976563"/>
                  <a:gd name="connsiteX524" fmla="*/ 2636936 w 3463925"/>
                  <a:gd name="connsiteY524" fmla="*/ 1539720 h 2976563"/>
                  <a:gd name="connsiteX525" fmla="*/ 2652807 w 3463925"/>
                  <a:gd name="connsiteY525" fmla="*/ 1544486 h 2976563"/>
                  <a:gd name="connsiteX526" fmla="*/ 2670265 w 3463925"/>
                  <a:gd name="connsiteY526" fmla="*/ 1550840 h 2976563"/>
                  <a:gd name="connsiteX527" fmla="*/ 2690103 w 3463925"/>
                  <a:gd name="connsiteY527" fmla="*/ 1557989 h 2976563"/>
                  <a:gd name="connsiteX528" fmla="*/ 2709148 w 3463925"/>
                  <a:gd name="connsiteY528" fmla="*/ 1565931 h 2976563"/>
                  <a:gd name="connsiteX529" fmla="*/ 2729780 w 3463925"/>
                  <a:gd name="connsiteY529" fmla="*/ 1576257 h 2976563"/>
                  <a:gd name="connsiteX530" fmla="*/ 2750412 w 3463925"/>
                  <a:gd name="connsiteY530" fmla="*/ 1586582 h 2976563"/>
                  <a:gd name="connsiteX531" fmla="*/ 2771838 w 3463925"/>
                  <a:gd name="connsiteY531" fmla="*/ 1599291 h 2976563"/>
                  <a:gd name="connsiteX532" fmla="*/ 2793264 w 3463925"/>
                  <a:gd name="connsiteY532" fmla="*/ 1611999 h 2976563"/>
                  <a:gd name="connsiteX533" fmla="*/ 2813896 w 3463925"/>
                  <a:gd name="connsiteY533" fmla="*/ 1626296 h 2976563"/>
                  <a:gd name="connsiteX534" fmla="*/ 2835321 w 3463925"/>
                  <a:gd name="connsiteY534" fmla="*/ 1642976 h 2976563"/>
                  <a:gd name="connsiteX535" fmla="*/ 2855953 w 3463925"/>
                  <a:gd name="connsiteY535" fmla="*/ 1659656 h 2976563"/>
                  <a:gd name="connsiteX536" fmla="*/ 2876585 w 3463925"/>
                  <a:gd name="connsiteY536" fmla="*/ 1677924 h 2976563"/>
                  <a:gd name="connsiteX537" fmla="*/ 2894837 w 3463925"/>
                  <a:gd name="connsiteY537" fmla="*/ 1698575 h 2976563"/>
                  <a:gd name="connsiteX538" fmla="*/ 2913088 w 3463925"/>
                  <a:gd name="connsiteY538" fmla="*/ 1719226 h 2976563"/>
                  <a:gd name="connsiteX539" fmla="*/ 2930546 w 3463925"/>
                  <a:gd name="connsiteY539" fmla="*/ 1741466 h 2976563"/>
                  <a:gd name="connsiteX540" fmla="*/ 2947210 w 3463925"/>
                  <a:gd name="connsiteY540" fmla="*/ 1766088 h 2976563"/>
                  <a:gd name="connsiteX541" fmla="*/ 2961494 w 3463925"/>
                  <a:gd name="connsiteY541" fmla="*/ 1791505 h 2976563"/>
                  <a:gd name="connsiteX542" fmla="*/ 2974984 w 3463925"/>
                  <a:gd name="connsiteY542" fmla="*/ 1818511 h 2976563"/>
                  <a:gd name="connsiteX543" fmla="*/ 2986094 w 3463925"/>
                  <a:gd name="connsiteY543" fmla="*/ 1847104 h 2976563"/>
                  <a:gd name="connsiteX544" fmla="*/ 2995616 w 3463925"/>
                  <a:gd name="connsiteY544" fmla="*/ 1877287 h 2976563"/>
                  <a:gd name="connsiteX545" fmla="*/ 2998790 w 3463925"/>
                  <a:gd name="connsiteY545" fmla="*/ 1892378 h 2976563"/>
                  <a:gd name="connsiteX546" fmla="*/ 3002758 w 3463925"/>
                  <a:gd name="connsiteY546" fmla="*/ 1909058 h 2976563"/>
                  <a:gd name="connsiteX547" fmla="*/ 3004345 w 3463925"/>
                  <a:gd name="connsiteY547" fmla="*/ 1924943 h 2976563"/>
                  <a:gd name="connsiteX548" fmla="*/ 3006726 w 3463925"/>
                  <a:gd name="connsiteY548" fmla="*/ 1941623 h 2976563"/>
                  <a:gd name="connsiteX549" fmla="*/ 3007520 w 3463925"/>
                  <a:gd name="connsiteY549" fmla="*/ 1959097 h 2976563"/>
                  <a:gd name="connsiteX550" fmla="*/ 3008313 w 3463925"/>
                  <a:gd name="connsiteY550" fmla="*/ 1976571 h 2976563"/>
                  <a:gd name="connsiteX551" fmla="*/ 3008313 w 3463925"/>
                  <a:gd name="connsiteY551" fmla="*/ 1994045 h 2976563"/>
                  <a:gd name="connsiteX552" fmla="*/ 3008313 w 3463925"/>
                  <a:gd name="connsiteY552" fmla="*/ 2012314 h 2976563"/>
                  <a:gd name="connsiteX553" fmla="*/ 3006726 w 3463925"/>
                  <a:gd name="connsiteY553" fmla="*/ 2030582 h 2976563"/>
                  <a:gd name="connsiteX554" fmla="*/ 3004345 w 3463925"/>
                  <a:gd name="connsiteY554" fmla="*/ 2050439 h 2976563"/>
                  <a:gd name="connsiteX555" fmla="*/ 3002758 w 3463925"/>
                  <a:gd name="connsiteY555" fmla="*/ 2069501 h 2976563"/>
                  <a:gd name="connsiteX556" fmla="*/ 2998790 w 3463925"/>
                  <a:gd name="connsiteY556" fmla="*/ 2090152 h 2976563"/>
                  <a:gd name="connsiteX557" fmla="*/ 2994029 w 3463925"/>
                  <a:gd name="connsiteY557" fmla="*/ 2110804 h 2976563"/>
                  <a:gd name="connsiteX558" fmla="*/ 2989268 w 3463925"/>
                  <a:gd name="connsiteY558" fmla="*/ 2131455 h 2976563"/>
                  <a:gd name="connsiteX559" fmla="*/ 2982920 w 3463925"/>
                  <a:gd name="connsiteY559" fmla="*/ 2152900 h 2976563"/>
                  <a:gd name="connsiteX560" fmla="*/ 2975778 w 3463925"/>
                  <a:gd name="connsiteY560" fmla="*/ 2174346 h 2976563"/>
                  <a:gd name="connsiteX561" fmla="*/ 2967842 w 3463925"/>
                  <a:gd name="connsiteY561" fmla="*/ 2197380 h 2976563"/>
                  <a:gd name="connsiteX562" fmla="*/ 2959114 w 3463925"/>
                  <a:gd name="connsiteY562" fmla="*/ 2219619 h 2976563"/>
                  <a:gd name="connsiteX563" fmla="*/ 2949591 w 3463925"/>
                  <a:gd name="connsiteY563" fmla="*/ 2241859 h 2976563"/>
                  <a:gd name="connsiteX564" fmla="*/ 2939275 w 3463925"/>
                  <a:gd name="connsiteY564" fmla="*/ 2265687 h 2976563"/>
                  <a:gd name="connsiteX565" fmla="*/ 2927372 w 3463925"/>
                  <a:gd name="connsiteY565" fmla="*/ 2289516 h 2976563"/>
                  <a:gd name="connsiteX566" fmla="*/ 2915469 w 3463925"/>
                  <a:gd name="connsiteY566" fmla="*/ 2311755 h 2976563"/>
                  <a:gd name="connsiteX567" fmla="*/ 2901978 w 3463925"/>
                  <a:gd name="connsiteY567" fmla="*/ 2335583 h 2976563"/>
                  <a:gd name="connsiteX568" fmla="*/ 2887695 w 3463925"/>
                  <a:gd name="connsiteY568" fmla="*/ 2357029 h 2976563"/>
                  <a:gd name="connsiteX569" fmla="*/ 2873411 w 3463925"/>
                  <a:gd name="connsiteY569" fmla="*/ 2380063 h 2976563"/>
                  <a:gd name="connsiteX570" fmla="*/ 2858334 w 3463925"/>
                  <a:gd name="connsiteY570" fmla="*/ 2401508 h 2976563"/>
                  <a:gd name="connsiteX571" fmla="*/ 2842463 w 3463925"/>
                  <a:gd name="connsiteY571" fmla="*/ 2421365 h 2976563"/>
                  <a:gd name="connsiteX572" fmla="*/ 2826592 w 3463925"/>
                  <a:gd name="connsiteY572" fmla="*/ 2443605 h 2976563"/>
                  <a:gd name="connsiteX573" fmla="*/ 2809134 w 3463925"/>
                  <a:gd name="connsiteY573" fmla="*/ 2463462 h 2976563"/>
                  <a:gd name="connsiteX574" fmla="*/ 2790089 w 3463925"/>
                  <a:gd name="connsiteY574" fmla="*/ 2483318 h 2976563"/>
                  <a:gd name="connsiteX575" fmla="*/ 2771838 w 3463925"/>
                  <a:gd name="connsiteY575" fmla="*/ 2503175 h 2976563"/>
                  <a:gd name="connsiteX576" fmla="*/ 2752793 w 3463925"/>
                  <a:gd name="connsiteY576" fmla="*/ 2522238 h 2976563"/>
                  <a:gd name="connsiteX577" fmla="*/ 2732954 w 3463925"/>
                  <a:gd name="connsiteY577" fmla="*/ 2540506 h 2976563"/>
                  <a:gd name="connsiteX578" fmla="*/ 2712322 w 3463925"/>
                  <a:gd name="connsiteY578" fmla="*/ 2559569 h 2976563"/>
                  <a:gd name="connsiteX579" fmla="*/ 2691690 w 3463925"/>
                  <a:gd name="connsiteY579" fmla="*/ 2577837 h 2976563"/>
                  <a:gd name="connsiteX580" fmla="*/ 2670265 w 3463925"/>
                  <a:gd name="connsiteY580" fmla="*/ 2595311 h 2976563"/>
                  <a:gd name="connsiteX581" fmla="*/ 2648046 w 3463925"/>
                  <a:gd name="connsiteY581" fmla="*/ 2612785 h 2976563"/>
                  <a:gd name="connsiteX582" fmla="*/ 2625033 w 3463925"/>
                  <a:gd name="connsiteY582" fmla="*/ 2630259 h 2976563"/>
                  <a:gd name="connsiteX583" fmla="*/ 2579008 w 3463925"/>
                  <a:gd name="connsiteY583" fmla="*/ 2662824 h 2976563"/>
                  <a:gd name="connsiteX584" fmla="*/ 2531395 w 3463925"/>
                  <a:gd name="connsiteY584" fmla="*/ 2693801 h 2976563"/>
                  <a:gd name="connsiteX585" fmla="*/ 2480608 w 3463925"/>
                  <a:gd name="connsiteY585" fmla="*/ 2723190 h 2976563"/>
                  <a:gd name="connsiteX586" fmla="*/ 2429822 w 3463925"/>
                  <a:gd name="connsiteY586" fmla="*/ 2750989 h 2976563"/>
                  <a:gd name="connsiteX587" fmla="*/ 2375861 w 3463925"/>
                  <a:gd name="connsiteY587" fmla="*/ 2776406 h 2976563"/>
                  <a:gd name="connsiteX588" fmla="*/ 2321900 w 3463925"/>
                  <a:gd name="connsiteY588" fmla="*/ 2802617 h 2976563"/>
                  <a:gd name="connsiteX589" fmla="*/ 2266352 w 3463925"/>
                  <a:gd name="connsiteY589" fmla="*/ 2824856 h 2976563"/>
                  <a:gd name="connsiteX590" fmla="*/ 2210011 w 3463925"/>
                  <a:gd name="connsiteY590" fmla="*/ 2846302 h 2976563"/>
                  <a:gd name="connsiteX591" fmla="*/ 2152876 w 3463925"/>
                  <a:gd name="connsiteY591" fmla="*/ 2866159 h 2976563"/>
                  <a:gd name="connsiteX592" fmla="*/ 2095741 w 3463925"/>
                  <a:gd name="connsiteY592" fmla="*/ 2884427 h 2976563"/>
                  <a:gd name="connsiteX593" fmla="*/ 2036226 w 3463925"/>
                  <a:gd name="connsiteY593" fmla="*/ 2901107 h 2976563"/>
                  <a:gd name="connsiteX594" fmla="*/ 1977504 w 3463925"/>
                  <a:gd name="connsiteY594" fmla="*/ 2916198 h 2976563"/>
                  <a:gd name="connsiteX595" fmla="*/ 1917988 w 3463925"/>
                  <a:gd name="connsiteY595" fmla="*/ 2929701 h 2976563"/>
                  <a:gd name="connsiteX596" fmla="*/ 1858472 w 3463925"/>
                  <a:gd name="connsiteY596" fmla="*/ 2940821 h 2976563"/>
                  <a:gd name="connsiteX597" fmla="*/ 1798957 w 3463925"/>
                  <a:gd name="connsiteY597" fmla="*/ 2951146 h 2976563"/>
                  <a:gd name="connsiteX598" fmla="*/ 1739441 w 3463925"/>
                  <a:gd name="connsiteY598" fmla="*/ 2959089 h 2976563"/>
                  <a:gd name="connsiteX599" fmla="*/ 1679926 w 3463925"/>
                  <a:gd name="connsiteY599" fmla="*/ 2966238 h 2976563"/>
                  <a:gd name="connsiteX600" fmla="*/ 1620410 w 3463925"/>
                  <a:gd name="connsiteY600" fmla="*/ 2971797 h 2976563"/>
                  <a:gd name="connsiteX601" fmla="*/ 1562482 w 3463925"/>
                  <a:gd name="connsiteY601" fmla="*/ 2974974 h 2976563"/>
                  <a:gd name="connsiteX602" fmla="*/ 1504553 w 3463925"/>
                  <a:gd name="connsiteY602" fmla="*/ 2976563 h 2976563"/>
                  <a:gd name="connsiteX603" fmla="*/ 1447418 w 3463925"/>
                  <a:gd name="connsiteY603" fmla="*/ 2976563 h 2976563"/>
                  <a:gd name="connsiteX604" fmla="*/ 1391870 w 3463925"/>
                  <a:gd name="connsiteY604" fmla="*/ 2974974 h 2976563"/>
                  <a:gd name="connsiteX605" fmla="*/ 1337116 w 3463925"/>
                  <a:gd name="connsiteY605" fmla="*/ 2971797 h 2976563"/>
                  <a:gd name="connsiteX606" fmla="*/ 1284742 w 3463925"/>
                  <a:gd name="connsiteY606" fmla="*/ 2966238 h 2976563"/>
                  <a:gd name="connsiteX607" fmla="*/ 1232369 w 3463925"/>
                  <a:gd name="connsiteY607" fmla="*/ 2961472 h 2976563"/>
                  <a:gd name="connsiteX608" fmla="*/ 1177614 w 3463925"/>
                  <a:gd name="connsiteY608" fmla="*/ 2955118 h 2976563"/>
                  <a:gd name="connsiteX609" fmla="*/ 1123654 w 3463925"/>
                  <a:gd name="connsiteY609" fmla="*/ 2947969 h 2976563"/>
                  <a:gd name="connsiteX610" fmla="*/ 1069693 w 3463925"/>
                  <a:gd name="connsiteY610" fmla="*/ 2940026 h 2976563"/>
                  <a:gd name="connsiteX611" fmla="*/ 1014939 w 3463925"/>
                  <a:gd name="connsiteY611" fmla="*/ 2929701 h 2976563"/>
                  <a:gd name="connsiteX612" fmla="*/ 960978 w 3463925"/>
                  <a:gd name="connsiteY612" fmla="*/ 2919375 h 2976563"/>
                  <a:gd name="connsiteX613" fmla="*/ 906224 w 3463925"/>
                  <a:gd name="connsiteY613" fmla="*/ 2906667 h 2976563"/>
                  <a:gd name="connsiteX614" fmla="*/ 852263 w 3463925"/>
                  <a:gd name="connsiteY614" fmla="*/ 2893958 h 2976563"/>
                  <a:gd name="connsiteX615" fmla="*/ 797508 w 3463925"/>
                  <a:gd name="connsiteY615" fmla="*/ 2879662 h 2976563"/>
                  <a:gd name="connsiteX616" fmla="*/ 744341 w 3463925"/>
                  <a:gd name="connsiteY616" fmla="*/ 2862982 h 2976563"/>
                  <a:gd name="connsiteX617" fmla="*/ 691174 w 3463925"/>
                  <a:gd name="connsiteY617" fmla="*/ 2845508 h 2976563"/>
                  <a:gd name="connsiteX618" fmla="*/ 639594 w 3463925"/>
                  <a:gd name="connsiteY618" fmla="*/ 2825651 h 2976563"/>
                  <a:gd name="connsiteX619" fmla="*/ 588807 w 3463925"/>
                  <a:gd name="connsiteY619" fmla="*/ 2805794 h 2976563"/>
                  <a:gd name="connsiteX620" fmla="*/ 538021 w 3463925"/>
                  <a:gd name="connsiteY620" fmla="*/ 2781966 h 2976563"/>
                  <a:gd name="connsiteX621" fmla="*/ 490408 w 3463925"/>
                  <a:gd name="connsiteY621" fmla="*/ 2758138 h 2976563"/>
                  <a:gd name="connsiteX622" fmla="*/ 442796 w 3463925"/>
                  <a:gd name="connsiteY622" fmla="*/ 2731926 h 2976563"/>
                  <a:gd name="connsiteX623" fmla="*/ 419783 w 3463925"/>
                  <a:gd name="connsiteY623" fmla="*/ 2718424 h 2976563"/>
                  <a:gd name="connsiteX624" fmla="*/ 396770 w 3463925"/>
                  <a:gd name="connsiteY624" fmla="*/ 2704127 h 2976563"/>
                  <a:gd name="connsiteX625" fmla="*/ 375345 w 3463925"/>
                  <a:gd name="connsiteY625" fmla="*/ 2688241 h 2976563"/>
                  <a:gd name="connsiteX626" fmla="*/ 353126 w 3463925"/>
                  <a:gd name="connsiteY626" fmla="*/ 2673150 h 2976563"/>
                  <a:gd name="connsiteX627" fmla="*/ 332494 w 3463925"/>
                  <a:gd name="connsiteY627" fmla="*/ 2658059 h 2976563"/>
                  <a:gd name="connsiteX628" fmla="*/ 311068 w 3463925"/>
                  <a:gd name="connsiteY628" fmla="*/ 2641379 h 2976563"/>
                  <a:gd name="connsiteX629" fmla="*/ 291229 w 3463925"/>
                  <a:gd name="connsiteY629" fmla="*/ 2624699 h 2976563"/>
                  <a:gd name="connsiteX630" fmla="*/ 270597 w 3463925"/>
                  <a:gd name="connsiteY630" fmla="*/ 2607225 h 2976563"/>
                  <a:gd name="connsiteX631" fmla="*/ 251552 w 3463925"/>
                  <a:gd name="connsiteY631" fmla="*/ 2588957 h 2976563"/>
                  <a:gd name="connsiteX632" fmla="*/ 232507 w 3463925"/>
                  <a:gd name="connsiteY632" fmla="*/ 2570689 h 2976563"/>
                  <a:gd name="connsiteX633" fmla="*/ 214256 w 3463925"/>
                  <a:gd name="connsiteY633" fmla="*/ 2552420 h 2976563"/>
                  <a:gd name="connsiteX634" fmla="*/ 196798 w 3463925"/>
                  <a:gd name="connsiteY634" fmla="*/ 2532564 h 2976563"/>
                  <a:gd name="connsiteX635" fmla="*/ 180927 w 3463925"/>
                  <a:gd name="connsiteY635" fmla="*/ 2511912 h 2976563"/>
                  <a:gd name="connsiteX636" fmla="*/ 164263 w 3463925"/>
                  <a:gd name="connsiteY636" fmla="*/ 2491261 h 2976563"/>
                  <a:gd name="connsiteX637" fmla="*/ 149186 w 3463925"/>
                  <a:gd name="connsiteY637" fmla="*/ 2469816 h 2976563"/>
                  <a:gd name="connsiteX638" fmla="*/ 133315 w 3463925"/>
                  <a:gd name="connsiteY638" fmla="*/ 2448370 h 2976563"/>
                  <a:gd name="connsiteX639" fmla="*/ 119031 w 3463925"/>
                  <a:gd name="connsiteY639" fmla="*/ 2426131 h 2976563"/>
                  <a:gd name="connsiteX640" fmla="*/ 104747 w 3463925"/>
                  <a:gd name="connsiteY640" fmla="*/ 2403097 h 2976563"/>
                  <a:gd name="connsiteX641" fmla="*/ 92051 w 3463925"/>
                  <a:gd name="connsiteY641" fmla="*/ 2380063 h 2976563"/>
                  <a:gd name="connsiteX642" fmla="*/ 80148 w 3463925"/>
                  <a:gd name="connsiteY642" fmla="*/ 2355440 h 2976563"/>
                  <a:gd name="connsiteX643" fmla="*/ 69038 w 3463925"/>
                  <a:gd name="connsiteY643" fmla="*/ 2330818 h 2976563"/>
                  <a:gd name="connsiteX644" fmla="*/ 57928 w 3463925"/>
                  <a:gd name="connsiteY644" fmla="*/ 2304607 h 2976563"/>
                  <a:gd name="connsiteX645" fmla="*/ 48406 w 3463925"/>
                  <a:gd name="connsiteY645" fmla="*/ 2278396 h 2976563"/>
                  <a:gd name="connsiteX646" fmla="*/ 38883 w 3463925"/>
                  <a:gd name="connsiteY646" fmla="*/ 2251390 h 2976563"/>
                  <a:gd name="connsiteX647" fmla="*/ 30948 w 3463925"/>
                  <a:gd name="connsiteY647" fmla="*/ 2223591 h 2976563"/>
                  <a:gd name="connsiteX648" fmla="*/ 23013 w 3463925"/>
                  <a:gd name="connsiteY648" fmla="*/ 2195791 h 2976563"/>
                  <a:gd name="connsiteX649" fmla="*/ 16664 w 3463925"/>
                  <a:gd name="connsiteY649" fmla="*/ 2166403 h 2976563"/>
                  <a:gd name="connsiteX650" fmla="*/ 10316 w 3463925"/>
                  <a:gd name="connsiteY650" fmla="*/ 2137809 h 2976563"/>
                  <a:gd name="connsiteX651" fmla="*/ 6348 w 3463925"/>
                  <a:gd name="connsiteY651" fmla="*/ 2106832 h 2976563"/>
                  <a:gd name="connsiteX652" fmla="*/ 2381 w 3463925"/>
                  <a:gd name="connsiteY652" fmla="*/ 2075856 h 2976563"/>
                  <a:gd name="connsiteX653" fmla="*/ 1587 w 3463925"/>
                  <a:gd name="connsiteY653" fmla="*/ 2061559 h 2976563"/>
                  <a:gd name="connsiteX654" fmla="*/ 0 w 3463925"/>
                  <a:gd name="connsiteY654" fmla="*/ 2044879 h 2976563"/>
                  <a:gd name="connsiteX655" fmla="*/ 0 w 3463925"/>
                  <a:gd name="connsiteY655" fmla="*/ 2022639 h 2976563"/>
                  <a:gd name="connsiteX656" fmla="*/ 2381 w 3463925"/>
                  <a:gd name="connsiteY656" fmla="*/ 1994045 h 2976563"/>
                  <a:gd name="connsiteX657" fmla="*/ 5555 w 3463925"/>
                  <a:gd name="connsiteY657" fmla="*/ 1959097 h 2976563"/>
                  <a:gd name="connsiteX658" fmla="*/ 10316 w 3463925"/>
                  <a:gd name="connsiteY658" fmla="*/ 1920178 h 2976563"/>
                  <a:gd name="connsiteX659" fmla="*/ 19839 w 3463925"/>
                  <a:gd name="connsiteY659" fmla="*/ 1875698 h 2976563"/>
                  <a:gd name="connsiteX660" fmla="*/ 24600 w 3463925"/>
                  <a:gd name="connsiteY660" fmla="*/ 1851076 h 2976563"/>
                  <a:gd name="connsiteX661" fmla="*/ 30948 w 3463925"/>
                  <a:gd name="connsiteY661" fmla="*/ 1826453 h 2976563"/>
                  <a:gd name="connsiteX662" fmla="*/ 38883 w 3463925"/>
                  <a:gd name="connsiteY662" fmla="*/ 1800242 h 2976563"/>
                  <a:gd name="connsiteX663" fmla="*/ 47612 w 3463925"/>
                  <a:gd name="connsiteY663" fmla="*/ 1773237 h 2976563"/>
                  <a:gd name="connsiteX664" fmla="*/ 56341 w 3463925"/>
                  <a:gd name="connsiteY664" fmla="*/ 1745437 h 2976563"/>
                  <a:gd name="connsiteX665" fmla="*/ 67451 w 3463925"/>
                  <a:gd name="connsiteY665" fmla="*/ 1716049 h 2976563"/>
                  <a:gd name="connsiteX666" fmla="*/ 80148 w 3463925"/>
                  <a:gd name="connsiteY666" fmla="*/ 1685867 h 2976563"/>
                  <a:gd name="connsiteX667" fmla="*/ 93638 w 3463925"/>
                  <a:gd name="connsiteY667" fmla="*/ 1655684 h 2976563"/>
                  <a:gd name="connsiteX668" fmla="*/ 107922 w 3463925"/>
                  <a:gd name="connsiteY668" fmla="*/ 1623913 h 2976563"/>
                  <a:gd name="connsiteX669" fmla="*/ 124586 w 3463925"/>
                  <a:gd name="connsiteY669" fmla="*/ 1590554 h 2976563"/>
                  <a:gd name="connsiteX670" fmla="*/ 141250 w 3463925"/>
                  <a:gd name="connsiteY670" fmla="*/ 1557989 h 2976563"/>
                  <a:gd name="connsiteX671" fmla="*/ 161089 w 3463925"/>
                  <a:gd name="connsiteY671" fmla="*/ 1523835 h 2976563"/>
                  <a:gd name="connsiteX672" fmla="*/ 182514 w 3463925"/>
                  <a:gd name="connsiteY672" fmla="*/ 1488887 h 2976563"/>
                  <a:gd name="connsiteX673" fmla="*/ 205527 w 3463925"/>
                  <a:gd name="connsiteY673" fmla="*/ 1453144 h 2976563"/>
                  <a:gd name="connsiteX674" fmla="*/ 230127 w 3463925"/>
                  <a:gd name="connsiteY674" fmla="*/ 1417402 h 2976563"/>
                  <a:gd name="connsiteX675" fmla="*/ 256314 w 3463925"/>
                  <a:gd name="connsiteY675" fmla="*/ 1381660 h 2976563"/>
                  <a:gd name="connsiteX676" fmla="*/ 276152 w 3463925"/>
                  <a:gd name="connsiteY676" fmla="*/ 1355449 h 2976563"/>
                  <a:gd name="connsiteX677" fmla="*/ 298371 w 3463925"/>
                  <a:gd name="connsiteY677" fmla="*/ 1326061 h 2976563"/>
                  <a:gd name="connsiteX678" fmla="*/ 330113 w 3463925"/>
                  <a:gd name="connsiteY678" fmla="*/ 1287141 h 2976563"/>
                  <a:gd name="connsiteX679" fmla="*/ 368996 w 3463925"/>
                  <a:gd name="connsiteY679" fmla="*/ 1239485 h 2976563"/>
                  <a:gd name="connsiteX680" fmla="*/ 416609 w 3463925"/>
                  <a:gd name="connsiteY680" fmla="*/ 1185474 h 2976563"/>
                  <a:gd name="connsiteX681" fmla="*/ 469776 w 3463925"/>
                  <a:gd name="connsiteY681" fmla="*/ 1126698 h 2976563"/>
                  <a:gd name="connsiteX682" fmla="*/ 498344 w 3463925"/>
                  <a:gd name="connsiteY682" fmla="*/ 1097309 h 2976563"/>
                  <a:gd name="connsiteX683" fmla="*/ 529292 w 3463925"/>
                  <a:gd name="connsiteY683" fmla="*/ 1065538 h 2976563"/>
                  <a:gd name="connsiteX684" fmla="*/ 561033 w 3463925"/>
                  <a:gd name="connsiteY684" fmla="*/ 1033768 h 2976563"/>
                  <a:gd name="connsiteX685" fmla="*/ 594362 w 3463925"/>
                  <a:gd name="connsiteY685" fmla="*/ 1001997 h 2976563"/>
                  <a:gd name="connsiteX686" fmla="*/ 628484 w 3463925"/>
                  <a:gd name="connsiteY686" fmla="*/ 968637 h 2976563"/>
                  <a:gd name="connsiteX687" fmla="*/ 664194 w 3463925"/>
                  <a:gd name="connsiteY687" fmla="*/ 936866 h 2976563"/>
                  <a:gd name="connsiteX688" fmla="*/ 702284 w 3463925"/>
                  <a:gd name="connsiteY688" fmla="*/ 905095 h 2976563"/>
                  <a:gd name="connsiteX689" fmla="*/ 740374 w 3463925"/>
                  <a:gd name="connsiteY689" fmla="*/ 873324 h 2976563"/>
                  <a:gd name="connsiteX690" fmla="*/ 779257 w 3463925"/>
                  <a:gd name="connsiteY690" fmla="*/ 842347 h 2976563"/>
                  <a:gd name="connsiteX691" fmla="*/ 820521 w 3463925"/>
                  <a:gd name="connsiteY691" fmla="*/ 812959 h 2976563"/>
                  <a:gd name="connsiteX692" fmla="*/ 860992 w 3463925"/>
                  <a:gd name="connsiteY692" fmla="*/ 784365 h 2976563"/>
                  <a:gd name="connsiteX693" fmla="*/ 903049 w 3463925"/>
                  <a:gd name="connsiteY693" fmla="*/ 755771 h 2976563"/>
                  <a:gd name="connsiteX694" fmla="*/ 946694 w 3463925"/>
                  <a:gd name="connsiteY694" fmla="*/ 729560 h 2976563"/>
                  <a:gd name="connsiteX695" fmla="*/ 989545 w 3463925"/>
                  <a:gd name="connsiteY695" fmla="*/ 704144 h 2976563"/>
                  <a:gd name="connsiteX696" fmla="*/ 1033190 w 3463925"/>
                  <a:gd name="connsiteY696" fmla="*/ 680315 h 2976563"/>
                  <a:gd name="connsiteX697" fmla="*/ 1078422 w 3463925"/>
                  <a:gd name="connsiteY697" fmla="*/ 660458 h 2976563"/>
                  <a:gd name="connsiteX698" fmla="*/ 1123654 w 3463925"/>
                  <a:gd name="connsiteY698" fmla="*/ 640602 h 2976563"/>
                  <a:gd name="connsiteX699" fmla="*/ 1169679 w 3463925"/>
                  <a:gd name="connsiteY699" fmla="*/ 623128 h 2976563"/>
                  <a:gd name="connsiteX700" fmla="*/ 1214911 w 3463925"/>
                  <a:gd name="connsiteY700" fmla="*/ 608831 h 2976563"/>
                  <a:gd name="connsiteX701" fmla="*/ 1256968 w 3463925"/>
                  <a:gd name="connsiteY701" fmla="*/ 597711 h 2976563"/>
                  <a:gd name="connsiteX702" fmla="*/ 1296646 w 3463925"/>
                  <a:gd name="connsiteY702" fmla="*/ 588179 h 2976563"/>
                  <a:gd name="connsiteX703" fmla="*/ 1334736 w 3463925"/>
                  <a:gd name="connsiteY703" fmla="*/ 581031 h 2976563"/>
                  <a:gd name="connsiteX704" fmla="*/ 1369651 w 3463925"/>
                  <a:gd name="connsiteY704" fmla="*/ 576265 h 2976563"/>
                  <a:gd name="connsiteX705" fmla="*/ 2426493 w 3463925"/>
                  <a:gd name="connsiteY705" fmla="*/ 463550 h 2976563"/>
                  <a:gd name="connsiteX706" fmla="*/ 2455068 w 3463925"/>
                  <a:gd name="connsiteY706" fmla="*/ 464346 h 2976563"/>
                  <a:gd name="connsiteX707" fmla="*/ 2484437 w 3463925"/>
                  <a:gd name="connsiteY707" fmla="*/ 465937 h 2976563"/>
                  <a:gd name="connsiteX708" fmla="*/ 2513806 w 3463925"/>
                  <a:gd name="connsiteY708" fmla="*/ 470709 h 2976563"/>
                  <a:gd name="connsiteX709" fmla="*/ 2540793 w 3463925"/>
                  <a:gd name="connsiteY709" fmla="*/ 474686 h 2976563"/>
                  <a:gd name="connsiteX710" fmla="*/ 2570162 w 3463925"/>
                  <a:gd name="connsiteY710" fmla="*/ 481845 h 2976563"/>
                  <a:gd name="connsiteX711" fmla="*/ 2596356 w 3463925"/>
                  <a:gd name="connsiteY711" fmla="*/ 489004 h 2976563"/>
                  <a:gd name="connsiteX712" fmla="*/ 2623343 w 3463925"/>
                  <a:gd name="connsiteY712" fmla="*/ 497754 h 2976563"/>
                  <a:gd name="connsiteX713" fmla="*/ 2649537 w 3463925"/>
                  <a:gd name="connsiteY713" fmla="*/ 508094 h 2976563"/>
                  <a:gd name="connsiteX714" fmla="*/ 2674144 w 3463925"/>
                  <a:gd name="connsiteY714" fmla="*/ 520026 h 2976563"/>
                  <a:gd name="connsiteX715" fmla="*/ 2700337 w 3463925"/>
                  <a:gd name="connsiteY715" fmla="*/ 532752 h 2976563"/>
                  <a:gd name="connsiteX716" fmla="*/ 2723356 w 3463925"/>
                  <a:gd name="connsiteY716" fmla="*/ 546275 h 2976563"/>
                  <a:gd name="connsiteX717" fmla="*/ 2747169 w 3463925"/>
                  <a:gd name="connsiteY717" fmla="*/ 562183 h 2976563"/>
                  <a:gd name="connsiteX718" fmla="*/ 2769394 w 3463925"/>
                  <a:gd name="connsiteY718" fmla="*/ 578092 h 2976563"/>
                  <a:gd name="connsiteX719" fmla="*/ 2791619 w 3463925"/>
                  <a:gd name="connsiteY719" fmla="*/ 594796 h 2976563"/>
                  <a:gd name="connsiteX720" fmla="*/ 2811462 w 3463925"/>
                  <a:gd name="connsiteY720" fmla="*/ 613091 h 2976563"/>
                  <a:gd name="connsiteX721" fmla="*/ 2832100 w 3463925"/>
                  <a:gd name="connsiteY721" fmla="*/ 631386 h 2976563"/>
                  <a:gd name="connsiteX722" fmla="*/ 2851150 w 3463925"/>
                  <a:gd name="connsiteY722" fmla="*/ 652067 h 2976563"/>
                  <a:gd name="connsiteX723" fmla="*/ 2869406 w 3463925"/>
                  <a:gd name="connsiteY723" fmla="*/ 672748 h 2976563"/>
                  <a:gd name="connsiteX724" fmla="*/ 2886869 w 3463925"/>
                  <a:gd name="connsiteY724" fmla="*/ 694224 h 2976563"/>
                  <a:gd name="connsiteX725" fmla="*/ 2901950 w 3463925"/>
                  <a:gd name="connsiteY725" fmla="*/ 717292 h 2976563"/>
                  <a:gd name="connsiteX726" fmla="*/ 2917825 w 3463925"/>
                  <a:gd name="connsiteY726" fmla="*/ 740359 h 2976563"/>
                  <a:gd name="connsiteX727" fmla="*/ 2932112 w 3463925"/>
                  <a:gd name="connsiteY727" fmla="*/ 765017 h 2976563"/>
                  <a:gd name="connsiteX728" fmla="*/ 2944019 w 3463925"/>
                  <a:gd name="connsiteY728" fmla="*/ 789676 h 2976563"/>
                  <a:gd name="connsiteX729" fmla="*/ 2955131 w 3463925"/>
                  <a:gd name="connsiteY729" fmla="*/ 815925 h 2976563"/>
                  <a:gd name="connsiteX730" fmla="*/ 2965450 w 3463925"/>
                  <a:gd name="connsiteY730" fmla="*/ 841379 h 2976563"/>
                  <a:gd name="connsiteX731" fmla="*/ 2974975 w 3463925"/>
                  <a:gd name="connsiteY731" fmla="*/ 867628 h 2976563"/>
                  <a:gd name="connsiteX732" fmla="*/ 2982912 w 3463925"/>
                  <a:gd name="connsiteY732" fmla="*/ 895468 h 2976563"/>
                  <a:gd name="connsiteX733" fmla="*/ 2989262 w 3463925"/>
                  <a:gd name="connsiteY733" fmla="*/ 923308 h 2976563"/>
                  <a:gd name="connsiteX734" fmla="*/ 2994025 w 3463925"/>
                  <a:gd name="connsiteY734" fmla="*/ 951148 h 2976563"/>
                  <a:gd name="connsiteX735" fmla="*/ 2997200 w 3463925"/>
                  <a:gd name="connsiteY735" fmla="*/ 979783 h 2976563"/>
                  <a:gd name="connsiteX736" fmla="*/ 3000375 w 3463925"/>
                  <a:gd name="connsiteY736" fmla="*/ 1010009 h 2976563"/>
                  <a:gd name="connsiteX737" fmla="*/ 3000375 w 3463925"/>
                  <a:gd name="connsiteY737" fmla="*/ 1039440 h 2976563"/>
                  <a:gd name="connsiteX738" fmla="*/ 2999581 w 3463925"/>
                  <a:gd name="connsiteY738" fmla="*/ 1066485 h 2976563"/>
                  <a:gd name="connsiteX739" fmla="*/ 2997200 w 3463925"/>
                  <a:gd name="connsiteY739" fmla="*/ 1092734 h 2976563"/>
                  <a:gd name="connsiteX740" fmla="*/ 2998788 w 3463925"/>
                  <a:gd name="connsiteY740" fmla="*/ 1097506 h 2976563"/>
                  <a:gd name="connsiteX741" fmla="*/ 2997200 w 3463925"/>
                  <a:gd name="connsiteY741" fmla="*/ 1099893 h 2976563"/>
                  <a:gd name="connsiteX742" fmla="*/ 2996406 w 3463925"/>
                  <a:gd name="connsiteY742" fmla="*/ 1103074 h 2976563"/>
                  <a:gd name="connsiteX743" fmla="*/ 2996406 w 3463925"/>
                  <a:gd name="connsiteY743" fmla="*/ 1112620 h 2976563"/>
                  <a:gd name="connsiteX744" fmla="*/ 2995612 w 3463925"/>
                  <a:gd name="connsiteY744" fmla="*/ 1112620 h 2976563"/>
                  <a:gd name="connsiteX745" fmla="*/ 2993231 w 3463925"/>
                  <a:gd name="connsiteY745" fmla="*/ 1123756 h 2976563"/>
                  <a:gd name="connsiteX746" fmla="*/ 2990056 w 3463925"/>
                  <a:gd name="connsiteY746" fmla="*/ 1134096 h 2976563"/>
                  <a:gd name="connsiteX747" fmla="*/ 2986088 w 3463925"/>
                  <a:gd name="connsiteY747" fmla="*/ 1144437 h 2976563"/>
                  <a:gd name="connsiteX748" fmla="*/ 2982119 w 3463925"/>
                  <a:gd name="connsiteY748" fmla="*/ 1153982 h 2976563"/>
                  <a:gd name="connsiteX749" fmla="*/ 2976562 w 3463925"/>
                  <a:gd name="connsiteY749" fmla="*/ 1162732 h 2976563"/>
                  <a:gd name="connsiteX750" fmla="*/ 2971006 w 3463925"/>
                  <a:gd name="connsiteY750" fmla="*/ 1171481 h 2976563"/>
                  <a:gd name="connsiteX751" fmla="*/ 2963862 w 3463925"/>
                  <a:gd name="connsiteY751" fmla="*/ 1179436 h 2976563"/>
                  <a:gd name="connsiteX752" fmla="*/ 2956719 w 3463925"/>
                  <a:gd name="connsiteY752" fmla="*/ 1186594 h 2976563"/>
                  <a:gd name="connsiteX753" fmla="*/ 2947987 w 3463925"/>
                  <a:gd name="connsiteY753" fmla="*/ 1193753 h 2976563"/>
                  <a:gd name="connsiteX754" fmla="*/ 2940050 w 3463925"/>
                  <a:gd name="connsiteY754" fmla="*/ 1198526 h 2976563"/>
                  <a:gd name="connsiteX755" fmla="*/ 2930525 w 3463925"/>
                  <a:gd name="connsiteY755" fmla="*/ 1204094 h 2976563"/>
                  <a:gd name="connsiteX756" fmla="*/ 2921794 w 3463925"/>
                  <a:gd name="connsiteY756" fmla="*/ 1208866 h 2976563"/>
                  <a:gd name="connsiteX757" fmla="*/ 2911475 w 3463925"/>
                  <a:gd name="connsiteY757" fmla="*/ 1212048 h 2976563"/>
                  <a:gd name="connsiteX758" fmla="*/ 2900362 w 3463925"/>
                  <a:gd name="connsiteY758" fmla="*/ 1214434 h 2976563"/>
                  <a:gd name="connsiteX759" fmla="*/ 2890044 w 3463925"/>
                  <a:gd name="connsiteY759" fmla="*/ 1216025 h 2976563"/>
                  <a:gd name="connsiteX760" fmla="*/ 2878137 w 3463925"/>
                  <a:gd name="connsiteY760" fmla="*/ 1216025 h 2976563"/>
                  <a:gd name="connsiteX761" fmla="*/ 2866231 w 3463925"/>
                  <a:gd name="connsiteY761" fmla="*/ 1216025 h 2976563"/>
                  <a:gd name="connsiteX762" fmla="*/ 2855119 w 3463925"/>
                  <a:gd name="connsiteY762" fmla="*/ 1214434 h 2976563"/>
                  <a:gd name="connsiteX763" fmla="*/ 2842419 w 3463925"/>
                  <a:gd name="connsiteY763" fmla="*/ 1211253 h 2976563"/>
                  <a:gd name="connsiteX764" fmla="*/ 2832100 w 3463925"/>
                  <a:gd name="connsiteY764" fmla="*/ 1207276 h 2976563"/>
                  <a:gd name="connsiteX765" fmla="*/ 2820987 w 3463925"/>
                  <a:gd name="connsiteY765" fmla="*/ 1201708 h 2976563"/>
                  <a:gd name="connsiteX766" fmla="*/ 2811462 w 3463925"/>
                  <a:gd name="connsiteY766" fmla="*/ 1196140 h 2976563"/>
                  <a:gd name="connsiteX767" fmla="*/ 2802731 w 3463925"/>
                  <a:gd name="connsiteY767" fmla="*/ 1189776 h 2976563"/>
                  <a:gd name="connsiteX768" fmla="*/ 2794000 w 3463925"/>
                  <a:gd name="connsiteY768" fmla="*/ 1181026 h 2976563"/>
                  <a:gd name="connsiteX769" fmla="*/ 2786062 w 3463925"/>
                  <a:gd name="connsiteY769" fmla="*/ 1173072 h 2976563"/>
                  <a:gd name="connsiteX770" fmla="*/ 2778919 w 3463925"/>
                  <a:gd name="connsiteY770" fmla="*/ 1164322 h 2976563"/>
                  <a:gd name="connsiteX771" fmla="*/ 2772569 w 3463925"/>
                  <a:gd name="connsiteY771" fmla="*/ 1153982 h 2976563"/>
                  <a:gd name="connsiteX772" fmla="*/ 2768600 w 3463925"/>
                  <a:gd name="connsiteY772" fmla="*/ 1143641 h 2976563"/>
                  <a:gd name="connsiteX773" fmla="*/ 2764631 w 3463925"/>
                  <a:gd name="connsiteY773" fmla="*/ 1131710 h 2976563"/>
                  <a:gd name="connsiteX774" fmla="*/ 2761456 w 3463925"/>
                  <a:gd name="connsiteY774" fmla="*/ 1120574 h 2976563"/>
                  <a:gd name="connsiteX775" fmla="*/ 2759869 w 3463925"/>
                  <a:gd name="connsiteY775" fmla="*/ 1109438 h 2976563"/>
                  <a:gd name="connsiteX776" fmla="*/ 2758281 w 3463925"/>
                  <a:gd name="connsiteY776" fmla="*/ 1097506 h 2976563"/>
                  <a:gd name="connsiteX777" fmla="*/ 2759869 w 3463925"/>
                  <a:gd name="connsiteY777" fmla="*/ 1092734 h 2976563"/>
                  <a:gd name="connsiteX778" fmla="*/ 2760662 w 3463925"/>
                  <a:gd name="connsiteY778" fmla="*/ 1090348 h 2976563"/>
                  <a:gd name="connsiteX779" fmla="*/ 2761456 w 3463925"/>
                  <a:gd name="connsiteY779" fmla="*/ 1082393 h 2976563"/>
                  <a:gd name="connsiteX780" fmla="*/ 2758281 w 3463925"/>
                  <a:gd name="connsiteY780" fmla="*/ 1082393 h 2976563"/>
                  <a:gd name="connsiteX781" fmla="*/ 2760662 w 3463925"/>
                  <a:gd name="connsiteY781" fmla="*/ 1060917 h 2976563"/>
                  <a:gd name="connsiteX782" fmla="*/ 2761456 w 3463925"/>
                  <a:gd name="connsiteY782" fmla="*/ 1039440 h 2976563"/>
                  <a:gd name="connsiteX783" fmla="*/ 2761456 w 3463925"/>
                  <a:gd name="connsiteY783" fmla="*/ 1021941 h 2976563"/>
                  <a:gd name="connsiteX784" fmla="*/ 2759869 w 3463925"/>
                  <a:gd name="connsiteY784" fmla="*/ 1004441 h 2976563"/>
                  <a:gd name="connsiteX785" fmla="*/ 2757487 w 3463925"/>
                  <a:gd name="connsiteY785" fmla="*/ 988533 h 2976563"/>
                  <a:gd name="connsiteX786" fmla="*/ 2754312 w 3463925"/>
                  <a:gd name="connsiteY786" fmla="*/ 971829 h 2976563"/>
                  <a:gd name="connsiteX787" fmla="*/ 2751137 w 3463925"/>
                  <a:gd name="connsiteY787" fmla="*/ 955125 h 2976563"/>
                  <a:gd name="connsiteX788" fmla="*/ 2746375 w 3463925"/>
                  <a:gd name="connsiteY788" fmla="*/ 939216 h 2976563"/>
                  <a:gd name="connsiteX789" fmla="*/ 2740819 w 3463925"/>
                  <a:gd name="connsiteY789" fmla="*/ 923308 h 2976563"/>
                  <a:gd name="connsiteX790" fmla="*/ 2735262 w 3463925"/>
                  <a:gd name="connsiteY790" fmla="*/ 908195 h 2976563"/>
                  <a:gd name="connsiteX791" fmla="*/ 2728912 w 3463925"/>
                  <a:gd name="connsiteY791" fmla="*/ 893877 h 2976563"/>
                  <a:gd name="connsiteX792" fmla="*/ 2720181 w 3463925"/>
                  <a:gd name="connsiteY792" fmla="*/ 879559 h 2976563"/>
                  <a:gd name="connsiteX793" fmla="*/ 2713037 w 3463925"/>
                  <a:gd name="connsiteY793" fmla="*/ 865241 h 2976563"/>
                  <a:gd name="connsiteX794" fmla="*/ 2704306 w 3463925"/>
                  <a:gd name="connsiteY794" fmla="*/ 851719 h 2976563"/>
                  <a:gd name="connsiteX795" fmla="*/ 2694781 w 3463925"/>
                  <a:gd name="connsiteY795" fmla="*/ 838197 h 2976563"/>
                  <a:gd name="connsiteX796" fmla="*/ 2684462 w 3463925"/>
                  <a:gd name="connsiteY796" fmla="*/ 826265 h 2976563"/>
                  <a:gd name="connsiteX797" fmla="*/ 2674144 w 3463925"/>
                  <a:gd name="connsiteY797" fmla="*/ 813539 h 2976563"/>
                  <a:gd name="connsiteX798" fmla="*/ 2663031 w 3463925"/>
                  <a:gd name="connsiteY798" fmla="*/ 801607 h 2976563"/>
                  <a:gd name="connsiteX799" fmla="*/ 2651918 w 3463925"/>
                  <a:gd name="connsiteY799" fmla="*/ 789676 h 2976563"/>
                  <a:gd name="connsiteX800" fmla="*/ 2639218 w 3463925"/>
                  <a:gd name="connsiteY800" fmla="*/ 779335 h 2976563"/>
                  <a:gd name="connsiteX801" fmla="*/ 2626518 w 3463925"/>
                  <a:gd name="connsiteY801" fmla="*/ 768995 h 2976563"/>
                  <a:gd name="connsiteX802" fmla="*/ 2613818 w 3463925"/>
                  <a:gd name="connsiteY802" fmla="*/ 760245 h 2976563"/>
                  <a:gd name="connsiteX803" fmla="*/ 2599531 w 3463925"/>
                  <a:gd name="connsiteY803" fmla="*/ 752291 h 2976563"/>
                  <a:gd name="connsiteX804" fmla="*/ 2586037 w 3463925"/>
                  <a:gd name="connsiteY804" fmla="*/ 743541 h 2976563"/>
                  <a:gd name="connsiteX805" fmla="*/ 2570956 w 3463925"/>
                  <a:gd name="connsiteY805" fmla="*/ 736382 h 2976563"/>
                  <a:gd name="connsiteX806" fmla="*/ 2556668 w 3463925"/>
                  <a:gd name="connsiteY806" fmla="*/ 729223 h 2976563"/>
                  <a:gd name="connsiteX807" fmla="*/ 2540793 w 3463925"/>
                  <a:gd name="connsiteY807" fmla="*/ 722860 h 2976563"/>
                  <a:gd name="connsiteX808" fmla="*/ 2525712 w 3463925"/>
                  <a:gd name="connsiteY808" fmla="*/ 718087 h 2976563"/>
                  <a:gd name="connsiteX809" fmla="*/ 2509043 w 3463925"/>
                  <a:gd name="connsiteY809" fmla="*/ 714110 h 2976563"/>
                  <a:gd name="connsiteX810" fmla="*/ 2493962 w 3463925"/>
                  <a:gd name="connsiteY810" fmla="*/ 710133 h 2976563"/>
                  <a:gd name="connsiteX811" fmla="*/ 2476500 w 3463925"/>
                  <a:gd name="connsiteY811" fmla="*/ 706951 h 2976563"/>
                  <a:gd name="connsiteX812" fmla="*/ 2459831 w 3463925"/>
                  <a:gd name="connsiteY812" fmla="*/ 704565 h 2976563"/>
                  <a:gd name="connsiteX813" fmla="*/ 2442368 w 3463925"/>
                  <a:gd name="connsiteY813" fmla="*/ 703770 h 2976563"/>
                  <a:gd name="connsiteX814" fmla="*/ 2426493 w 3463925"/>
                  <a:gd name="connsiteY814" fmla="*/ 702974 h 2976563"/>
                  <a:gd name="connsiteX815" fmla="*/ 2413793 w 3463925"/>
                  <a:gd name="connsiteY815" fmla="*/ 702974 h 2976563"/>
                  <a:gd name="connsiteX816" fmla="*/ 2401887 w 3463925"/>
                  <a:gd name="connsiteY816" fmla="*/ 700588 h 2976563"/>
                  <a:gd name="connsiteX817" fmla="*/ 2390775 w 3463925"/>
                  <a:gd name="connsiteY817" fmla="*/ 697406 h 2976563"/>
                  <a:gd name="connsiteX818" fmla="*/ 2378868 w 3463925"/>
                  <a:gd name="connsiteY818" fmla="*/ 693429 h 2976563"/>
                  <a:gd name="connsiteX819" fmla="*/ 2368550 w 3463925"/>
                  <a:gd name="connsiteY819" fmla="*/ 687861 h 2976563"/>
                  <a:gd name="connsiteX820" fmla="*/ 2359025 w 3463925"/>
                  <a:gd name="connsiteY820" fmla="*/ 682293 h 2976563"/>
                  <a:gd name="connsiteX821" fmla="*/ 2349500 w 3463925"/>
                  <a:gd name="connsiteY821" fmla="*/ 675930 h 2976563"/>
                  <a:gd name="connsiteX822" fmla="*/ 2341562 w 3463925"/>
                  <a:gd name="connsiteY822" fmla="*/ 667975 h 2976563"/>
                  <a:gd name="connsiteX823" fmla="*/ 2334418 w 3463925"/>
                  <a:gd name="connsiteY823" fmla="*/ 659226 h 2976563"/>
                  <a:gd name="connsiteX824" fmla="*/ 2326481 w 3463925"/>
                  <a:gd name="connsiteY824" fmla="*/ 650476 h 2976563"/>
                  <a:gd name="connsiteX825" fmla="*/ 2320925 w 3463925"/>
                  <a:gd name="connsiteY825" fmla="*/ 640135 h 2976563"/>
                  <a:gd name="connsiteX826" fmla="*/ 2315368 w 3463925"/>
                  <a:gd name="connsiteY826" fmla="*/ 629795 h 2976563"/>
                  <a:gd name="connsiteX827" fmla="*/ 2311400 w 3463925"/>
                  <a:gd name="connsiteY827" fmla="*/ 618659 h 2976563"/>
                  <a:gd name="connsiteX828" fmla="*/ 2308225 w 3463925"/>
                  <a:gd name="connsiteY828" fmla="*/ 606727 h 2976563"/>
                  <a:gd name="connsiteX829" fmla="*/ 2307431 w 3463925"/>
                  <a:gd name="connsiteY829" fmla="*/ 595591 h 2976563"/>
                  <a:gd name="connsiteX830" fmla="*/ 2306637 w 3463925"/>
                  <a:gd name="connsiteY830" fmla="*/ 583660 h 2976563"/>
                  <a:gd name="connsiteX831" fmla="*/ 2307431 w 3463925"/>
                  <a:gd name="connsiteY831" fmla="*/ 570933 h 2976563"/>
                  <a:gd name="connsiteX832" fmla="*/ 2308225 w 3463925"/>
                  <a:gd name="connsiteY832" fmla="*/ 559002 h 2976563"/>
                  <a:gd name="connsiteX833" fmla="*/ 2311400 w 3463925"/>
                  <a:gd name="connsiteY833" fmla="*/ 547070 h 2976563"/>
                  <a:gd name="connsiteX834" fmla="*/ 2315368 w 3463925"/>
                  <a:gd name="connsiteY834" fmla="*/ 535934 h 2976563"/>
                  <a:gd name="connsiteX835" fmla="*/ 2320925 w 3463925"/>
                  <a:gd name="connsiteY835" fmla="*/ 525594 h 2976563"/>
                  <a:gd name="connsiteX836" fmla="*/ 2326481 w 3463925"/>
                  <a:gd name="connsiteY836" fmla="*/ 515253 h 2976563"/>
                  <a:gd name="connsiteX837" fmla="*/ 2334418 w 3463925"/>
                  <a:gd name="connsiteY837" fmla="*/ 507299 h 2976563"/>
                  <a:gd name="connsiteX838" fmla="*/ 2341562 w 3463925"/>
                  <a:gd name="connsiteY838" fmla="*/ 497754 h 2976563"/>
                  <a:gd name="connsiteX839" fmla="*/ 2349500 w 3463925"/>
                  <a:gd name="connsiteY839" fmla="*/ 490595 h 2976563"/>
                  <a:gd name="connsiteX840" fmla="*/ 2359025 w 3463925"/>
                  <a:gd name="connsiteY840" fmla="*/ 483436 h 2976563"/>
                  <a:gd name="connsiteX841" fmla="*/ 2368550 w 3463925"/>
                  <a:gd name="connsiteY841" fmla="*/ 477868 h 2976563"/>
                  <a:gd name="connsiteX842" fmla="*/ 2378868 w 3463925"/>
                  <a:gd name="connsiteY842" fmla="*/ 472300 h 2976563"/>
                  <a:gd name="connsiteX843" fmla="*/ 2390775 w 3463925"/>
                  <a:gd name="connsiteY843" fmla="*/ 468323 h 2976563"/>
                  <a:gd name="connsiteX844" fmla="*/ 2401887 w 3463925"/>
                  <a:gd name="connsiteY844" fmla="*/ 465141 h 2976563"/>
                  <a:gd name="connsiteX845" fmla="*/ 2413793 w 3463925"/>
                  <a:gd name="connsiteY845" fmla="*/ 464346 h 2976563"/>
                  <a:gd name="connsiteX846" fmla="*/ 2426494 w 3463925"/>
                  <a:gd name="connsiteY846" fmla="*/ 0 h 2976563"/>
                  <a:gd name="connsiteX847" fmla="*/ 2452688 w 3463925"/>
                  <a:gd name="connsiteY847" fmla="*/ 794 h 2976563"/>
                  <a:gd name="connsiteX848" fmla="*/ 2479675 w 3463925"/>
                  <a:gd name="connsiteY848" fmla="*/ 1589 h 2976563"/>
                  <a:gd name="connsiteX849" fmla="*/ 2505075 w 3463925"/>
                  <a:gd name="connsiteY849" fmla="*/ 3177 h 2976563"/>
                  <a:gd name="connsiteX850" fmla="*/ 2532062 w 3463925"/>
                  <a:gd name="connsiteY850" fmla="*/ 5560 h 2976563"/>
                  <a:gd name="connsiteX851" fmla="*/ 2557462 w 3463925"/>
                  <a:gd name="connsiteY851" fmla="*/ 8737 h 2976563"/>
                  <a:gd name="connsiteX852" fmla="*/ 2584450 w 3463925"/>
                  <a:gd name="connsiteY852" fmla="*/ 11914 h 2976563"/>
                  <a:gd name="connsiteX853" fmla="*/ 2609850 w 3463925"/>
                  <a:gd name="connsiteY853" fmla="*/ 15885 h 2976563"/>
                  <a:gd name="connsiteX854" fmla="*/ 2634456 w 3463925"/>
                  <a:gd name="connsiteY854" fmla="*/ 21444 h 2976563"/>
                  <a:gd name="connsiteX855" fmla="*/ 2659856 w 3463925"/>
                  <a:gd name="connsiteY855" fmla="*/ 26210 h 2976563"/>
                  <a:gd name="connsiteX856" fmla="*/ 2684462 w 3463925"/>
                  <a:gd name="connsiteY856" fmla="*/ 32563 h 2976563"/>
                  <a:gd name="connsiteX857" fmla="*/ 2709069 w 3463925"/>
                  <a:gd name="connsiteY857" fmla="*/ 39711 h 2976563"/>
                  <a:gd name="connsiteX858" fmla="*/ 2733675 w 3463925"/>
                  <a:gd name="connsiteY858" fmla="*/ 46859 h 2976563"/>
                  <a:gd name="connsiteX859" fmla="*/ 2758281 w 3463925"/>
                  <a:gd name="connsiteY859" fmla="*/ 54802 h 2976563"/>
                  <a:gd name="connsiteX860" fmla="*/ 2782094 w 3463925"/>
                  <a:gd name="connsiteY860" fmla="*/ 63538 h 2976563"/>
                  <a:gd name="connsiteX861" fmla="*/ 2805906 w 3463925"/>
                  <a:gd name="connsiteY861" fmla="*/ 72274 h 2976563"/>
                  <a:gd name="connsiteX862" fmla="*/ 2828925 w 3463925"/>
                  <a:gd name="connsiteY862" fmla="*/ 81805 h 2976563"/>
                  <a:gd name="connsiteX863" fmla="*/ 2852738 w 3463925"/>
                  <a:gd name="connsiteY863" fmla="*/ 92130 h 2976563"/>
                  <a:gd name="connsiteX864" fmla="*/ 2875756 w 3463925"/>
                  <a:gd name="connsiteY864" fmla="*/ 102455 h 2976563"/>
                  <a:gd name="connsiteX865" fmla="*/ 2920206 w 3463925"/>
                  <a:gd name="connsiteY865" fmla="*/ 126281 h 2976563"/>
                  <a:gd name="connsiteX866" fmla="*/ 2963862 w 3463925"/>
                  <a:gd name="connsiteY866" fmla="*/ 150902 h 2976563"/>
                  <a:gd name="connsiteX867" fmla="*/ 3005931 w 3463925"/>
                  <a:gd name="connsiteY867" fmla="*/ 177906 h 2976563"/>
                  <a:gd name="connsiteX868" fmla="*/ 3046412 w 3463925"/>
                  <a:gd name="connsiteY868" fmla="*/ 207292 h 2976563"/>
                  <a:gd name="connsiteX869" fmla="*/ 3085306 w 3463925"/>
                  <a:gd name="connsiteY869" fmla="*/ 237473 h 2976563"/>
                  <a:gd name="connsiteX870" fmla="*/ 3123406 w 3463925"/>
                  <a:gd name="connsiteY870" fmla="*/ 270830 h 2976563"/>
                  <a:gd name="connsiteX871" fmla="*/ 3159125 w 3463925"/>
                  <a:gd name="connsiteY871" fmla="*/ 304187 h 2976563"/>
                  <a:gd name="connsiteX872" fmla="*/ 3194050 w 3463925"/>
                  <a:gd name="connsiteY872" fmla="*/ 340721 h 2976563"/>
                  <a:gd name="connsiteX873" fmla="*/ 3225800 w 3463925"/>
                  <a:gd name="connsiteY873" fmla="*/ 378050 h 2976563"/>
                  <a:gd name="connsiteX874" fmla="*/ 3257550 w 3463925"/>
                  <a:gd name="connsiteY874" fmla="*/ 416967 h 2976563"/>
                  <a:gd name="connsiteX875" fmla="*/ 3286919 w 3463925"/>
                  <a:gd name="connsiteY875" fmla="*/ 458266 h 2976563"/>
                  <a:gd name="connsiteX876" fmla="*/ 3313112 w 3463925"/>
                  <a:gd name="connsiteY876" fmla="*/ 500360 h 2976563"/>
                  <a:gd name="connsiteX877" fmla="*/ 3338512 w 3463925"/>
                  <a:gd name="connsiteY877" fmla="*/ 544836 h 2976563"/>
                  <a:gd name="connsiteX878" fmla="*/ 3361531 w 3463925"/>
                  <a:gd name="connsiteY878" fmla="*/ 588518 h 2976563"/>
                  <a:gd name="connsiteX879" fmla="*/ 3371850 w 3463925"/>
                  <a:gd name="connsiteY879" fmla="*/ 612345 h 2976563"/>
                  <a:gd name="connsiteX880" fmla="*/ 3382169 w 3463925"/>
                  <a:gd name="connsiteY880" fmla="*/ 634583 h 2976563"/>
                  <a:gd name="connsiteX881" fmla="*/ 3392488 w 3463925"/>
                  <a:gd name="connsiteY881" fmla="*/ 658410 h 2976563"/>
                  <a:gd name="connsiteX882" fmla="*/ 3400425 w 3463925"/>
                  <a:gd name="connsiteY882" fmla="*/ 682237 h 2976563"/>
                  <a:gd name="connsiteX883" fmla="*/ 3409950 w 3463925"/>
                  <a:gd name="connsiteY883" fmla="*/ 705269 h 2976563"/>
                  <a:gd name="connsiteX884" fmla="*/ 3417094 w 3463925"/>
                  <a:gd name="connsiteY884" fmla="*/ 729890 h 2976563"/>
                  <a:gd name="connsiteX885" fmla="*/ 3424238 w 3463925"/>
                  <a:gd name="connsiteY885" fmla="*/ 754511 h 2976563"/>
                  <a:gd name="connsiteX886" fmla="*/ 3431381 w 3463925"/>
                  <a:gd name="connsiteY886" fmla="*/ 779132 h 2976563"/>
                  <a:gd name="connsiteX887" fmla="*/ 3436938 w 3463925"/>
                  <a:gd name="connsiteY887" fmla="*/ 803753 h 2976563"/>
                  <a:gd name="connsiteX888" fmla="*/ 3442494 w 3463925"/>
                  <a:gd name="connsiteY888" fmla="*/ 829962 h 2976563"/>
                  <a:gd name="connsiteX889" fmla="*/ 3447256 w 3463925"/>
                  <a:gd name="connsiteY889" fmla="*/ 855377 h 2976563"/>
                  <a:gd name="connsiteX890" fmla="*/ 3451225 w 3463925"/>
                  <a:gd name="connsiteY890" fmla="*/ 880792 h 2976563"/>
                  <a:gd name="connsiteX891" fmla="*/ 3455988 w 3463925"/>
                  <a:gd name="connsiteY891" fmla="*/ 907001 h 2976563"/>
                  <a:gd name="connsiteX892" fmla="*/ 3459162 w 3463925"/>
                  <a:gd name="connsiteY892" fmla="*/ 932416 h 2976563"/>
                  <a:gd name="connsiteX893" fmla="*/ 3460750 w 3463925"/>
                  <a:gd name="connsiteY893" fmla="*/ 958626 h 2976563"/>
                  <a:gd name="connsiteX894" fmla="*/ 3463131 w 3463925"/>
                  <a:gd name="connsiteY894" fmla="*/ 985629 h 2976563"/>
                  <a:gd name="connsiteX895" fmla="*/ 3463925 w 3463925"/>
                  <a:gd name="connsiteY895" fmla="*/ 1012633 h 2976563"/>
                  <a:gd name="connsiteX896" fmla="*/ 3463925 w 3463925"/>
                  <a:gd name="connsiteY896" fmla="*/ 1038842 h 2976563"/>
                  <a:gd name="connsiteX897" fmla="*/ 3463131 w 3463925"/>
                  <a:gd name="connsiteY897" fmla="*/ 1077759 h 2976563"/>
                  <a:gd name="connsiteX898" fmla="*/ 3460750 w 3463925"/>
                  <a:gd name="connsiteY898" fmla="*/ 1116676 h 2976563"/>
                  <a:gd name="connsiteX899" fmla="*/ 3456781 w 3463925"/>
                  <a:gd name="connsiteY899" fmla="*/ 1155593 h 2976563"/>
                  <a:gd name="connsiteX900" fmla="*/ 3451225 w 3463925"/>
                  <a:gd name="connsiteY900" fmla="*/ 1193715 h 2976563"/>
                  <a:gd name="connsiteX901" fmla="*/ 3449638 w 3463925"/>
                  <a:gd name="connsiteY901" fmla="*/ 1211188 h 2976563"/>
                  <a:gd name="connsiteX902" fmla="*/ 3446462 w 3463925"/>
                  <a:gd name="connsiteY902" fmla="*/ 1227867 h 2976563"/>
                  <a:gd name="connsiteX903" fmla="*/ 3446462 w 3463925"/>
                  <a:gd name="connsiteY903" fmla="*/ 1228661 h 2976563"/>
                  <a:gd name="connsiteX904" fmla="*/ 3442494 w 3463925"/>
                  <a:gd name="connsiteY904" fmla="*/ 1239780 h 2976563"/>
                  <a:gd name="connsiteX905" fmla="*/ 3438525 w 3463925"/>
                  <a:gd name="connsiteY905" fmla="*/ 1251693 h 2976563"/>
                  <a:gd name="connsiteX906" fmla="*/ 3432969 w 3463925"/>
                  <a:gd name="connsiteY906" fmla="*/ 1262018 h 2976563"/>
                  <a:gd name="connsiteX907" fmla="*/ 3426619 w 3463925"/>
                  <a:gd name="connsiteY907" fmla="*/ 1271549 h 2976563"/>
                  <a:gd name="connsiteX908" fmla="*/ 3421062 w 3463925"/>
                  <a:gd name="connsiteY908" fmla="*/ 1281080 h 2976563"/>
                  <a:gd name="connsiteX909" fmla="*/ 3413919 w 3463925"/>
                  <a:gd name="connsiteY909" fmla="*/ 1289022 h 2976563"/>
                  <a:gd name="connsiteX910" fmla="*/ 3405188 w 3463925"/>
                  <a:gd name="connsiteY910" fmla="*/ 1298553 h 2976563"/>
                  <a:gd name="connsiteX911" fmla="*/ 3396456 w 3463925"/>
                  <a:gd name="connsiteY911" fmla="*/ 1305701 h 2976563"/>
                  <a:gd name="connsiteX912" fmla="*/ 3386931 w 3463925"/>
                  <a:gd name="connsiteY912" fmla="*/ 1312849 h 2976563"/>
                  <a:gd name="connsiteX913" fmla="*/ 3376612 w 3463925"/>
                  <a:gd name="connsiteY913" fmla="*/ 1318408 h 2976563"/>
                  <a:gd name="connsiteX914" fmla="*/ 3366294 w 3463925"/>
                  <a:gd name="connsiteY914" fmla="*/ 1323968 h 2976563"/>
                  <a:gd name="connsiteX915" fmla="*/ 3355181 w 3463925"/>
                  <a:gd name="connsiteY915" fmla="*/ 1327939 h 2976563"/>
                  <a:gd name="connsiteX916" fmla="*/ 3344069 w 3463925"/>
                  <a:gd name="connsiteY916" fmla="*/ 1331116 h 2976563"/>
                  <a:gd name="connsiteX917" fmla="*/ 3332956 w 3463925"/>
                  <a:gd name="connsiteY917" fmla="*/ 1334293 h 2976563"/>
                  <a:gd name="connsiteX918" fmla="*/ 3320256 w 3463925"/>
                  <a:gd name="connsiteY918" fmla="*/ 1335881 h 2976563"/>
                  <a:gd name="connsiteX919" fmla="*/ 3308350 w 3463925"/>
                  <a:gd name="connsiteY919" fmla="*/ 1336675 h 2976563"/>
                  <a:gd name="connsiteX920" fmla="*/ 3292475 w 3463925"/>
                  <a:gd name="connsiteY920" fmla="*/ 1335881 h 2976563"/>
                  <a:gd name="connsiteX921" fmla="*/ 3278981 w 3463925"/>
                  <a:gd name="connsiteY921" fmla="*/ 1333498 h 2976563"/>
                  <a:gd name="connsiteX922" fmla="*/ 3264694 w 3463925"/>
                  <a:gd name="connsiteY922" fmla="*/ 1330321 h 2976563"/>
                  <a:gd name="connsiteX923" fmla="*/ 3251994 w 3463925"/>
                  <a:gd name="connsiteY923" fmla="*/ 1325556 h 2976563"/>
                  <a:gd name="connsiteX924" fmla="*/ 3239294 w 3463925"/>
                  <a:gd name="connsiteY924" fmla="*/ 1319202 h 2976563"/>
                  <a:gd name="connsiteX925" fmla="*/ 3228181 w 3463925"/>
                  <a:gd name="connsiteY925" fmla="*/ 1312054 h 2976563"/>
                  <a:gd name="connsiteX926" fmla="*/ 3217069 w 3463925"/>
                  <a:gd name="connsiteY926" fmla="*/ 1303318 h 2976563"/>
                  <a:gd name="connsiteX927" fmla="*/ 3206750 w 3463925"/>
                  <a:gd name="connsiteY927" fmla="*/ 1294581 h 2976563"/>
                  <a:gd name="connsiteX928" fmla="*/ 3197225 w 3463925"/>
                  <a:gd name="connsiteY928" fmla="*/ 1284257 h 2976563"/>
                  <a:gd name="connsiteX929" fmla="*/ 3189288 w 3463925"/>
                  <a:gd name="connsiteY929" fmla="*/ 1273137 h 2976563"/>
                  <a:gd name="connsiteX930" fmla="*/ 3182144 w 3463925"/>
                  <a:gd name="connsiteY930" fmla="*/ 1262018 h 2976563"/>
                  <a:gd name="connsiteX931" fmla="*/ 3175794 w 3463925"/>
                  <a:gd name="connsiteY931" fmla="*/ 1248517 h 2976563"/>
                  <a:gd name="connsiteX932" fmla="*/ 3171031 w 3463925"/>
                  <a:gd name="connsiteY932" fmla="*/ 1235809 h 2976563"/>
                  <a:gd name="connsiteX933" fmla="*/ 3167856 w 3463925"/>
                  <a:gd name="connsiteY933" fmla="*/ 1221513 h 2976563"/>
                  <a:gd name="connsiteX934" fmla="*/ 3165475 w 3463925"/>
                  <a:gd name="connsiteY934" fmla="*/ 1207217 h 2976563"/>
                  <a:gd name="connsiteX935" fmla="*/ 3164681 w 3463925"/>
                  <a:gd name="connsiteY935" fmla="*/ 1192921 h 2976563"/>
                  <a:gd name="connsiteX936" fmla="*/ 3164681 w 3463925"/>
                  <a:gd name="connsiteY936" fmla="*/ 1184979 h 2976563"/>
                  <a:gd name="connsiteX937" fmla="*/ 3165475 w 3463925"/>
                  <a:gd name="connsiteY937" fmla="*/ 1176242 h 2976563"/>
                  <a:gd name="connsiteX938" fmla="*/ 3164681 w 3463925"/>
                  <a:gd name="connsiteY938" fmla="*/ 1176242 h 2976563"/>
                  <a:gd name="connsiteX939" fmla="*/ 3169444 w 3463925"/>
                  <a:gd name="connsiteY939" fmla="*/ 1142885 h 2976563"/>
                  <a:gd name="connsiteX940" fmla="*/ 3173412 w 3463925"/>
                  <a:gd name="connsiteY940" fmla="*/ 1107939 h 2976563"/>
                  <a:gd name="connsiteX941" fmla="*/ 3175794 w 3463925"/>
                  <a:gd name="connsiteY941" fmla="*/ 1072994 h 2976563"/>
                  <a:gd name="connsiteX942" fmla="*/ 3176588 w 3463925"/>
                  <a:gd name="connsiteY942" fmla="*/ 1038842 h 2976563"/>
                  <a:gd name="connsiteX943" fmla="*/ 3175794 w 3463925"/>
                  <a:gd name="connsiteY943" fmla="*/ 999925 h 2976563"/>
                  <a:gd name="connsiteX944" fmla="*/ 3172619 w 3463925"/>
                  <a:gd name="connsiteY944" fmla="*/ 961803 h 2976563"/>
                  <a:gd name="connsiteX945" fmla="*/ 3168650 w 3463925"/>
                  <a:gd name="connsiteY945" fmla="*/ 924474 h 2976563"/>
                  <a:gd name="connsiteX946" fmla="*/ 3161506 w 3463925"/>
                  <a:gd name="connsiteY946" fmla="*/ 887146 h 2976563"/>
                  <a:gd name="connsiteX947" fmla="*/ 3153569 w 3463925"/>
                  <a:gd name="connsiteY947" fmla="*/ 851406 h 2976563"/>
                  <a:gd name="connsiteX948" fmla="*/ 3143250 w 3463925"/>
                  <a:gd name="connsiteY948" fmla="*/ 815666 h 2976563"/>
                  <a:gd name="connsiteX949" fmla="*/ 3130550 w 3463925"/>
                  <a:gd name="connsiteY949" fmla="*/ 780720 h 2976563"/>
                  <a:gd name="connsiteX950" fmla="*/ 3117056 w 3463925"/>
                  <a:gd name="connsiteY950" fmla="*/ 746569 h 2976563"/>
                  <a:gd name="connsiteX951" fmla="*/ 3102769 w 3463925"/>
                  <a:gd name="connsiteY951" fmla="*/ 712417 h 2976563"/>
                  <a:gd name="connsiteX952" fmla="*/ 3085306 w 3463925"/>
                  <a:gd name="connsiteY952" fmla="*/ 680648 h 2976563"/>
                  <a:gd name="connsiteX953" fmla="*/ 3067844 w 3463925"/>
                  <a:gd name="connsiteY953" fmla="*/ 648879 h 2976563"/>
                  <a:gd name="connsiteX954" fmla="*/ 3048794 w 3463925"/>
                  <a:gd name="connsiteY954" fmla="*/ 619493 h 2976563"/>
                  <a:gd name="connsiteX955" fmla="*/ 3027362 w 3463925"/>
                  <a:gd name="connsiteY955" fmla="*/ 589313 h 2976563"/>
                  <a:gd name="connsiteX956" fmla="*/ 3005931 w 3463925"/>
                  <a:gd name="connsiteY956" fmla="*/ 560721 h 2976563"/>
                  <a:gd name="connsiteX957" fmla="*/ 2982119 w 3463925"/>
                  <a:gd name="connsiteY957" fmla="*/ 534511 h 2976563"/>
                  <a:gd name="connsiteX958" fmla="*/ 2956719 w 3463925"/>
                  <a:gd name="connsiteY958" fmla="*/ 507508 h 2976563"/>
                  <a:gd name="connsiteX959" fmla="*/ 2930525 w 3463925"/>
                  <a:gd name="connsiteY959" fmla="*/ 482887 h 2976563"/>
                  <a:gd name="connsiteX960" fmla="*/ 2902744 w 3463925"/>
                  <a:gd name="connsiteY960" fmla="*/ 459060 h 2976563"/>
                  <a:gd name="connsiteX961" fmla="*/ 2875756 w 3463925"/>
                  <a:gd name="connsiteY961" fmla="*/ 436822 h 2976563"/>
                  <a:gd name="connsiteX962" fmla="*/ 2845594 w 3463925"/>
                  <a:gd name="connsiteY962" fmla="*/ 416172 h 2976563"/>
                  <a:gd name="connsiteX963" fmla="*/ 2814638 w 3463925"/>
                  <a:gd name="connsiteY963" fmla="*/ 395523 h 2976563"/>
                  <a:gd name="connsiteX964" fmla="*/ 2782888 w 3463925"/>
                  <a:gd name="connsiteY964" fmla="*/ 378050 h 2976563"/>
                  <a:gd name="connsiteX965" fmla="*/ 2751138 w 3463925"/>
                  <a:gd name="connsiteY965" fmla="*/ 362165 h 2976563"/>
                  <a:gd name="connsiteX966" fmla="*/ 2717800 w 3463925"/>
                  <a:gd name="connsiteY966" fmla="*/ 346281 h 2976563"/>
                  <a:gd name="connsiteX967" fmla="*/ 2683669 w 3463925"/>
                  <a:gd name="connsiteY967" fmla="*/ 332779 h 2976563"/>
                  <a:gd name="connsiteX968" fmla="*/ 2648744 w 3463925"/>
                  <a:gd name="connsiteY968" fmla="*/ 320866 h 2976563"/>
                  <a:gd name="connsiteX969" fmla="*/ 2613025 w 3463925"/>
                  <a:gd name="connsiteY969" fmla="*/ 310541 h 2976563"/>
                  <a:gd name="connsiteX970" fmla="*/ 2577306 w 3463925"/>
                  <a:gd name="connsiteY970" fmla="*/ 302599 h 2976563"/>
                  <a:gd name="connsiteX971" fmla="*/ 2540000 w 3463925"/>
                  <a:gd name="connsiteY971" fmla="*/ 296245 h 2976563"/>
                  <a:gd name="connsiteX972" fmla="*/ 2501900 w 3463925"/>
                  <a:gd name="connsiteY972" fmla="*/ 291480 h 2976563"/>
                  <a:gd name="connsiteX973" fmla="*/ 2464594 w 3463925"/>
                  <a:gd name="connsiteY973" fmla="*/ 288303 h 2976563"/>
                  <a:gd name="connsiteX974" fmla="*/ 2426494 w 3463925"/>
                  <a:gd name="connsiteY974" fmla="*/ 286714 h 2976563"/>
                  <a:gd name="connsiteX975" fmla="*/ 2410619 w 3463925"/>
                  <a:gd name="connsiteY975" fmla="*/ 286714 h 2976563"/>
                  <a:gd name="connsiteX976" fmla="*/ 2396331 w 3463925"/>
                  <a:gd name="connsiteY976" fmla="*/ 283537 h 2976563"/>
                  <a:gd name="connsiteX977" fmla="*/ 2383631 w 3463925"/>
                  <a:gd name="connsiteY977" fmla="*/ 281155 h 2976563"/>
                  <a:gd name="connsiteX978" fmla="*/ 2370138 w 3463925"/>
                  <a:gd name="connsiteY978" fmla="*/ 275595 h 2976563"/>
                  <a:gd name="connsiteX979" fmla="*/ 2357438 w 3463925"/>
                  <a:gd name="connsiteY979" fmla="*/ 269241 h 2976563"/>
                  <a:gd name="connsiteX980" fmla="*/ 2345531 w 3463925"/>
                  <a:gd name="connsiteY980" fmla="*/ 262093 h 2976563"/>
                  <a:gd name="connsiteX981" fmla="*/ 2335212 w 3463925"/>
                  <a:gd name="connsiteY981" fmla="*/ 254151 h 2976563"/>
                  <a:gd name="connsiteX982" fmla="*/ 2324894 w 3463925"/>
                  <a:gd name="connsiteY982" fmla="*/ 244621 h 2976563"/>
                  <a:gd name="connsiteX983" fmla="*/ 2315369 w 3463925"/>
                  <a:gd name="connsiteY983" fmla="*/ 234296 h 2976563"/>
                  <a:gd name="connsiteX984" fmla="*/ 2307431 w 3463925"/>
                  <a:gd name="connsiteY984" fmla="*/ 224765 h 2976563"/>
                  <a:gd name="connsiteX985" fmla="*/ 2300288 w 3463925"/>
                  <a:gd name="connsiteY985" fmla="*/ 212057 h 2976563"/>
                  <a:gd name="connsiteX986" fmla="*/ 2293938 w 3463925"/>
                  <a:gd name="connsiteY986" fmla="*/ 200144 h 2976563"/>
                  <a:gd name="connsiteX987" fmla="*/ 2289175 w 3463925"/>
                  <a:gd name="connsiteY987" fmla="*/ 186642 h 2976563"/>
                  <a:gd name="connsiteX988" fmla="*/ 2286000 w 3463925"/>
                  <a:gd name="connsiteY988" fmla="*/ 173141 h 2976563"/>
                  <a:gd name="connsiteX989" fmla="*/ 2282825 w 3463925"/>
                  <a:gd name="connsiteY989" fmla="*/ 158845 h 2976563"/>
                  <a:gd name="connsiteX990" fmla="*/ 2282825 w 3463925"/>
                  <a:gd name="connsiteY990" fmla="*/ 143754 h 2976563"/>
                  <a:gd name="connsiteX991" fmla="*/ 2282825 w 3463925"/>
                  <a:gd name="connsiteY991" fmla="*/ 128664 h 2976563"/>
                  <a:gd name="connsiteX992" fmla="*/ 2286000 w 3463925"/>
                  <a:gd name="connsiteY992" fmla="*/ 114368 h 2976563"/>
                  <a:gd name="connsiteX993" fmla="*/ 2289175 w 3463925"/>
                  <a:gd name="connsiteY993" fmla="*/ 101661 h 2976563"/>
                  <a:gd name="connsiteX994" fmla="*/ 2293938 w 3463925"/>
                  <a:gd name="connsiteY994" fmla="*/ 88159 h 2976563"/>
                  <a:gd name="connsiteX995" fmla="*/ 2300288 w 3463925"/>
                  <a:gd name="connsiteY995" fmla="*/ 75451 h 2976563"/>
                  <a:gd name="connsiteX996" fmla="*/ 2307431 w 3463925"/>
                  <a:gd name="connsiteY996" fmla="*/ 63538 h 2976563"/>
                  <a:gd name="connsiteX997" fmla="*/ 2315369 w 3463925"/>
                  <a:gd name="connsiteY997" fmla="*/ 52419 h 2976563"/>
                  <a:gd name="connsiteX998" fmla="*/ 2324894 w 3463925"/>
                  <a:gd name="connsiteY998" fmla="*/ 42094 h 2976563"/>
                  <a:gd name="connsiteX999" fmla="*/ 2335212 w 3463925"/>
                  <a:gd name="connsiteY999" fmla="*/ 32563 h 2976563"/>
                  <a:gd name="connsiteX1000" fmla="*/ 2345531 w 3463925"/>
                  <a:gd name="connsiteY1000" fmla="*/ 24621 h 2976563"/>
                  <a:gd name="connsiteX1001" fmla="*/ 2357438 w 3463925"/>
                  <a:gd name="connsiteY1001" fmla="*/ 17473 h 2976563"/>
                  <a:gd name="connsiteX1002" fmla="*/ 2370138 w 3463925"/>
                  <a:gd name="connsiteY1002" fmla="*/ 11119 h 2976563"/>
                  <a:gd name="connsiteX1003" fmla="*/ 2383631 w 3463925"/>
                  <a:gd name="connsiteY1003" fmla="*/ 7148 h 2976563"/>
                  <a:gd name="connsiteX1004" fmla="*/ 2396331 w 3463925"/>
                  <a:gd name="connsiteY1004" fmla="*/ 3177 h 2976563"/>
                  <a:gd name="connsiteX1005" fmla="*/ 2410619 w 3463925"/>
                  <a:gd name="connsiteY1005" fmla="*/ 794 h 2976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</a:cxnLst>
                <a:rect l="l" t="t" r="r" b="b"/>
                <a:pathLst>
                  <a:path w="3463925" h="2976563">
                    <a:moveTo>
                      <a:pt x="1131888" y="2093913"/>
                    </a:moveTo>
                    <a:lnTo>
                      <a:pt x="1109662" y="2094703"/>
                    </a:lnTo>
                    <a:lnTo>
                      <a:pt x="1089025" y="2097863"/>
                    </a:lnTo>
                    <a:lnTo>
                      <a:pt x="1070769" y="2103394"/>
                    </a:lnTo>
                    <a:lnTo>
                      <a:pt x="1052512" y="2109714"/>
                    </a:lnTo>
                    <a:lnTo>
                      <a:pt x="1035050" y="2117614"/>
                    </a:lnTo>
                    <a:lnTo>
                      <a:pt x="1018381" y="2127885"/>
                    </a:lnTo>
                    <a:lnTo>
                      <a:pt x="1003300" y="2138155"/>
                    </a:lnTo>
                    <a:lnTo>
                      <a:pt x="988219" y="2150006"/>
                    </a:lnTo>
                    <a:lnTo>
                      <a:pt x="976312" y="2163437"/>
                    </a:lnTo>
                    <a:lnTo>
                      <a:pt x="963612" y="2177657"/>
                    </a:lnTo>
                    <a:lnTo>
                      <a:pt x="954088" y="2191878"/>
                    </a:lnTo>
                    <a:lnTo>
                      <a:pt x="944562" y="2207679"/>
                    </a:lnTo>
                    <a:lnTo>
                      <a:pt x="937419" y="2223480"/>
                    </a:lnTo>
                    <a:lnTo>
                      <a:pt x="931069" y="2240071"/>
                    </a:lnTo>
                    <a:lnTo>
                      <a:pt x="927100" y="2256662"/>
                    </a:lnTo>
                    <a:lnTo>
                      <a:pt x="923925" y="2273253"/>
                    </a:lnTo>
                    <a:lnTo>
                      <a:pt x="923925" y="2289843"/>
                    </a:lnTo>
                    <a:lnTo>
                      <a:pt x="924719" y="2306434"/>
                    </a:lnTo>
                    <a:lnTo>
                      <a:pt x="927100" y="2322235"/>
                    </a:lnTo>
                    <a:lnTo>
                      <a:pt x="931862" y="2338036"/>
                    </a:lnTo>
                    <a:lnTo>
                      <a:pt x="938212" y="2352257"/>
                    </a:lnTo>
                    <a:lnTo>
                      <a:pt x="946944" y="2365687"/>
                    </a:lnTo>
                    <a:lnTo>
                      <a:pt x="956469" y="2377538"/>
                    </a:lnTo>
                    <a:lnTo>
                      <a:pt x="968375" y="2388599"/>
                    </a:lnTo>
                    <a:lnTo>
                      <a:pt x="980281" y="2398079"/>
                    </a:lnTo>
                    <a:lnTo>
                      <a:pt x="994569" y="2407560"/>
                    </a:lnTo>
                    <a:lnTo>
                      <a:pt x="1008856" y="2414670"/>
                    </a:lnTo>
                    <a:lnTo>
                      <a:pt x="1025525" y="2421780"/>
                    </a:lnTo>
                    <a:lnTo>
                      <a:pt x="1042988" y="2425731"/>
                    </a:lnTo>
                    <a:lnTo>
                      <a:pt x="1060450" y="2429681"/>
                    </a:lnTo>
                    <a:lnTo>
                      <a:pt x="1079500" y="2430471"/>
                    </a:lnTo>
                    <a:lnTo>
                      <a:pt x="1099344" y="2432051"/>
                    </a:lnTo>
                    <a:lnTo>
                      <a:pt x="1119188" y="2429681"/>
                    </a:lnTo>
                    <a:lnTo>
                      <a:pt x="1139031" y="2426521"/>
                    </a:lnTo>
                    <a:lnTo>
                      <a:pt x="1158875" y="2421780"/>
                    </a:lnTo>
                    <a:lnTo>
                      <a:pt x="1177131" y="2415460"/>
                    </a:lnTo>
                    <a:lnTo>
                      <a:pt x="1194594" y="2408350"/>
                    </a:lnTo>
                    <a:lnTo>
                      <a:pt x="1212056" y="2398869"/>
                    </a:lnTo>
                    <a:lnTo>
                      <a:pt x="1228725" y="2390179"/>
                    </a:lnTo>
                    <a:lnTo>
                      <a:pt x="1243806" y="2379118"/>
                    </a:lnTo>
                    <a:lnTo>
                      <a:pt x="1257300" y="2366478"/>
                    </a:lnTo>
                    <a:lnTo>
                      <a:pt x="1269206" y="2353047"/>
                    </a:lnTo>
                    <a:lnTo>
                      <a:pt x="1281112" y="2339616"/>
                    </a:lnTo>
                    <a:lnTo>
                      <a:pt x="1291431" y="2324605"/>
                    </a:lnTo>
                    <a:lnTo>
                      <a:pt x="1299369" y="2309594"/>
                    </a:lnTo>
                    <a:lnTo>
                      <a:pt x="1305719" y="2293794"/>
                    </a:lnTo>
                    <a:lnTo>
                      <a:pt x="1310481" y="2277993"/>
                    </a:lnTo>
                    <a:lnTo>
                      <a:pt x="1313656" y="2261402"/>
                    </a:lnTo>
                    <a:lnTo>
                      <a:pt x="1314450" y="2244811"/>
                    </a:lnTo>
                    <a:lnTo>
                      <a:pt x="1313656" y="2227430"/>
                    </a:lnTo>
                    <a:lnTo>
                      <a:pt x="1310481" y="2212419"/>
                    </a:lnTo>
                    <a:lnTo>
                      <a:pt x="1306512" y="2195828"/>
                    </a:lnTo>
                    <a:lnTo>
                      <a:pt x="1300162" y="2181608"/>
                    </a:lnTo>
                    <a:lnTo>
                      <a:pt x="1292225" y="2167387"/>
                    </a:lnTo>
                    <a:lnTo>
                      <a:pt x="1282700" y="2153956"/>
                    </a:lnTo>
                    <a:lnTo>
                      <a:pt x="1271588" y="2142896"/>
                    </a:lnTo>
                    <a:lnTo>
                      <a:pt x="1258094" y="2131835"/>
                    </a:lnTo>
                    <a:lnTo>
                      <a:pt x="1244600" y="2121564"/>
                    </a:lnTo>
                    <a:lnTo>
                      <a:pt x="1228725" y="2113664"/>
                    </a:lnTo>
                    <a:lnTo>
                      <a:pt x="1212056" y="2106554"/>
                    </a:lnTo>
                    <a:lnTo>
                      <a:pt x="1193800" y="2101023"/>
                    </a:lnTo>
                    <a:lnTo>
                      <a:pt x="1173956" y="2097073"/>
                    </a:lnTo>
                    <a:lnTo>
                      <a:pt x="1153319" y="2093913"/>
                    </a:lnTo>
                    <a:close/>
                    <a:moveTo>
                      <a:pt x="1430769" y="2000250"/>
                    </a:moveTo>
                    <a:lnTo>
                      <a:pt x="1423588" y="2001040"/>
                    </a:lnTo>
                    <a:lnTo>
                      <a:pt x="1415609" y="2002619"/>
                    </a:lnTo>
                    <a:lnTo>
                      <a:pt x="1407630" y="2005778"/>
                    </a:lnTo>
                    <a:lnTo>
                      <a:pt x="1400449" y="2008937"/>
                    </a:lnTo>
                    <a:lnTo>
                      <a:pt x="1391672" y="2014466"/>
                    </a:lnTo>
                    <a:lnTo>
                      <a:pt x="1383693" y="2019204"/>
                    </a:lnTo>
                    <a:lnTo>
                      <a:pt x="1376512" y="2024733"/>
                    </a:lnTo>
                    <a:lnTo>
                      <a:pt x="1371724" y="2030261"/>
                    </a:lnTo>
                    <a:lnTo>
                      <a:pt x="1365341" y="2036579"/>
                    </a:lnTo>
                    <a:lnTo>
                      <a:pt x="1361351" y="2043687"/>
                    </a:lnTo>
                    <a:lnTo>
                      <a:pt x="1356564" y="2050795"/>
                    </a:lnTo>
                    <a:lnTo>
                      <a:pt x="1354170" y="2057903"/>
                    </a:lnTo>
                    <a:lnTo>
                      <a:pt x="1351777" y="2065011"/>
                    </a:lnTo>
                    <a:lnTo>
                      <a:pt x="1349383" y="2072119"/>
                    </a:lnTo>
                    <a:lnTo>
                      <a:pt x="1348585" y="2080806"/>
                    </a:lnTo>
                    <a:lnTo>
                      <a:pt x="1347787" y="2087914"/>
                    </a:lnTo>
                    <a:lnTo>
                      <a:pt x="1347787" y="2095022"/>
                    </a:lnTo>
                    <a:lnTo>
                      <a:pt x="1348585" y="2102919"/>
                    </a:lnTo>
                    <a:lnTo>
                      <a:pt x="1350979" y="2110027"/>
                    </a:lnTo>
                    <a:lnTo>
                      <a:pt x="1352574" y="2116345"/>
                    </a:lnTo>
                    <a:lnTo>
                      <a:pt x="1355766" y="2123453"/>
                    </a:lnTo>
                    <a:lnTo>
                      <a:pt x="1358958" y="2129771"/>
                    </a:lnTo>
                    <a:lnTo>
                      <a:pt x="1362947" y="2135300"/>
                    </a:lnTo>
                    <a:lnTo>
                      <a:pt x="1366937" y="2140828"/>
                    </a:lnTo>
                    <a:lnTo>
                      <a:pt x="1372522" y="2144777"/>
                    </a:lnTo>
                    <a:lnTo>
                      <a:pt x="1377310" y="2148726"/>
                    </a:lnTo>
                    <a:lnTo>
                      <a:pt x="1383693" y="2151885"/>
                    </a:lnTo>
                    <a:lnTo>
                      <a:pt x="1390076" y="2154254"/>
                    </a:lnTo>
                    <a:lnTo>
                      <a:pt x="1396459" y="2155833"/>
                    </a:lnTo>
                    <a:lnTo>
                      <a:pt x="1403640" y="2157413"/>
                    </a:lnTo>
                    <a:lnTo>
                      <a:pt x="1410822" y="2157413"/>
                    </a:lnTo>
                    <a:lnTo>
                      <a:pt x="1418003" y="2155833"/>
                    </a:lnTo>
                    <a:lnTo>
                      <a:pt x="1425184" y="2155044"/>
                    </a:lnTo>
                    <a:lnTo>
                      <a:pt x="1432365" y="2152674"/>
                    </a:lnTo>
                    <a:lnTo>
                      <a:pt x="1439546" y="2151095"/>
                    </a:lnTo>
                    <a:lnTo>
                      <a:pt x="1446727" y="2147936"/>
                    </a:lnTo>
                    <a:lnTo>
                      <a:pt x="1453908" y="2143987"/>
                    </a:lnTo>
                    <a:lnTo>
                      <a:pt x="1461090" y="2138459"/>
                    </a:lnTo>
                    <a:lnTo>
                      <a:pt x="1467473" y="2133720"/>
                    </a:lnTo>
                    <a:lnTo>
                      <a:pt x="1473058" y="2127402"/>
                    </a:lnTo>
                    <a:lnTo>
                      <a:pt x="1478644" y="2121084"/>
                    </a:lnTo>
                    <a:lnTo>
                      <a:pt x="1483431" y="2113976"/>
                    </a:lnTo>
                    <a:lnTo>
                      <a:pt x="1488218" y="2106868"/>
                    </a:lnTo>
                    <a:lnTo>
                      <a:pt x="1490612" y="2099760"/>
                    </a:lnTo>
                    <a:lnTo>
                      <a:pt x="1493804" y="2092652"/>
                    </a:lnTo>
                    <a:lnTo>
                      <a:pt x="1496995" y="2085544"/>
                    </a:lnTo>
                    <a:lnTo>
                      <a:pt x="1497793" y="2078437"/>
                    </a:lnTo>
                    <a:lnTo>
                      <a:pt x="1499389" y="2070539"/>
                    </a:lnTo>
                    <a:lnTo>
                      <a:pt x="1500187" y="2063431"/>
                    </a:lnTo>
                    <a:lnTo>
                      <a:pt x="1499389" y="2056323"/>
                    </a:lnTo>
                    <a:lnTo>
                      <a:pt x="1497793" y="2049215"/>
                    </a:lnTo>
                    <a:lnTo>
                      <a:pt x="1496995" y="2042107"/>
                    </a:lnTo>
                    <a:lnTo>
                      <a:pt x="1493804" y="2035789"/>
                    </a:lnTo>
                    <a:lnTo>
                      <a:pt x="1490612" y="2028681"/>
                    </a:lnTo>
                    <a:lnTo>
                      <a:pt x="1486623" y="2023153"/>
                    </a:lnTo>
                    <a:lnTo>
                      <a:pt x="1482633" y="2018415"/>
                    </a:lnTo>
                    <a:lnTo>
                      <a:pt x="1477846" y="2012886"/>
                    </a:lnTo>
                    <a:lnTo>
                      <a:pt x="1472260" y="2008937"/>
                    </a:lnTo>
                    <a:lnTo>
                      <a:pt x="1465877" y="2005778"/>
                    </a:lnTo>
                    <a:lnTo>
                      <a:pt x="1460292" y="2004199"/>
                    </a:lnTo>
                    <a:lnTo>
                      <a:pt x="1453111" y="2001830"/>
                    </a:lnTo>
                    <a:lnTo>
                      <a:pt x="1446727" y="2000250"/>
                    </a:lnTo>
                    <a:lnTo>
                      <a:pt x="1439546" y="2000250"/>
                    </a:lnTo>
                    <a:close/>
                    <a:moveTo>
                      <a:pt x="1342170" y="1662113"/>
                    </a:moveTo>
                    <a:lnTo>
                      <a:pt x="1368326" y="1662113"/>
                    </a:lnTo>
                    <a:lnTo>
                      <a:pt x="1391311" y="1662908"/>
                    </a:lnTo>
                    <a:lnTo>
                      <a:pt x="1415090" y="1663703"/>
                    </a:lnTo>
                    <a:lnTo>
                      <a:pt x="1438075" y="1666088"/>
                    </a:lnTo>
                    <a:lnTo>
                      <a:pt x="1460268" y="1669268"/>
                    </a:lnTo>
                    <a:lnTo>
                      <a:pt x="1481668" y="1673244"/>
                    </a:lnTo>
                    <a:lnTo>
                      <a:pt x="1502276" y="1678014"/>
                    </a:lnTo>
                    <a:lnTo>
                      <a:pt x="1522884" y="1683579"/>
                    </a:lnTo>
                    <a:lnTo>
                      <a:pt x="1541907" y="1688350"/>
                    </a:lnTo>
                    <a:lnTo>
                      <a:pt x="1560929" y="1695505"/>
                    </a:lnTo>
                    <a:lnTo>
                      <a:pt x="1579159" y="1702661"/>
                    </a:lnTo>
                    <a:lnTo>
                      <a:pt x="1596596" y="1709816"/>
                    </a:lnTo>
                    <a:lnTo>
                      <a:pt x="1612449" y="1718562"/>
                    </a:lnTo>
                    <a:lnTo>
                      <a:pt x="1629093" y="1727307"/>
                    </a:lnTo>
                    <a:lnTo>
                      <a:pt x="1645738" y="1736848"/>
                    </a:lnTo>
                    <a:lnTo>
                      <a:pt x="1660005" y="1747184"/>
                    </a:lnTo>
                    <a:lnTo>
                      <a:pt x="1674272" y="1757519"/>
                    </a:lnTo>
                    <a:lnTo>
                      <a:pt x="1688539" y="1768650"/>
                    </a:lnTo>
                    <a:lnTo>
                      <a:pt x="1702013" y="1779781"/>
                    </a:lnTo>
                    <a:lnTo>
                      <a:pt x="1713902" y="1792501"/>
                    </a:lnTo>
                    <a:lnTo>
                      <a:pt x="1726584" y="1804427"/>
                    </a:lnTo>
                    <a:lnTo>
                      <a:pt x="1737680" y="1817148"/>
                    </a:lnTo>
                    <a:lnTo>
                      <a:pt x="1748777" y="1829869"/>
                    </a:lnTo>
                    <a:lnTo>
                      <a:pt x="1759081" y="1843385"/>
                    </a:lnTo>
                    <a:lnTo>
                      <a:pt x="1768592" y="1856901"/>
                    </a:lnTo>
                    <a:lnTo>
                      <a:pt x="1777311" y="1871212"/>
                    </a:lnTo>
                    <a:lnTo>
                      <a:pt x="1786030" y="1885523"/>
                    </a:lnTo>
                    <a:lnTo>
                      <a:pt x="1801882" y="1914144"/>
                    </a:lnTo>
                    <a:lnTo>
                      <a:pt x="1814563" y="1945151"/>
                    </a:lnTo>
                    <a:lnTo>
                      <a:pt x="1825660" y="1976158"/>
                    </a:lnTo>
                    <a:lnTo>
                      <a:pt x="1835171" y="2007165"/>
                    </a:lnTo>
                    <a:lnTo>
                      <a:pt x="1842304" y="2038967"/>
                    </a:lnTo>
                    <a:lnTo>
                      <a:pt x="1846268" y="2070770"/>
                    </a:lnTo>
                    <a:lnTo>
                      <a:pt x="1849438" y="2102572"/>
                    </a:lnTo>
                    <a:lnTo>
                      <a:pt x="1849438" y="2134374"/>
                    </a:lnTo>
                    <a:lnTo>
                      <a:pt x="1848645" y="2166176"/>
                    </a:lnTo>
                    <a:lnTo>
                      <a:pt x="1845475" y="2197183"/>
                    </a:lnTo>
                    <a:lnTo>
                      <a:pt x="1839927" y="2226600"/>
                    </a:lnTo>
                    <a:lnTo>
                      <a:pt x="1832793" y="2256812"/>
                    </a:lnTo>
                    <a:lnTo>
                      <a:pt x="1824867" y="2285434"/>
                    </a:lnTo>
                    <a:lnTo>
                      <a:pt x="1813771" y="2311670"/>
                    </a:lnTo>
                    <a:lnTo>
                      <a:pt x="1801089" y="2337907"/>
                    </a:lnTo>
                    <a:lnTo>
                      <a:pt x="1787615" y="2360963"/>
                    </a:lnTo>
                    <a:lnTo>
                      <a:pt x="1771763" y="2384020"/>
                    </a:lnTo>
                    <a:lnTo>
                      <a:pt x="1755118" y="2405486"/>
                    </a:lnTo>
                    <a:lnTo>
                      <a:pt x="1736888" y="2424568"/>
                    </a:lnTo>
                    <a:lnTo>
                      <a:pt x="1717073" y="2444444"/>
                    </a:lnTo>
                    <a:lnTo>
                      <a:pt x="1698050" y="2463525"/>
                    </a:lnTo>
                    <a:lnTo>
                      <a:pt x="1677442" y="2481016"/>
                    </a:lnTo>
                    <a:lnTo>
                      <a:pt x="1656042" y="2498507"/>
                    </a:lnTo>
                    <a:lnTo>
                      <a:pt x="1633056" y="2515203"/>
                    </a:lnTo>
                    <a:lnTo>
                      <a:pt x="1610071" y="2530309"/>
                    </a:lnTo>
                    <a:lnTo>
                      <a:pt x="1586293" y="2544620"/>
                    </a:lnTo>
                    <a:lnTo>
                      <a:pt x="1561722" y="2558136"/>
                    </a:lnTo>
                    <a:lnTo>
                      <a:pt x="1536358" y="2570857"/>
                    </a:lnTo>
                    <a:lnTo>
                      <a:pt x="1510202" y="2581988"/>
                    </a:lnTo>
                    <a:lnTo>
                      <a:pt x="1484046" y="2592323"/>
                    </a:lnTo>
                    <a:lnTo>
                      <a:pt x="1456305" y="2601864"/>
                    </a:lnTo>
                    <a:lnTo>
                      <a:pt x="1428564" y="2609815"/>
                    </a:lnTo>
                    <a:lnTo>
                      <a:pt x="1400823" y="2616175"/>
                    </a:lnTo>
                    <a:lnTo>
                      <a:pt x="1372289" y="2621740"/>
                    </a:lnTo>
                    <a:lnTo>
                      <a:pt x="1342170" y="2626511"/>
                    </a:lnTo>
                    <a:lnTo>
                      <a:pt x="1313636" y="2628896"/>
                    </a:lnTo>
                    <a:lnTo>
                      <a:pt x="1282724" y="2631281"/>
                    </a:lnTo>
                    <a:lnTo>
                      <a:pt x="1253398" y="2632076"/>
                    </a:lnTo>
                    <a:lnTo>
                      <a:pt x="1222486" y="2631281"/>
                    </a:lnTo>
                    <a:lnTo>
                      <a:pt x="1192367" y="2628101"/>
                    </a:lnTo>
                    <a:lnTo>
                      <a:pt x="1161455" y="2624921"/>
                    </a:lnTo>
                    <a:lnTo>
                      <a:pt x="1129751" y="2620150"/>
                    </a:lnTo>
                    <a:lnTo>
                      <a:pt x="1098047" y="2612995"/>
                    </a:lnTo>
                    <a:lnTo>
                      <a:pt x="1066343" y="2604249"/>
                    </a:lnTo>
                    <a:lnTo>
                      <a:pt x="1035431" y="2595504"/>
                    </a:lnTo>
                    <a:lnTo>
                      <a:pt x="1002934" y="2584373"/>
                    </a:lnTo>
                    <a:lnTo>
                      <a:pt x="971230" y="2570857"/>
                    </a:lnTo>
                    <a:lnTo>
                      <a:pt x="938733" y="2556546"/>
                    </a:lnTo>
                    <a:lnTo>
                      <a:pt x="907029" y="2539850"/>
                    </a:lnTo>
                    <a:lnTo>
                      <a:pt x="892762" y="2530309"/>
                    </a:lnTo>
                    <a:lnTo>
                      <a:pt x="880080" y="2522359"/>
                    </a:lnTo>
                    <a:lnTo>
                      <a:pt x="866606" y="2512818"/>
                    </a:lnTo>
                    <a:lnTo>
                      <a:pt x="855509" y="2503278"/>
                    </a:lnTo>
                    <a:lnTo>
                      <a:pt x="843620" y="2493737"/>
                    </a:lnTo>
                    <a:lnTo>
                      <a:pt x="833316" y="2483401"/>
                    </a:lnTo>
                    <a:lnTo>
                      <a:pt x="824598" y="2472271"/>
                    </a:lnTo>
                    <a:lnTo>
                      <a:pt x="815086" y="2461935"/>
                    </a:lnTo>
                    <a:lnTo>
                      <a:pt x="807160" y="2451599"/>
                    </a:lnTo>
                    <a:lnTo>
                      <a:pt x="800027" y="2440469"/>
                    </a:lnTo>
                    <a:lnTo>
                      <a:pt x="787345" y="2419002"/>
                    </a:lnTo>
                    <a:lnTo>
                      <a:pt x="777041" y="2396741"/>
                    </a:lnTo>
                    <a:lnTo>
                      <a:pt x="769115" y="2376864"/>
                    </a:lnTo>
                    <a:lnTo>
                      <a:pt x="762774" y="2356988"/>
                    </a:lnTo>
                    <a:lnTo>
                      <a:pt x="758811" y="2338702"/>
                    </a:lnTo>
                    <a:lnTo>
                      <a:pt x="755641" y="2322006"/>
                    </a:lnTo>
                    <a:lnTo>
                      <a:pt x="754056" y="2307695"/>
                    </a:lnTo>
                    <a:lnTo>
                      <a:pt x="752470" y="2287024"/>
                    </a:lnTo>
                    <a:lnTo>
                      <a:pt x="752470" y="2279073"/>
                    </a:lnTo>
                    <a:lnTo>
                      <a:pt x="751678" y="2272713"/>
                    </a:lnTo>
                    <a:lnTo>
                      <a:pt x="750885" y="2256812"/>
                    </a:lnTo>
                    <a:lnTo>
                      <a:pt x="749300" y="2228985"/>
                    </a:lnTo>
                    <a:lnTo>
                      <a:pt x="750885" y="2194003"/>
                    </a:lnTo>
                    <a:lnTo>
                      <a:pt x="752470" y="2173331"/>
                    </a:lnTo>
                    <a:lnTo>
                      <a:pt x="754848" y="2151865"/>
                    </a:lnTo>
                    <a:lnTo>
                      <a:pt x="758019" y="2128013"/>
                    </a:lnTo>
                    <a:lnTo>
                      <a:pt x="761982" y="2103367"/>
                    </a:lnTo>
                    <a:lnTo>
                      <a:pt x="766737" y="2078720"/>
                    </a:lnTo>
                    <a:lnTo>
                      <a:pt x="773078" y="2051688"/>
                    </a:lnTo>
                    <a:lnTo>
                      <a:pt x="781797" y="2026247"/>
                    </a:lnTo>
                    <a:lnTo>
                      <a:pt x="791308" y="1998420"/>
                    </a:lnTo>
                    <a:lnTo>
                      <a:pt x="803197" y="1972183"/>
                    </a:lnTo>
                    <a:lnTo>
                      <a:pt x="815086" y="1944356"/>
                    </a:lnTo>
                    <a:lnTo>
                      <a:pt x="830938" y="1917325"/>
                    </a:lnTo>
                    <a:lnTo>
                      <a:pt x="847583" y="1891088"/>
                    </a:lnTo>
                    <a:lnTo>
                      <a:pt x="867398" y="1864851"/>
                    </a:lnTo>
                    <a:lnTo>
                      <a:pt x="888799" y="1839410"/>
                    </a:lnTo>
                    <a:lnTo>
                      <a:pt x="901480" y="1827484"/>
                    </a:lnTo>
                    <a:lnTo>
                      <a:pt x="913370" y="1814763"/>
                    </a:lnTo>
                    <a:lnTo>
                      <a:pt x="926844" y="1803632"/>
                    </a:lnTo>
                    <a:lnTo>
                      <a:pt x="940318" y="1790911"/>
                    </a:lnTo>
                    <a:lnTo>
                      <a:pt x="954585" y="1780576"/>
                    </a:lnTo>
                    <a:lnTo>
                      <a:pt x="969645" y="1769445"/>
                    </a:lnTo>
                    <a:lnTo>
                      <a:pt x="985497" y="1759109"/>
                    </a:lnTo>
                    <a:lnTo>
                      <a:pt x="1002934" y="1748774"/>
                    </a:lnTo>
                    <a:lnTo>
                      <a:pt x="1020371" y="1740028"/>
                    </a:lnTo>
                    <a:lnTo>
                      <a:pt x="1037016" y="1730487"/>
                    </a:lnTo>
                    <a:lnTo>
                      <a:pt x="1056831" y="1721742"/>
                    </a:lnTo>
                    <a:lnTo>
                      <a:pt x="1076647" y="1712996"/>
                    </a:lnTo>
                    <a:lnTo>
                      <a:pt x="1096462" y="1705046"/>
                    </a:lnTo>
                    <a:lnTo>
                      <a:pt x="1118655" y="1697890"/>
                    </a:lnTo>
                    <a:lnTo>
                      <a:pt x="1140848" y="1691530"/>
                    </a:lnTo>
                    <a:lnTo>
                      <a:pt x="1163041" y="1685169"/>
                    </a:lnTo>
                    <a:lnTo>
                      <a:pt x="1186819" y="1680399"/>
                    </a:lnTo>
                    <a:lnTo>
                      <a:pt x="1212182" y="1674834"/>
                    </a:lnTo>
                    <a:lnTo>
                      <a:pt x="1238338" y="1670859"/>
                    </a:lnTo>
                    <a:lnTo>
                      <a:pt x="1264494" y="1666883"/>
                    </a:lnTo>
                    <a:lnTo>
                      <a:pt x="1291443" y="1664498"/>
                    </a:lnTo>
                    <a:lnTo>
                      <a:pt x="1317599" y="1662908"/>
                    </a:lnTo>
                    <a:close/>
                    <a:moveTo>
                      <a:pt x="1432302" y="1412875"/>
                    </a:moveTo>
                    <a:lnTo>
                      <a:pt x="1379141" y="1415255"/>
                    </a:lnTo>
                    <a:lnTo>
                      <a:pt x="1325980" y="1418428"/>
                    </a:lnTo>
                    <a:lnTo>
                      <a:pt x="1272819" y="1423188"/>
                    </a:lnTo>
                    <a:lnTo>
                      <a:pt x="1220451" y="1429534"/>
                    </a:lnTo>
                    <a:lnTo>
                      <a:pt x="1168877" y="1437467"/>
                    </a:lnTo>
                    <a:lnTo>
                      <a:pt x="1118890" y="1447780"/>
                    </a:lnTo>
                    <a:lnTo>
                      <a:pt x="1068903" y="1458093"/>
                    </a:lnTo>
                    <a:lnTo>
                      <a:pt x="1020502" y="1470785"/>
                    </a:lnTo>
                    <a:lnTo>
                      <a:pt x="972895" y="1485065"/>
                    </a:lnTo>
                    <a:lnTo>
                      <a:pt x="926875" y="1500137"/>
                    </a:lnTo>
                    <a:lnTo>
                      <a:pt x="881649" y="1516796"/>
                    </a:lnTo>
                    <a:lnTo>
                      <a:pt x="838009" y="1534249"/>
                    </a:lnTo>
                    <a:lnTo>
                      <a:pt x="795956" y="1553288"/>
                    </a:lnTo>
                    <a:lnTo>
                      <a:pt x="754697" y="1573120"/>
                    </a:lnTo>
                    <a:lnTo>
                      <a:pt x="715818" y="1594539"/>
                    </a:lnTo>
                    <a:lnTo>
                      <a:pt x="677733" y="1616751"/>
                    </a:lnTo>
                    <a:lnTo>
                      <a:pt x="642028" y="1640549"/>
                    </a:lnTo>
                    <a:lnTo>
                      <a:pt x="607116" y="1665141"/>
                    </a:lnTo>
                    <a:lnTo>
                      <a:pt x="574584" y="1690527"/>
                    </a:lnTo>
                    <a:lnTo>
                      <a:pt x="543640" y="1717499"/>
                    </a:lnTo>
                    <a:lnTo>
                      <a:pt x="515076" y="1745264"/>
                    </a:lnTo>
                    <a:lnTo>
                      <a:pt x="487305" y="1773822"/>
                    </a:lnTo>
                    <a:lnTo>
                      <a:pt x="462708" y="1803967"/>
                    </a:lnTo>
                    <a:lnTo>
                      <a:pt x="438905" y="1833319"/>
                    </a:lnTo>
                    <a:lnTo>
                      <a:pt x="419069" y="1864257"/>
                    </a:lnTo>
                    <a:lnTo>
                      <a:pt x="400026" y="1895989"/>
                    </a:lnTo>
                    <a:lnTo>
                      <a:pt x="384157" y="1928514"/>
                    </a:lnTo>
                    <a:lnTo>
                      <a:pt x="369875" y="1961039"/>
                    </a:lnTo>
                    <a:lnTo>
                      <a:pt x="363527" y="1977698"/>
                    </a:lnTo>
                    <a:lnTo>
                      <a:pt x="357973" y="1995150"/>
                    </a:lnTo>
                    <a:lnTo>
                      <a:pt x="353212" y="2012603"/>
                    </a:lnTo>
                    <a:lnTo>
                      <a:pt x="349245" y="2029262"/>
                    </a:lnTo>
                    <a:lnTo>
                      <a:pt x="345278" y="2046714"/>
                    </a:lnTo>
                    <a:lnTo>
                      <a:pt x="342104" y="2064167"/>
                    </a:lnTo>
                    <a:lnTo>
                      <a:pt x="339724" y="2082412"/>
                    </a:lnTo>
                    <a:lnTo>
                      <a:pt x="338137" y="2099865"/>
                    </a:lnTo>
                    <a:lnTo>
                      <a:pt x="336550" y="2117317"/>
                    </a:lnTo>
                    <a:lnTo>
                      <a:pt x="336550" y="2135563"/>
                    </a:lnTo>
                    <a:lnTo>
                      <a:pt x="336550" y="2153808"/>
                    </a:lnTo>
                    <a:lnTo>
                      <a:pt x="338137" y="2171261"/>
                    </a:lnTo>
                    <a:lnTo>
                      <a:pt x="339724" y="2188713"/>
                    </a:lnTo>
                    <a:lnTo>
                      <a:pt x="342104" y="2206166"/>
                    </a:lnTo>
                    <a:lnTo>
                      <a:pt x="345278" y="2223618"/>
                    </a:lnTo>
                    <a:lnTo>
                      <a:pt x="349245" y="2241070"/>
                    </a:lnTo>
                    <a:lnTo>
                      <a:pt x="353212" y="2258523"/>
                    </a:lnTo>
                    <a:lnTo>
                      <a:pt x="357973" y="2275182"/>
                    </a:lnTo>
                    <a:lnTo>
                      <a:pt x="363527" y="2291048"/>
                    </a:lnTo>
                    <a:lnTo>
                      <a:pt x="369875" y="2307707"/>
                    </a:lnTo>
                    <a:lnTo>
                      <a:pt x="377016" y="2324366"/>
                    </a:lnTo>
                    <a:lnTo>
                      <a:pt x="384157" y="2340232"/>
                    </a:lnTo>
                    <a:lnTo>
                      <a:pt x="400026" y="2371963"/>
                    </a:lnTo>
                    <a:lnTo>
                      <a:pt x="419069" y="2402902"/>
                    </a:lnTo>
                    <a:lnTo>
                      <a:pt x="438905" y="2433047"/>
                    </a:lnTo>
                    <a:lnTo>
                      <a:pt x="462708" y="2461605"/>
                    </a:lnTo>
                    <a:lnTo>
                      <a:pt x="487305" y="2489370"/>
                    </a:lnTo>
                    <a:lnTo>
                      <a:pt x="515076" y="2515549"/>
                    </a:lnTo>
                    <a:lnTo>
                      <a:pt x="543640" y="2542521"/>
                    </a:lnTo>
                    <a:lnTo>
                      <a:pt x="574584" y="2567113"/>
                    </a:lnTo>
                    <a:lnTo>
                      <a:pt x="607116" y="2590912"/>
                    </a:lnTo>
                    <a:lnTo>
                      <a:pt x="642028" y="2613124"/>
                    </a:lnTo>
                    <a:lnTo>
                      <a:pt x="677733" y="2634543"/>
                    </a:lnTo>
                    <a:lnTo>
                      <a:pt x="715818" y="2654375"/>
                    </a:lnTo>
                    <a:lnTo>
                      <a:pt x="754697" y="2673414"/>
                    </a:lnTo>
                    <a:lnTo>
                      <a:pt x="795956" y="2690866"/>
                    </a:lnTo>
                    <a:lnTo>
                      <a:pt x="838009" y="2707525"/>
                    </a:lnTo>
                    <a:lnTo>
                      <a:pt x="881649" y="2721805"/>
                    </a:lnTo>
                    <a:lnTo>
                      <a:pt x="926875" y="2735290"/>
                    </a:lnTo>
                    <a:lnTo>
                      <a:pt x="972895" y="2746397"/>
                    </a:lnTo>
                    <a:lnTo>
                      <a:pt x="1020502" y="2756709"/>
                    </a:lnTo>
                    <a:lnTo>
                      <a:pt x="1068903" y="2766229"/>
                    </a:lnTo>
                    <a:lnTo>
                      <a:pt x="1118890" y="2773368"/>
                    </a:lnTo>
                    <a:lnTo>
                      <a:pt x="1168877" y="2778128"/>
                    </a:lnTo>
                    <a:lnTo>
                      <a:pt x="1220451" y="2781301"/>
                    </a:lnTo>
                    <a:lnTo>
                      <a:pt x="1272819" y="2782888"/>
                    </a:lnTo>
                    <a:lnTo>
                      <a:pt x="1325980" y="2782888"/>
                    </a:lnTo>
                    <a:lnTo>
                      <a:pt x="1379141" y="2782095"/>
                    </a:lnTo>
                    <a:lnTo>
                      <a:pt x="1432302" y="2778922"/>
                    </a:lnTo>
                    <a:lnTo>
                      <a:pt x="1485463" y="2773368"/>
                    </a:lnTo>
                    <a:lnTo>
                      <a:pt x="1537830" y="2766229"/>
                    </a:lnTo>
                    <a:lnTo>
                      <a:pt x="1589404" y="2757503"/>
                    </a:lnTo>
                    <a:lnTo>
                      <a:pt x="1640185" y="2746397"/>
                    </a:lnTo>
                    <a:lnTo>
                      <a:pt x="1689379" y="2733704"/>
                    </a:lnTo>
                    <a:lnTo>
                      <a:pt x="1737779" y="2719425"/>
                    </a:lnTo>
                    <a:lnTo>
                      <a:pt x="1786180" y="2704352"/>
                    </a:lnTo>
                    <a:lnTo>
                      <a:pt x="1832200" y="2687693"/>
                    </a:lnTo>
                    <a:lnTo>
                      <a:pt x="1877426" y="2668654"/>
                    </a:lnTo>
                    <a:lnTo>
                      <a:pt x="1920272" y="2648822"/>
                    </a:lnTo>
                    <a:lnTo>
                      <a:pt x="1963118" y="2627403"/>
                    </a:lnTo>
                    <a:lnTo>
                      <a:pt x="2003584" y="2605191"/>
                    </a:lnTo>
                    <a:lnTo>
                      <a:pt x="2043257" y="2581392"/>
                    </a:lnTo>
                    <a:lnTo>
                      <a:pt x="2081342" y="2556800"/>
                    </a:lnTo>
                    <a:lnTo>
                      <a:pt x="2117048" y="2529828"/>
                    </a:lnTo>
                    <a:lnTo>
                      <a:pt x="2151959" y="2503650"/>
                    </a:lnTo>
                    <a:lnTo>
                      <a:pt x="2184491" y="2475884"/>
                    </a:lnTo>
                    <a:lnTo>
                      <a:pt x="2215435" y="2445739"/>
                    </a:lnTo>
                    <a:lnTo>
                      <a:pt x="2243999" y="2416388"/>
                    </a:lnTo>
                    <a:lnTo>
                      <a:pt x="2271770" y="2385449"/>
                    </a:lnTo>
                    <a:lnTo>
                      <a:pt x="2296367" y="2355304"/>
                    </a:lnTo>
                    <a:lnTo>
                      <a:pt x="2320170" y="2321986"/>
                    </a:lnTo>
                    <a:lnTo>
                      <a:pt x="2340800" y="2289461"/>
                    </a:lnTo>
                    <a:lnTo>
                      <a:pt x="2359843" y="2256936"/>
                    </a:lnTo>
                    <a:lnTo>
                      <a:pt x="2376505" y="2222032"/>
                    </a:lnTo>
                    <a:lnTo>
                      <a:pt x="2389994" y="2187920"/>
                    </a:lnTo>
                    <a:lnTo>
                      <a:pt x="2401895" y="2153015"/>
                    </a:lnTo>
                    <a:lnTo>
                      <a:pt x="2405863" y="2135563"/>
                    </a:lnTo>
                    <a:lnTo>
                      <a:pt x="2411417" y="2118110"/>
                    </a:lnTo>
                    <a:lnTo>
                      <a:pt x="2414590" y="2099865"/>
                    </a:lnTo>
                    <a:lnTo>
                      <a:pt x="2416971" y="2082412"/>
                    </a:lnTo>
                    <a:lnTo>
                      <a:pt x="2419351" y="2064167"/>
                    </a:lnTo>
                    <a:lnTo>
                      <a:pt x="2421732" y="2046714"/>
                    </a:lnTo>
                    <a:lnTo>
                      <a:pt x="2422525" y="2027675"/>
                    </a:lnTo>
                    <a:lnTo>
                      <a:pt x="2422525" y="2010223"/>
                    </a:lnTo>
                    <a:lnTo>
                      <a:pt x="2422525" y="1991977"/>
                    </a:lnTo>
                    <a:lnTo>
                      <a:pt x="2421732" y="1974525"/>
                    </a:lnTo>
                    <a:lnTo>
                      <a:pt x="2419351" y="1957072"/>
                    </a:lnTo>
                    <a:lnTo>
                      <a:pt x="2416971" y="1939620"/>
                    </a:lnTo>
                    <a:lnTo>
                      <a:pt x="2414590" y="1923754"/>
                    </a:lnTo>
                    <a:lnTo>
                      <a:pt x="2411417" y="1906302"/>
                    </a:lnTo>
                    <a:lnTo>
                      <a:pt x="2405863" y="1889643"/>
                    </a:lnTo>
                    <a:lnTo>
                      <a:pt x="2401895" y="1872984"/>
                    </a:lnTo>
                    <a:lnTo>
                      <a:pt x="2395548" y="1857118"/>
                    </a:lnTo>
                    <a:lnTo>
                      <a:pt x="2389994" y="1841252"/>
                    </a:lnTo>
                    <a:lnTo>
                      <a:pt x="2383646" y="1826179"/>
                    </a:lnTo>
                    <a:lnTo>
                      <a:pt x="2376505" y="1811107"/>
                    </a:lnTo>
                    <a:lnTo>
                      <a:pt x="2367777" y="1795241"/>
                    </a:lnTo>
                    <a:lnTo>
                      <a:pt x="2359843" y="1780962"/>
                    </a:lnTo>
                    <a:lnTo>
                      <a:pt x="2340800" y="1751610"/>
                    </a:lnTo>
                    <a:lnTo>
                      <a:pt x="2320170" y="1723845"/>
                    </a:lnTo>
                    <a:lnTo>
                      <a:pt x="2296367" y="1696873"/>
                    </a:lnTo>
                    <a:lnTo>
                      <a:pt x="2271770" y="1671488"/>
                    </a:lnTo>
                    <a:lnTo>
                      <a:pt x="2243999" y="1646102"/>
                    </a:lnTo>
                    <a:lnTo>
                      <a:pt x="2215435" y="1622304"/>
                    </a:lnTo>
                    <a:lnTo>
                      <a:pt x="2184491" y="1600885"/>
                    </a:lnTo>
                    <a:lnTo>
                      <a:pt x="2151959" y="1579466"/>
                    </a:lnTo>
                    <a:lnTo>
                      <a:pt x="2117048" y="1558841"/>
                    </a:lnTo>
                    <a:lnTo>
                      <a:pt x="2081342" y="1540595"/>
                    </a:lnTo>
                    <a:lnTo>
                      <a:pt x="2043257" y="1521556"/>
                    </a:lnTo>
                    <a:lnTo>
                      <a:pt x="2003584" y="1505690"/>
                    </a:lnTo>
                    <a:lnTo>
                      <a:pt x="1963118" y="1491411"/>
                    </a:lnTo>
                    <a:lnTo>
                      <a:pt x="1920272" y="1476339"/>
                    </a:lnTo>
                    <a:lnTo>
                      <a:pt x="1877426" y="1464439"/>
                    </a:lnTo>
                    <a:lnTo>
                      <a:pt x="1832200" y="1453333"/>
                    </a:lnTo>
                    <a:lnTo>
                      <a:pt x="1786180" y="1443020"/>
                    </a:lnTo>
                    <a:lnTo>
                      <a:pt x="1737779" y="1435087"/>
                    </a:lnTo>
                    <a:lnTo>
                      <a:pt x="1689379" y="1427154"/>
                    </a:lnTo>
                    <a:lnTo>
                      <a:pt x="1640185" y="1421601"/>
                    </a:lnTo>
                    <a:lnTo>
                      <a:pt x="1589404" y="1417635"/>
                    </a:lnTo>
                    <a:lnTo>
                      <a:pt x="1537830" y="1414462"/>
                    </a:lnTo>
                    <a:lnTo>
                      <a:pt x="1485463" y="1412875"/>
                    </a:lnTo>
                    <a:close/>
                    <a:moveTo>
                      <a:pt x="1402186" y="573088"/>
                    </a:moveTo>
                    <a:lnTo>
                      <a:pt x="1433928" y="573088"/>
                    </a:lnTo>
                    <a:lnTo>
                      <a:pt x="1463289" y="573883"/>
                    </a:lnTo>
                    <a:lnTo>
                      <a:pt x="1489476" y="577060"/>
                    </a:lnTo>
                    <a:lnTo>
                      <a:pt x="1514869" y="581031"/>
                    </a:lnTo>
                    <a:lnTo>
                      <a:pt x="1537882" y="587385"/>
                    </a:lnTo>
                    <a:lnTo>
                      <a:pt x="1559308" y="595328"/>
                    </a:lnTo>
                    <a:lnTo>
                      <a:pt x="1579146" y="604859"/>
                    </a:lnTo>
                    <a:lnTo>
                      <a:pt x="1597398" y="615185"/>
                    </a:lnTo>
                    <a:lnTo>
                      <a:pt x="1613268" y="627099"/>
                    </a:lnTo>
                    <a:lnTo>
                      <a:pt x="1629139" y="639807"/>
                    </a:lnTo>
                    <a:lnTo>
                      <a:pt x="1642629" y="653310"/>
                    </a:lnTo>
                    <a:lnTo>
                      <a:pt x="1654532" y="668401"/>
                    </a:lnTo>
                    <a:lnTo>
                      <a:pt x="1664848" y="683492"/>
                    </a:lnTo>
                    <a:lnTo>
                      <a:pt x="1675164" y="699378"/>
                    </a:lnTo>
                    <a:lnTo>
                      <a:pt x="1683100" y="716852"/>
                    </a:lnTo>
                    <a:lnTo>
                      <a:pt x="1690242" y="732737"/>
                    </a:lnTo>
                    <a:lnTo>
                      <a:pt x="1696590" y="750211"/>
                    </a:lnTo>
                    <a:lnTo>
                      <a:pt x="1702145" y="768480"/>
                    </a:lnTo>
                    <a:lnTo>
                      <a:pt x="1706906" y="785954"/>
                    </a:lnTo>
                    <a:lnTo>
                      <a:pt x="1710080" y="803428"/>
                    </a:lnTo>
                    <a:lnTo>
                      <a:pt x="1713254" y="822490"/>
                    </a:lnTo>
                    <a:lnTo>
                      <a:pt x="1714842" y="839965"/>
                    </a:lnTo>
                    <a:lnTo>
                      <a:pt x="1718016" y="874913"/>
                    </a:lnTo>
                    <a:lnTo>
                      <a:pt x="1718809" y="907478"/>
                    </a:lnTo>
                    <a:lnTo>
                      <a:pt x="1707700" y="957517"/>
                    </a:lnTo>
                    <a:lnTo>
                      <a:pt x="1698971" y="1000408"/>
                    </a:lnTo>
                    <a:lnTo>
                      <a:pt x="1695797" y="1020265"/>
                    </a:lnTo>
                    <a:lnTo>
                      <a:pt x="1693416" y="1037739"/>
                    </a:lnTo>
                    <a:lnTo>
                      <a:pt x="1692622" y="1052830"/>
                    </a:lnTo>
                    <a:lnTo>
                      <a:pt x="1693416" y="1059184"/>
                    </a:lnTo>
                    <a:lnTo>
                      <a:pt x="1694210" y="1065538"/>
                    </a:lnTo>
                    <a:lnTo>
                      <a:pt x="1696590" y="1071893"/>
                    </a:lnTo>
                    <a:lnTo>
                      <a:pt x="1698971" y="1076658"/>
                    </a:lnTo>
                    <a:lnTo>
                      <a:pt x="1702145" y="1080630"/>
                    </a:lnTo>
                    <a:lnTo>
                      <a:pt x="1706113" y="1084601"/>
                    </a:lnTo>
                    <a:lnTo>
                      <a:pt x="1710080" y="1087778"/>
                    </a:lnTo>
                    <a:lnTo>
                      <a:pt x="1716429" y="1090161"/>
                    </a:lnTo>
                    <a:lnTo>
                      <a:pt x="1721983" y="1091750"/>
                    </a:lnTo>
                    <a:lnTo>
                      <a:pt x="1729125" y="1093338"/>
                    </a:lnTo>
                    <a:lnTo>
                      <a:pt x="1737854" y="1093338"/>
                    </a:lnTo>
                    <a:lnTo>
                      <a:pt x="1746583" y="1093338"/>
                    </a:lnTo>
                    <a:lnTo>
                      <a:pt x="1769596" y="1090161"/>
                    </a:lnTo>
                    <a:lnTo>
                      <a:pt x="1795783" y="1083807"/>
                    </a:lnTo>
                    <a:lnTo>
                      <a:pt x="1827524" y="1074276"/>
                    </a:lnTo>
                    <a:lnTo>
                      <a:pt x="1849744" y="1065538"/>
                    </a:lnTo>
                    <a:lnTo>
                      <a:pt x="1874343" y="1056007"/>
                    </a:lnTo>
                    <a:lnTo>
                      <a:pt x="1906878" y="1042505"/>
                    </a:lnTo>
                    <a:lnTo>
                      <a:pt x="1946556" y="1029796"/>
                    </a:lnTo>
                    <a:lnTo>
                      <a:pt x="1991787" y="1013911"/>
                    </a:lnTo>
                    <a:lnTo>
                      <a:pt x="2040987" y="1000408"/>
                    </a:lnTo>
                    <a:lnTo>
                      <a:pt x="2067967" y="993260"/>
                    </a:lnTo>
                    <a:lnTo>
                      <a:pt x="2094154" y="987700"/>
                    </a:lnTo>
                    <a:lnTo>
                      <a:pt x="2121928" y="982140"/>
                    </a:lnTo>
                    <a:lnTo>
                      <a:pt x="2150496" y="977374"/>
                    </a:lnTo>
                    <a:lnTo>
                      <a:pt x="2178269" y="973403"/>
                    </a:lnTo>
                    <a:lnTo>
                      <a:pt x="2206837" y="970226"/>
                    </a:lnTo>
                    <a:lnTo>
                      <a:pt x="2236198" y="967843"/>
                    </a:lnTo>
                    <a:lnTo>
                      <a:pt x="2264765" y="967843"/>
                    </a:lnTo>
                    <a:lnTo>
                      <a:pt x="2292539" y="967843"/>
                    </a:lnTo>
                    <a:lnTo>
                      <a:pt x="2319520" y="970226"/>
                    </a:lnTo>
                    <a:lnTo>
                      <a:pt x="2347294" y="973403"/>
                    </a:lnTo>
                    <a:lnTo>
                      <a:pt x="2374274" y="978168"/>
                    </a:lnTo>
                    <a:lnTo>
                      <a:pt x="2399667" y="985317"/>
                    </a:lnTo>
                    <a:lnTo>
                      <a:pt x="2424267" y="993260"/>
                    </a:lnTo>
                    <a:lnTo>
                      <a:pt x="2448073" y="1005174"/>
                    </a:lnTo>
                    <a:lnTo>
                      <a:pt x="2459183" y="1010734"/>
                    </a:lnTo>
                    <a:lnTo>
                      <a:pt x="2470292" y="1017088"/>
                    </a:lnTo>
                    <a:lnTo>
                      <a:pt x="2480608" y="1024236"/>
                    </a:lnTo>
                    <a:lnTo>
                      <a:pt x="2490924" y="1032179"/>
                    </a:lnTo>
                    <a:lnTo>
                      <a:pt x="2501240" y="1040916"/>
                    </a:lnTo>
                    <a:lnTo>
                      <a:pt x="2510763" y="1049653"/>
                    </a:lnTo>
                    <a:lnTo>
                      <a:pt x="2525047" y="1065538"/>
                    </a:lnTo>
                    <a:lnTo>
                      <a:pt x="2536950" y="1080630"/>
                    </a:lnTo>
                    <a:lnTo>
                      <a:pt x="2548059" y="1096515"/>
                    </a:lnTo>
                    <a:lnTo>
                      <a:pt x="2557582" y="1112401"/>
                    </a:lnTo>
                    <a:lnTo>
                      <a:pt x="2565517" y="1129080"/>
                    </a:lnTo>
                    <a:lnTo>
                      <a:pt x="2572659" y="1144172"/>
                    </a:lnTo>
                    <a:lnTo>
                      <a:pt x="2578214" y="1160851"/>
                    </a:lnTo>
                    <a:lnTo>
                      <a:pt x="2582182" y="1177531"/>
                    </a:lnTo>
                    <a:lnTo>
                      <a:pt x="2585356" y="1193417"/>
                    </a:lnTo>
                    <a:lnTo>
                      <a:pt x="2587736" y="1210096"/>
                    </a:lnTo>
                    <a:lnTo>
                      <a:pt x="2589324" y="1225188"/>
                    </a:lnTo>
                    <a:lnTo>
                      <a:pt x="2589324" y="1241073"/>
                    </a:lnTo>
                    <a:lnTo>
                      <a:pt x="2589324" y="1256164"/>
                    </a:lnTo>
                    <a:lnTo>
                      <a:pt x="2588530" y="1271256"/>
                    </a:lnTo>
                    <a:lnTo>
                      <a:pt x="2586149" y="1287141"/>
                    </a:lnTo>
                    <a:lnTo>
                      <a:pt x="2584562" y="1301438"/>
                    </a:lnTo>
                    <a:lnTo>
                      <a:pt x="2578214" y="1327649"/>
                    </a:lnTo>
                    <a:lnTo>
                      <a:pt x="2571072" y="1353860"/>
                    </a:lnTo>
                    <a:lnTo>
                      <a:pt x="2563137" y="1375306"/>
                    </a:lnTo>
                    <a:lnTo>
                      <a:pt x="2555995" y="1394368"/>
                    </a:lnTo>
                    <a:lnTo>
                      <a:pt x="2548059" y="1410254"/>
                    </a:lnTo>
                    <a:lnTo>
                      <a:pt x="2542504" y="1421374"/>
                    </a:lnTo>
                    <a:lnTo>
                      <a:pt x="2536950" y="1431699"/>
                    </a:lnTo>
                    <a:lnTo>
                      <a:pt x="2533776" y="1434876"/>
                    </a:lnTo>
                    <a:lnTo>
                      <a:pt x="2529014" y="1443613"/>
                    </a:lnTo>
                    <a:lnTo>
                      <a:pt x="2525840" y="1449173"/>
                    </a:lnTo>
                    <a:lnTo>
                      <a:pt x="2522666" y="1456322"/>
                    </a:lnTo>
                    <a:lnTo>
                      <a:pt x="2521872" y="1463470"/>
                    </a:lnTo>
                    <a:lnTo>
                      <a:pt x="2521079" y="1471413"/>
                    </a:lnTo>
                    <a:lnTo>
                      <a:pt x="2521872" y="1480150"/>
                    </a:lnTo>
                    <a:lnTo>
                      <a:pt x="2525047" y="1488093"/>
                    </a:lnTo>
                    <a:lnTo>
                      <a:pt x="2529808" y="1497624"/>
                    </a:lnTo>
                    <a:lnTo>
                      <a:pt x="2538537" y="1504772"/>
                    </a:lnTo>
                    <a:lnTo>
                      <a:pt x="2550440" y="1512715"/>
                    </a:lnTo>
                    <a:lnTo>
                      <a:pt x="2564724" y="1519864"/>
                    </a:lnTo>
                    <a:lnTo>
                      <a:pt x="2584562" y="1526218"/>
                    </a:lnTo>
                    <a:lnTo>
                      <a:pt x="2606782" y="1532572"/>
                    </a:lnTo>
                    <a:lnTo>
                      <a:pt x="2621065" y="1534955"/>
                    </a:lnTo>
                    <a:lnTo>
                      <a:pt x="2636936" y="1539720"/>
                    </a:lnTo>
                    <a:lnTo>
                      <a:pt x="2652807" y="1544486"/>
                    </a:lnTo>
                    <a:lnTo>
                      <a:pt x="2670265" y="1550840"/>
                    </a:lnTo>
                    <a:lnTo>
                      <a:pt x="2690103" y="1557989"/>
                    </a:lnTo>
                    <a:lnTo>
                      <a:pt x="2709148" y="1565931"/>
                    </a:lnTo>
                    <a:lnTo>
                      <a:pt x="2729780" y="1576257"/>
                    </a:lnTo>
                    <a:lnTo>
                      <a:pt x="2750412" y="1586582"/>
                    </a:lnTo>
                    <a:lnTo>
                      <a:pt x="2771838" y="1599291"/>
                    </a:lnTo>
                    <a:lnTo>
                      <a:pt x="2793264" y="1611999"/>
                    </a:lnTo>
                    <a:lnTo>
                      <a:pt x="2813896" y="1626296"/>
                    </a:lnTo>
                    <a:lnTo>
                      <a:pt x="2835321" y="1642976"/>
                    </a:lnTo>
                    <a:lnTo>
                      <a:pt x="2855953" y="1659656"/>
                    </a:lnTo>
                    <a:lnTo>
                      <a:pt x="2876585" y="1677924"/>
                    </a:lnTo>
                    <a:lnTo>
                      <a:pt x="2894837" y="1698575"/>
                    </a:lnTo>
                    <a:lnTo>
                      <a:pt x="2913088" y="1719226"/>
                    </a:lnTo>
                    <a:lnTo>
                      <a:pt x="2930546" y="1741466"/>
                    </a:lnTo>
                    <a:lnTo>
                      <a:pt x="2947210" y="1766088"/>
                    </a:lnTo>
                    <a:lnTo>
                      <a:pt x="2961494" y="1791505"/>
                    </a:lnTo>
                    <a:lnTo>
                      <a:pt x="2974984" y="1818511"/>
                    </a:lnTo>
                    <a:lnTo>
                      <a:pt x="2986094" y="1847104"/>
                    </a:lnTo>
                    <a:lnTo>
                      <a:pt x="2995616" y="1877287"/>
                    </a:lnTo>
                    <a:lnTo>
                      <a:pt x="2998790" y="1892378"/>
                    </a:lnTo>
                    <a:lnTo>
                      <a:pt x="3002758" y="1909058"/>
                    </a:lnTo>
                    <a:lnTo>
                      <a:pt x="3004345" y="1924943"/>
                    </a:lnTo>
                    <a:lnTo>
                      <a:pt x="3006726" y="1941623"/>
                    </a:lnTo>
                    <a:lnTo>
                      <a:pt x="3007520" y="1959097"/>
                    </a:lnTo>
                    <a:lnTo>
                      <a:pt x="3008313" y="1976571"/>
                    </a:lnTo>
                    <a:lnTo>
                      <a:pt x="3008313" y="1994045"/>
                    </a:lnTo>
                    <a:lnTo>
                      <a:pt x="3008313" y="2012314"/>
                    </a:lnTo>
                    <a:lnTo>
                      <a:pt x="3006726" y="2030582"/>
                    </a:lnTo>
                    <a:lnTo>
                      <a:pt x="3004345" y="2050439"/>
                    </a:lnTo>
                    <a:lnTo>
                      <a:pt x="3002758" y="2069501"/>
                    </a:lnTo>
                    <a:lnTo>
                      <a:pt x="2998790" y="2090152"/>
                    </a:lnTo>
                    <a:lnTo>
                      <a:pt x="2994029" y="2110804"/>
                    </a:lnTo>
                    <a:lnTo>
                      <a:pt x="2989268" y="2131455"/>
                    </a:lnTo>
                    <a:lnTo>
                      <a:pt x="2982920" y="2152900"/>
                    </a:lnTo>
                    <a:lnTo>
                      <a:pt x="2975778" y="2174346"/>
                    </a:lnTo>
                    <a:lnTo>
                      <a:pt x="2967842" y="2197380"/>
                    </a:lnTo>
                    <a:lnTo>
                      <a:pt x="2959114" y="2219619"/>
                    </a:lnTo>
                    <a:lnTo>
                      <a:pt x="2949591" y="2241859"/>
                    </a:lnTo>
                    <a:lnTo>
                      <a:pt x="2939275" y="2265687"/>
                    </a:lnTo>
                    <a:lnTo>
                      <a:pt x="2927372" y="2289516"/>
                    </a:lnTo>
                    <a:lnTo>
                      <a:pt x="2915469" y="2311755"/>
                    </a:lnTo>
                    <a:lnTo>
                      <a:pt x="2901978" y="2335583"/>
                    </a:lnTo>
                    <a:lnTo>
                      <a:pt x="2887695" y="2357029"/>
                    </a:lnTo>
                    <a:lnTo>
                      <a:pt x="2873411" y="2380063"/>
                    </a:lnTo>
                    <a:lnTo>
                      <a:pt x="2858334" y="2401508"/>
                    </a:lnTo>
                    <a:lnTo>
                      <a:pt x="2842463" y="2421365"/>
                    </a:lnTo>
                    <a:lnTo>
                      <a:pt x="2826592" y="2443605"/>
                    </a:lnTo>
                    <a:lnTo>
                      <a:pt x="2809134" y="2463462"/>
                    </a:lnTo>
                    <a:lnTo>
                      <a:pt x="2790089" y="2483318"/>
                    </a:lnTo>
                    <a:lnTo>
                      <a:pt x="2771838" y="2503175"/>
                    </a:lnTo>
                    <a:lnTo>
                      <a:pt x="2752793" y="2522238"/>
                    </a:lnTo>
                    <a:lnTo>
                      <a:pt x="2732954" y="2540506"/>
                    </a:lnTo>
                    <a:lnTo>
                      <a:pt x="2712322" y="2559569"/>
                    </a:lnTo>
                    <a:lnTo>
                      <a:pt x="2691690" y="2577837"/>
                    </a:lnTo>
                    <a:lnTo>
                      <a:pt x="2670265" y="2595311"/>
                    </a:lnTo>
                    <a:lnTo>
                      <a:pt x="2648046" y="2612785"/>
                    </a:lnTo>
                    <a:lnTo>
                      <a:pt x="2625033" y="2630259"/>
                    </a:lnTo>
                    <a:lnTo>
                      <a:pt x="2579008" y="2662824"/>
                    </a:lnTo>
                    <a:lnTo>
                      <a:pt x="2531395" y="2693801"/>
                    </a:lnTo>
                    <a:lnTo>
                      <a:pt x="2480608" y="2723190"/>
                    </a:lnTo>
                    <a:lnTo>
                      <a:pt x="2429822" y="2750989"/>
                    </a:lnTo>
                    <a:lnTo>
                      <a:pt x="2375861" y="2776406"/>
                    </a:lnTo>
                    <a:lnTo>
                      <a:pt x="2321900" y="2802617"/>
                    </a:lnTo>
                    <a:lnTo>
                      <a:pt x="2266352" y="2824856"/>
                    </a:lnTo>
                    <a:lnTo>
                      <a:pt x="2210011" y="2846302"/>
                    </a:lnTo>
                    <a:lnTo>
                      <a:pt x="2152876" y="2866159"/>
                    </a:lnTo>
                    <a:lnTo>
                      <a:pt x="2095741" y="2884427"/>
                    </a:lnTo>
                    <a:lnTo>
                      <a:pt x="2036226" y="2901107"/>
                    </a:lnTo>
                    <a:lnTo>
                      <a:pt x="1977504" y="2916198"/>
                    </a:lnTo>
                    <a:lnTo>
                      <a:pt x="1917988" y="2929701"/>
                    </a:lnTo>
                    <a:lnTo>
                      <a:pt x="1858472" y="2940821"/>
                    </a:lnTo>
                    <a:lnTo>
                      <a:pt x="1798957" y="2951146"/>
                    </a:lnTo>
                    <a:lnTo>
                      <a:pt x="1739441" y="2959089"/>
                    </a:lnTo>
                    <a:lnTo>
                      <a:pt x="1679926" y="2966238"/>
                    </a:lnTo>
                    <a:lnTo>
                      <a:pt x="1620410" y="2971797"/>
                    </a:lnTo>
                    <a:lnTo>
                      <a:pt x="1562482" y="2974974"/>
                    </a:lnTo>
                    <a:lnTo>
                      <a:pt x="1504553" y="2976563"/>
                    </a:lnTo>
                    <a:lnTo>
                      <a:pt x="1447418" y="2976563"/>
                    </a:lnTo>
                    <a:lnTo>
                      <a:pt x="1391870" y="2974974"/>
                    </a:lnTo>
                    <a:lnTo>
                      <a:pt x="1337116" y="2971797"/>
                    </a:lnTo>
                    <a:lnTo>
                      <a:pt x="1284742" y="2966238"/>
                    </a:lnTo>
                    <a:lnTo>
                      <a:pt x="1232369" y="2961472"/>
                    </a:lnTo>
                    <a:lnTo>
                      <a:pt x="1177614" y="2955118"/>
                    </a:lnTo>
                    <a:lnTo>
                      <a:pt x="1123654" y="2947969"/>
                    </a:lnTo>
                    <a:lnTo>
                      <a:pt x="1069693" y="2940026"/>
                    </a:lnTo>
                    <a:lnTo>
                      <a:pt x="1014939" y="2929701"/>
                    </a:lnTo>
                    <a:lnTo>
                      <a:pt x="960978" y="2919375"/>
                    </a:lnTo>
                    <a:lnTo>
                      <a:pt x="906224" y="2906667"/>
                    </a:lnTo>
                    <a:lnTo>
                      <a:pt x="852263" y="2893958"/>
                    </a:lnTo>
                    <a:lnTo>
                      <a:pt x="797508" y="2879662"/>
                    </a:lnTo>
                    <a:lnTo>
                      <a:pt x="744341" y="2862982"/>
                    </a:lnTo>
                    <a:lnTo>
                      <a:pt x="691174" y="2845508"/>
                    </a:lnTo>
                    <a:lnTo>
                      <a:pt x="639594" y="2825651"/>
                    </a:lnTo>
                    <a:lnTo>
                      <a:pt x="588807" y="2805794"/>
                    </a:lnTo>
                    <a:lnTo>
                      <a:pt x="538021" y="2781966"/>
                    </a:lnTo>
                    <a:lnTo>
                      <a:pt x="490408" y="2758138"/>
                    </a:lnTo>
                    <a:lnTo>
                      <a:pt x="442796" y="2731926"/>
                    </a:lnTo>
                    <a:lnTo>
                      <a:pt x="419783" y="2718424"/>
                    </a:lnTo>
                    <a:lnTo>
                      <a:pt x="396770" y="2704127"/>
                    </a:lnTo>
                    <a:lnTo>
                      <a:pt x="375345" y="2688241"/>
                    </a:lnTo>
                    <a:lnTo>
                      <a:pt x="353126" y="2673150"/>
                    </a:lnTo>
                    <a:lnTo>
                      <a:pt x="332494" y="2658059"/>
                    </a:lnTo>
                    <a:lnTo>
                      <a:pt x="311068" y="2641379"/>
                    </a:lnTo>
                    <a:lnTo>
                      <a:pt x="291229" y="2624699"/>
                    </a:lnTo>
                    <a:lnTo>
                      <a:pt x="270597" y="2607225"/>
                    </a:lnTo>
                    <a:lnTo>
                      <a:pt x="251552" y="2588957"/>
                    </a:lnTo>
                    <a:lnTo>
                      <a:pt x="232507" y="2570689"/>
                    </a:lnTo>
                    <a:lnTo>
                      <a:pt x="214256" y="2552420"/>
                    </a:lnTo>
                    <a:lnTo>
                      <a:pt x="196798" y="2532564"/>
                    </a:lnTo>
                    <a:lnTo>
                      <a:pt x="180927" y="2511912"/>
                    </a:lnTo>
                    <a:lnTo>
                      <a:pt x="164263" y="2491261"/>
                    </a:lnTo>
                    <a:lnTo>
                      <a:pt x="149186" y="2469816"/>
                    </a:lnTo>
                    <a:lnTo>
                      <a:pt x="133315" y="2448370"/>
                    </a:lnTo>
                    <a:lnTo>
                      <a:pt x="119031" y="2426131"/>
                    </a:lnTo>
                    <a:lnTo>
                      <a:pt x="104747" y="2403097"/>
                    </a:lnTo>
                    <a:lnTo>
                      <a:pt x="92051" y="2380063"/>
                    </a:lnTo>
                    <a:lnTo>
                      <a:pt x="80148" y="2355440"/>
                    </a:lnTo>
                    <a:lnTo>
                      <a:pt x="69038" y="2330818"/>
                    </a:lnTo>
                    <a:lnTo>
                      <a:pt x="57928" y="2304607"/>
                    </a:lnTo>
                    <a:lnTo>
                      <a:pt x="48406" y="2278396"/>
                    </a:lnTo>
                    <a:lnTo>
                      <a:pt x="38883" y="2251390"/>
                    </a:lnTo>
                    <a:lnTo>
                      <a:pt x="30948" y="2223591"/>
                    </a:lnTo>
                    <a:lnTo>
                      <a:pt x="23013" y="2195791"/>
                    </a:lnTo>
                    <a:lnTo>
                      <a:pt x="16664" y="2166403"/>
                    </a:lnTo>
                    <a:lnTo>
                      <a:pt x="10316" y="2137809"/>
                    </a:lnTo>
                    <a:lnTo>
                      <a:pt x="6348" y="2106832"/>
                    </a:lnTo>
                    <a:lnTo>
                      <a:pt x="2381" y="2075856"/>
                    </a:lnTo>
                    <a:lnTo>
                      <a:pt x="1587" y="2061559"/>
                    </a:lnTo>
                    <a:lnTo>
                      <a:pt x="0" y="2044879"/>
                    </a:lnTo>
                    <a:lnTo>
                      <a:pt x="0" y="2022639"/>
                    </a:lnTo>
                    <a:lnTo>
                      <a:pt x="2381" y="1994045"/>
                    </a:lnTo>
                    <a:lnTo>
                      <a:pt x="5555" y="1959097"/>
                    </a:lnTo>
                    <a:lnTo>
                      <a:pt x="10316" y="1920178"/>
                    </a:lnTo>
                    <a:lnTo>
                      <a:pt x="19839" y="1875698"/>
                    </a:lnTo>
                    <a:lnTo>
                      <a:pt x="24600" y="1851076"/>
                    </a:lnTo>
                    <a:lnTo>
                      <a:pt x="30948" y="1826453"/>
                    </a:lnTo>
                    <a:lnTo>
                      <a:pt x="38883" y="1800242"/>
                    </a:lnTo>
                    <a:lnTo>
                      <a:pt x="47612" y="1773237"/>
                    </a:lnTo>
                    <a:lnTo>
                      <a:pt x="56341" y="1745437"/>
                    </a:lnTo>
                    <a:lnTo>
                      <a:pt x="67451" y="1716049"/>
                    </a:lnTo>
                    <a:lnTo>
                      <a:pt x="80148" y="1685867"/>
                    </a:lnTo>
                    <a:lnTo>
                      <a:pt x="93638" y="1655684"/>
                    </a:lnTo>
                    <a:lnTo>
                      <a:pt x="107922" y="1623913"/>
                    </a:lnTo>
                    <a:lnTo>
                      <a:pt x="124586" y="1590554"/>
                    </a:lnTo>
                    <a:lnTo>
                      <a:pt x="141250" y="1557989"/>
                    </a:lnTo>
                    <a:lnTo>
                      <a:pt x="161089" y="1523835"/>
                    </a:lnTo>
                    <a:lnTo>
                      <a:pt x="182514" y="1488887"/>
                    </a:lnTo>
                    <a:lnTo>
                      <a:pt x="205527" y="1453144"/>
                    </a:lnTo>
                    <a:lnTo>
                      <a:pt x="230127" y="1417402"/>
                    </a:lnTo>
                    <a:lnTo>
                      <a:pt x="256314" y="1381660"/>
                    </a:lnTo>
                    <a:lnTo>
                      <a:pt x="276152" y="1355449"/>
                    </a:lnTo>
                    <a:lnTo>
                      <a:pt x="298371" y="1326061"/>
                    </a:lnTo>
                    <a:lnTo>
                      <a:pt x="330113" y="1287141"/>
                    </a:lnTo>
                    <a:lnTo>
                      <a:pt x="368996" y="1239485"/>
                    </a:lnTo>
                    <a:lnTo>
                      <a:pt x="416609" y="1185474"/>
                    </a:lnTo>
                    <a:lnTo>
                      <a:pt x="469776" y="1126698"/>
                    </a:lnTo>
                    <a:lnTo>
                      <a:pt x="498344" y="1097309"/>
                    </a:lnTo>
                    <a:lnTo>
                      <a:pt x="529292" y="1065538"/>
                    </a:lnTo>
                    <a:lnTo>
                      <a:pt x="561033" y="1033768"/>
                    </a:lnTo>
                    <a:lnTo>
                      <a:pt x="594362" y="1001997"/>
                    </a:lnTo>
                    <a:lnTo>
                      <a:pt x="628484" y="968637"/>
                    </a:lnTo>
                    <a:lnTo>
                      <a:pt x="664194" y="936866"/>
                    </a:lnTo>
                    <a:lnTo>
                      <a:pt x="702284" y="905095"/>
                    </a:lnTo>
                    <a:lnTo>
                      <a:pt x="740374" y="873324"/>
                    </a:lnTo>
                    <a:lnTo>
                      <a:pt x="779257" y="842347"/>
                    </a:lnTo>
                    <a:lnTo>
                      <a:pt x="820521" y="812959"/>
                    </a:lnTo>
                    <a:lnTo>
                      <a:pt x="860992" y="784365"/>
                    </a:lnTo>
                    <a:lnTo>
                      <a:pt x="903049" y="755771"/>
                    </a:lnTo>
                    <a:lnTo>
                      <a:pt x="946694" y="729560"/>
                    </a:lnTo>
                    <a:lnTo>
                      <a:pt x="989545" y="704144"/>
                    </a:lnTo>
                    <a:lnTo>
                      <a:pt x="1033190" y="680315"/>
                    </a:lnTo>
                    <a:lnTo>
                      <a:pt x="1078422" y="660458"/>
                    </a:lnTo>
                    <a:lnTo>
                      <a:pt x="1123654" y="640602"/>
                    </a:lnTo>
                    <a:lnTo>
                      <a:pt x="1169679" y="623128"/>
                    </a:lnTo>
                    <a:lnTo>
                      <a:pt x="1214911" y="608831"/>
                    </a:lnTo>
                    <a:lnTo>
                      <a:pt x="1256968" y="597711"/>
                    </a:lnTo>
                    <a:lnTo>
                      <a:pt x="1296646" y="588179"/>
                    </a:lnTo>
                    <a:lnTo>
                      <a:pt x="1334736" y="581031"/>
                    </a:lnTo>
                    <a:lnTo>
                      <a:pt x="1369651" y="576265"/>
                    </a:lnTo>
                    <a:close/>
                    <a:moveTo>
                      <a:pt x="2426493" y="463550"/>
                    </a:moveTo>
                    <a:lnTo>
                      <a:pt x="2455068" y="464346"/>
                    </a:lnTo>
                    <a:lnTo>
                      <a:pt x="2484437" y="465937"/>
                    </a:lnTo>
                    <a:lnTo>
                      <a:pt x="2513806" y="470709"/>
                    </a:lnTo>
                    <a:lnTo>
                      <a:pt x="2540793" y="474686"/>
                    </a:lnTo>
                    <a:lnTo>
                      <a:pt x="2570162" y="481845"/>
                    </a:lnTo>
                    <a:lnTo>
                      <a:pt x="2596356" y="489004"/>
                    </a:lnTo>
                    <a:lnTo>
                      <a:pt x="2623343" y="497754"/>
                    </a:lnTo>
                    <a:lnTo>
                      <a:pt x="2649537" y="508094"/>
                    </a:lnTo>
                    <a:lnTo>
                      <a:pt x="2674144" y="520026"/>
                    </a:lnTo>
                    <a:lnTo>
                      <a:pt x="2700337" y="532752"/>
                    </a:lnTo>
                    <a:lnTo>
                      <a:pt x="2723356" y="546275"/>
                    </a:lnTo>
                    <a:lnTo>
                      <a:pt x="2747169" y="562183"/>
                    </a:lnTo>
                    <a:lnTo>
                      <a:pt x="2769394" y="578092"/>
                    </a:lnTo>
                    <a:lnTo>
                      <a:pt x="2791619" y="594796"/>
                    </a:lnTo>
                    <a:lnTo>
                      <a:pt x="2811462" y="613091"/>
                    </a:lnTo>
                    <a:lnTo>
                      <a:pt x="2832100" y="631386"/>
                    </a:lnTo>
                    <a:lnTo>
                      <a:pt x="2851150" y="652067"/>
                    </a:lnTo>
                    <a:lnTo>
                      <a:pt x="2869406" y="672748"/>
                    </a:lnTo>
                    <a:lnTo>
                      <a:pt x="2886869" y="694224"/>
                    </a:lnTo>
                    <a:lnTo>
                      <a:pt x="2901950" y="717292"/>
                    </a:lnTo>
                    <a:lnTo>
                      <a:pt x="2917825" y="740359"/>
                    </a:lnTo>
                    <a:lnTo>
                      <a:pt x="2932112" y="765017"/>
                    </a:lnTo>
                    <a:lnTo>
                      <a:pt x="2944019" y="789676"/>
                    </a:lnTo>
                    <a:lnTo>
                      <a:pt x="2955131" y="815925"/>
                    </a:lnTo>
                    <a:lnTo>
                      <a:pt x="2965450" y="841379"/>
                    </a:lnTo>
                    <a:lnTo>
                      <a:pt x="2974975" y="867628"/>
                    </a:lnTo>
                    <a:lnTo>
                      <a:pt x="2982912" y="895468"/>
                    </a:lnTo>
                    <a:lnTo>
                      <a:pt x="2989262" y="923308"/>
                    </a:lnTo>
                    <a:lnTo>
                      <a:pt x="2994025" y="951148"/>
                    </a:lnTo>
                    <a:lnTo>
                      <a:pt x="2997200" y="979783"/>
                    </a:lnTo>
                    <a:lnTo>
                      <a:pt x="3000375" y="1010009"/>
                    </a:lnTo>
                    <a:lnTo>
                      <a:pt x="3000375" y="1039440"/>
                    </a:lnTo>
                    <a:lnTo>
                      <a:pt x="2999581" y="1066485"/>
                    </a:lnTo>
                    <a:lnTo>
                      <a:pt x="2997200" y="1092734"/>
                    </a:lnTo>
                    <a:lnTo>
                      <a:pt x="2998788" y="1097506"/>
                    </a:lnTo>
                    <a:lnTo>
                      <a:pt x="2997200" y="1099893"/>
                    </a:lnTo>
                    <a:lnTo>
                      <a:pt x="2996406" y="1103074"/>
                    </a:lnTo>
                    <a:lnTo>
                      <a:pt x="2996406" y="1112620"/>
                    </a:lnTo>
                    <a:lnTo>
                      <a:pt x="2995612" y="1112620"/>
                    </a:lnTo>
                    <a:lnTo>
                      <a:pt x="2993231" y="1123756"/>
                    </a:lnTo>
                    <a:lnTo>
                      <a:pt x="2990056" y="1134096"/>
                    </a:lnTo>
                    <a:lnTo>
                      <a:pt x="2986088" y="1144437"/>
                    </a:lnTo>
                    <a:lnTo>
                      <a:pt x="2982119" y="1153982"/>
                    </a:lnTo>
                    <a:lnTo>
                      <a:pt x="2976562" y="1162732"/>
                    </a:lnTo>
                    <a:lnTo>
                      <a:pt x="2971006" y="1171481"/>
                    </a:lnTo>
                    <a:lnTo>
                      <a:pt x="2963862" y="1179436"/>
                    </a:lnTo>
                    <a:lnTo>
                      <a:pt x="2956719" y="1186594"/>
                    </a:lnTo>
                    <a:lnTo>
                      <a:pt x="2947987" y="1193753"/>
                    </a:lnTo>
                    <a:lnTo>
                      <a:pt x="2940050" y="1198526"/>
                    </a:lnTo>
                    <a:lnTo>
                      <a:pt x="2930525" y="1204094"/>
                    </a:lnTo>
                    <a:lnTo>
                      <a:pt x="2921794" y="1208866"/>
                    </a:lnTo>
                    <a:lnTo>
                      <a:pt x="2911475" y="1212048"/>
                    </a:lnTo>
                    <a:lnTo>
                      <a:pt x="2900362" y="1214434"/>
                    </a:lnTo>
                    <a:lnTo>
                      <a:pt x="2890044" y="1216025"/>
                    </a:lnTo>
                    <a:lnTo>
                      <a:pt x="2878137" y="1216025"/>
                    </a:lnTo>
                    <a:lnTo>
                      <a:pt x="2866231" y="1216025"/>
                    </a:lnTo>
                    <a:lnTo>
                      <a:pt x="2855119" y="1214434"/>
                    </a:lnTo>
                    <a:lnTo>
                      <a:pt x="2842419" y="1211253"/>
                    </a:lnTo>
                    <a:lnTo>
                      <a:pt x="2832100" y="1207276"/>
                    </a:lnTo>
                    <a:lnTo>
                      <a:pt x="2820987" y="1201708"/>
                    </a:lnTo>
                    <a:lnTo>
                      <a:pt x="2811462" y="1196140"/>
                    </a:lnTo>
                    <a:lnTo>
                      <a:pt x="2802731" y="1189776"/>
                    </a:lnTo>
                    <a:lnTo>
                      <a:pt x="2794000" y="1181026"/>
                    </a:lnTo>
                    <a:lnTo>
                      <a:pt x="2786062" y="1173072"/>
                    </a:lnTo>
                    <a:lnTo>
                      <a:pt x="2778919" y="1164322"/>
                    </a:lnTo>
                    <a:lnTo>
                      <a:pt x="2772569" y="1153982"/>
                    </a:lnTo>
                    <a:lnTo>
                      <a:pt x="2768600" y="1143641"/>
                    </a:lnTo>
                    <a:lnTo>
                      <a:pt x="2764631" y="1131710"/>
                    </a:lnTo>
                    <a:lnTo>
                      <a:pt x="2761456" y="1120574"/>
                    </a:lnTo>
                    <a:lnTo>
                      <a:pt x="2759869" y="1109438"/>
                    </a:lnTo>
                    <a:lnTo>
                      <a:pt x="2758281" y="1097506"/>
                    </a:lnTo>
                    <a:lnTo>
                      <a:pt x="2759869" y="1092734"/>
                    </a:lnTo>
                    <a:lnTo>
                      <a:pt x="2760662" y="1090348"/>
                    </a:lnTo>
                    <a:lnTo>
                      <a:pt x="2761456" y="1082393"/>
                    </a:lnTo>
                    <a:lnTo>
                      <a:pt x="2758281" y="1082393"/>
                    </a:lnTo>
                    <a:lnTo>
                      <a:pt x="2760662" y="1060917"/>
                    </a:lnTo>
                    <a:lnTo>
                      <a:pt x="2761456" y="1039440"/>
                    </a:lnTo>
                    <a:lnTo>
                      <a:pt x="2761456" y="1021941"/>
                    </a:lnTo>
                    <a:lnTo>
                      <a:pt x="2759869" y="1004441"/>
                    </a:lnTo>
                    <a:lnTo>
                      <a:pt x="2757487" y="988533"/>
                    </a:lnTo>
                    <a:lnTo>
                      <a:pt x="2754312" y="971829"/>
                    </a:lnTo>
                    <a:lnTo>
                      <a:pt x="2751137" y="955125"/>
                    </a:lnTo>
                    <a:lnTo>
                      <a:pt x="2746375" y="939216"/>
                    </a:lnTo>
                    <a:lnTo>
                      <a:pt x="2740819" y="923308"/>
                    </a:lnTo>
                    <a:lnTo>
                      <a:pt x="2735262" y="908195"/>
                    </a:lnTo>
                    <a:lnTo>
                      <a:pt x="2728912" y="893877"/>
                    </a:lnTo>
                    <a:lnTo>
                      <a:pt x="2720181" y="879559"/>
                    </a:lnTo>
                    <a:lnTo>
                      <a:pt x="2713037" y="865241"/>
                    </a:lnTo>
                    <a:lnTo>
                      <a:pt x="2704306" y="851719"/>
                    </a:lnTo>
                    <a:lnTo>
                      <a:pt x="2694781" y="838197"/>
                    </a:lnTo>
                    <a:lnTo>
                      <a:pt x="2684462" y="826265"/>
                    </a:lnTo>
                    <a:lnTo>
                      <a:pt x="2674144" y="813539"/>
                    </a:lnTo>
                    <a:lnTo>
                      <a:pt x="2663031" y="801607"/>
                    </a:lnTo>
                    <a:lnTo>
                      <a:pt x="2651918" y="789676"/>
                    </a:lnTo>
                    <a:lnTo>
                      <a:pt x="2639218" y="779335"/>
                    </a:lnTo>
                    <a:lnTo>
                      <a:pt x="2626518" y="768995"/>
                    </a:lnTo>
                    <a:lnTo>
                      <a:pt x="2613818" y="760245"/>
                    </a:lnTo>
                    <a:lnTo>
                      <a:pt x="2599531" y="752291"/>
                    </a:lnTo>
                    <a:lnTo>
                      <a:pt x="2586037" y="743541"/>
                    </a:lnTo>
                    <a:lnTo>
                      <a:pt x="2570956" y="736382"/>
                    </a:lnTo>
                    <a:lnTo>
                      <a:pt x="2556668" y="729223"/>
                    </a:lnTo>
                    <a:lnTo>
                      <a:pt x="2540793" y="722860"/>
                    </a:lnTo>
                    <a:lnTo>
                      <a:pt x="2525712" y="718087"/>
                    </a:lnTo>
                    <a:lnTo>
                      <a:pt x="2509043" y="714110"/>
                    </a:lnTo>
                    <a:lnTo>
                      <a:pt x="2493962" y="710133"/>
                    </a:lnTo>
                    <a:lnTo>
                      <a:pt x="2476500" y="706951"/>
                    </a:lnTo>
                    <a:lnTo>
                      <a:pt x="2459831" y="704565"/>
                    </a:lnTo>
                    <a:lnTo>
                      <a:pt x="2442368" y="703770"/>
                    </a:lnTo>
                    <a:lnTo>
                      <a:pt x="2426493" y="702974"/>
                    </a:lnTo>
                    <a:lnTo>
                      <a:pt x="2413793" y="702974"/>
                    </a:lnTo>
                    <a:lnTo>
                      <a:pt x="2401887" y="700588"/>
                    </a:lnTo>
                    <a:lnTo>
                      <a:pt x="2390775" y="697406"/>
                    </a:lnTo>
                    <a:lnTo>
                      <a:pt x="2378868" y="693429"/>
                    </a:lnTo>
                    <a:lnTo>
                      <a:pt x="2368550" y="687861"/>
                    </a:lnTo>
                    <a:lnTo>
                      <a:pt x="2359025" y="682293"/>
                    </a:lnTo>
                    <a:lnTo>
                      <a:pt x="2349500" y="675930"/>
                    </a:lnTo>
                    <a:lnTo>
                      <a:pt x="2341562" y="667975"/>
                    </a:lnTo>
                    <a:lnTo>
                      <a:pt x="2334418" y="659226"/>
                    </a:lnTo>
                    <a:lnTo>
                      <a:pt x="2326481" y="650476"/>
                    </a:lnTo>
                    <a:lnTo>
                      <a:pt x="2320925" y="640135"/>
                    </a:lnTo>
                    <a:lnTo>
                      <a:pt x="2315368" y="629795"/>
                    </a:lnTo>
                    <a:lnTo>
                      <a:pt x="2311400" y="618659"/>
                    </a:lnTo>
                    <a:lnTo>
                      <a:pt x="2308225" y="606727"/>
                    </a:lnTo>
                    <a:lnTo>
                      <a:pt x="2307431" y="595591"/>
                    </a:lnTo>
                    <a:lnTo>
                      <a:pt x="2306637" y="583660"/>
                    </a:lnTo>
                    <a:lnTo>
                      <a:pt x="2307431" y="570933"/>
                    </a:lnTo>
                    <a:lnTo>
                      <a:pt x="2308225" y="559002"/>
                    </a:lnTo>
                    <a:lnTo>
                      <a:pt x="2311400" y="547070"/>
                    </a:lnTo>
                    <a:lnTo>
                      <a:pt x="2315368" y="535934"/>
                    </a:lnTo>
                    <a:lnTo>
                      <a:pt x="2320925" y="525594"/>
                    </a:lnTo>
                    <a:lnTo>
                      <a:pt x="2326481" y="515253"/>
                    </a:lnTo>
                    <a:lnTo>
                      <a:pt x="2334418" y="507299"/>
                    </a:lnTo>
                    <a:lnTo>
                      <a:pt x="2341562" y="497754"/>
                    </a:lnTo>
                    <a:lnTo>
                      <a:pt x="2349500" y="490595"/>
                    </a:lnTo>
                    <a:lnTo>
                      <a:pt x="2359025" y="483436"/>
                    </a:lnTo>
                    <a:lnTo>
                      <a:pt x="2368550" y="477868"/>
                    </a:lnTo>
                    <a:lnTo>
                      <a:pt x="2378868" y="472300"/>
                    </a:lnTo>
                    <a:lnTo>
                      <a:pt x="2390775" y="468323"/>
                    </a:lnTo>
                    <a:lnTo>
                      <a:pt x="2401887" y="465141"/>
                    </a:lnTo>
                    <a:lnTo>
                      <a:pt x="2413793" y="464346"/>
                    </a:lnTo>
                    <a:close/>
                    <a:moveTo>
                      <a:pt x="2426494" y="0"/>
                    </a:moveTo>
                    <a:lnTo>
                      <a:pt x="2452688" y="794"/>
                    </a:lnTo>
                    <a:lnTo>
                      <a:pt x="2479675" y="1589"/>
                    </a:lnTo>
                    <a:lnTo>
                      <a:pt x="2505075" y="3177"/>
                    </a:lnTo>
                    <a:lnTo>
                      <a:pt x="2532062" y="5560"/>
                    </a:lnTo>
                    <a:lnTo>
                      <a:pt x="2557462" y="8737"/>
                    </a:lnTo>
                    <a:lnTo>
                      <a:pt x="2584450" y="11914"/>
                    </a:lnTo>
                    <a:lnTo>
                      <a:pt x="2609850" y="15885"/>
                    </a:lnTo>
                    <a:lnTo>
                      <a:pt x="2634456" y="21444"/>
                    </a:lnTo>
                    <a:lnTo>
                      <a:pt x="2659856" y="26210"/>
                    </a:lnTo>
                    <a:lnTo>
                      <a:pt x="2684462" y="32563"/>
                    </a:lnTo>
                    <a:lnTo>
                      <a:pt x="2709069" y="39711"/>
                    </a:lnTo>
                    <a:lnTo>
                      <a:pt x="2733675" y="46859"/>
                    </a:lnTo>
                    <a:lnTo>
                      <a:pt x="2758281" y="54802"/>
                    </a:lnTo>
                    <a:lnTo>
                      <a:pt x="2782094" y="63538"/>
                    </a:lnTo>
                    <a:lnTo>
                      <a:pt x="2805906" y="72274"/>
                    </a:lnTo>
                    <a:lnTo>
                      <a:pt x="2828925" y="81805"/>
                    </a:lnTo>
                    <a:lnTo>
                      <a:pt x="2852738" y="92130"/>
                    </a:lnTo>
                    <a:lnTo>
                      <a:pt x="2875756" y="102455"/>
                    </a:lnTo>
                    <a:lnTo>
                      <a:pt x="2920206" y="126281"/>
                    </a:lnTo>
                    <a:lnTo>
                      <a:pt x="2963862" y="150902"/>
                    </a:lnTo>
                    <a:lnTo>
                      <a:pt x="3005931" y="177906"/>
                    </a:lnTo>
                    <a:lnTo>
                      <a:pt x="3046412" y="207292"/>
                    </a:lnTo>
                    <a:lnTo>
                      <a:pt x="3085306" y="237473"/>
                    </a:lnTo>
                    <a:lnTo>
                      <a:pt x="3123406" y="270830"/>
                    </a:lnTo>
                    <a:lnTo>
                      <a:pt x="3159125" y="304187"/>
                    </a:lnTo>
                    <a:lnTo>
                      <a:pt x="3194050" y="340721"/>
                    </a:lnTo>
                    <a:lnTo>
                      <a:pt x="3225800" y="378050"/>
                    </a:lnTo>
                    <a:lnTo>
                      <a:pt x="3257550" y="416967"/>
                    </a:lnTo>
                    <a:lnTo>
                      <a:pt x="3286919" y="458266"/>
                    </a:lnTo>
                    <a:lnTo>
                      <a:pt x="3313112" y="500360"/>
                    </a:lnTo>
                    <a:lnTo>
                      <a:pt x="3338512" y="544836"/>
                    </a:lnTo>
                    <a:lnTo>
                      <a:pt x="3361531" y="588518"/>
                    </a:lnTo>
                    <a:lnTo>
                      <a:pt x="3371850" y="612345"/>
                    </a:lnTo>
                    <a:lnTo>
                      <a:pt x="3382169" y="634583"/>
                    </a:lnTo>
                    <a:lnTo>
                      <a:pt x="3392488" y="658410"/>
                    </a:lnTo>
                    <a:lnTo>
                      <a:pt x="3400425" y="682237"/>
                    </a:lnTo>
                    <a:lnTo>
                      <a:pt x="3409950" y="705269"/>
                    </a:lnTo>
                    <a:lnTo>
                      <a:pt x="3417094" y="729890"/>
                    </a:lnTo>
                    <a:lnTo>
                      <a:pt x="3424238" y="754511"/>
                    </a:lnTo>
                    <a:lnTo>
                      <a:pt x="3431381" y="779132"/>
                    </a:lnTo>
                    <a:lnTo>
                      <a:pt x="3436938" y="803753"/>
                    </a:lnTo>
                    <a:lnTo>
                      <a:pt x="3442494" y="829962"/>
                    </a:lnTo>
                    <a:lnTo>
                      <a:pt x="3447256" y="855377"/>
                    </a:lnTo>
                    <a:lnTo>
                      <a:pt x="3451225" y="880792"/>
                    </a:lnTo>
                    <a:lnTo>
                      <a:pt x="3455988" y="907001"/>
                    </a:lnTo>
                    <a:lnTo>
                      <a:pt x="3459162" y="932416"/>
                    </a:lnTo>
                    <a:lnTo>
                      <a:pt x="3460750" y="958626"/>
                    </a:lnTo>
                    <a:lnTo>
                      <a:pt x="3463131" y="985629"/>
                    </a:lnTo>
                    <a:lnTo>
                      <a:pt x="3463925" y="1012633"/>
                    </a:lnTo>
                    <a:lnTo>
                      <a:pt x="3463925" y="1038842"/>
                    </a:lnTo>
                    <a:lnTo>
                      <a:pt x="3463131" y="1077759"/>
                    </a:lnTo>
                    <a:lnTo>
                      <a:pt x="3460750" y="1116676"/>
                    </a:lnTo>
                    <a:lnTo>
                      <a:pt x="3456781" y="1155593"/>
                    </a:lnTo>
                    <a:lnTo>
                      <a:pt x="3451225" y="1193715"/>
                    </a:lnTo>
                    <a:lnTo>
                      <a:pt x="3449638" y="1211188"/>
                    </a:lnTo>
                    <a:lnTo>
                      <a:pt x="3446462" y="1227867"/>
                    </a:lnTo>
                    <a:lnTo>
                      <a:pt x="3446462" y="1228661"/>
                    </a:lnTo>
                    <a:lnTo>
                      <a:pt x="3442494" y="1239780"/>
                    </a:lnTo>
                    <a:lnTo>
                      <a:pt x="3438525" y="1251693"/>
                    </a:lnTo>
                    <a:lnTo>
                      <a:pt x="3432969" y="1262018"/>
                    </a:lnTo>
                    <a:lnTo>
                      <a:pt x="3426619" y="1271549"/>
                    </a:lnTo>
                    <a:lnTo>
                      <a:pt x="3421062" y="1281080"/>
                    </a:lnTo>
                    <a:lnTo>
                      <a:pt x="3413919" y="1289022"/>
                    </a:lnTo>
                    <a:lnTo>
                      <a:pt x="3405188" y="1298553"/>
                    </a:lnTo>
                    <a:lnTo>
                      <a:pt x="3396456" y="1305701"/>
                    </a:lnTo>
                    <a:lnTo>
                      <a:pt x="3386931" y="1312849"/>
                    </a:lnTo>
                    <a:lnTo>
                      <a:pt x="3376612" y="1318408"/>
                    </a:lnTo>
                    <a:lnTo>
                      <a:pt x="3366294" y="1323968"/>
                    </a:lnTo>
                    <a:lnTo>
                      <a:pt x="3355181" y="1327939"/>
                    </a:lnTo>
                    <a:lnTo>
                      <a:pt x="3344069" y="1331116"/>
                    </a:lnTo>
                    <a:lnTo>
                      <a:pt x="3332956" y="1334293"/>
                    </a:lnTo>
                    <a:lnTo>
                      <a:pt x="3320256" y="1335881"/>
                    </a:lnTo>
                    <a:lnTo>
                      <a:pt x="3308350" y="1336675"/>
                    </a:lnTo>
                    <a:lnTo>
                      <a:pt x="3292475" y="1335881"/>
                    </a:lnTo>
                    <a:lnTo>
                      <a:pt x="3278981" y="1333498"/>
                    </a:lnTo>
                    <a:lnTo>
                      <a:pt x="3264694" y="1330321"/>
                    </a:lnTo>
                    <a:lnTo>
                      <a:pt x="3251994" y="1325556"/>
                    </a:lnTo>
                    <a:lnTo>
                      <a:pt x="3239294" y="1319202"/>
                    </a:lnTo>
                    <a:lnTo>
                      <a:pt x="3228181" y="1312054"/>
                    </a:lnTo>
                    <a:lnTo>
                      <a:pt x="3217069" y="1303318"/>
                    </a:lnTo>
                    <a:lnTo>
                      <a:pt x="3206750" y="1294581"/>
                    </a:lnTo>
                    <a:lnTo>
                      <a:pt x="3197225" y="1284257"/>
                    </a:lnTo>
                    <a:lnTo>
                      <a:pt x="3189288" y="1273137"/>
                    </a:lnTo>
                    <a:lnTo>
                      <a:pt x="3182144" y="1262018"/>
                    </a:lnTo>
                    <a:lnTo>
                      <a:pt x="3175794" y="1248517"/>
                    </a:lnTo>
                    <a:lnTo>
                      <a:pt x="3171031" y="1235809"/>
                    </a:lnTo>
                    <a:lnTo>
                      <a:pt x="3167856" y="1221513"/>
                    </a:lnTo>
                    <a:lnTo>
                      <a:pt x="3165475" y="1207217"/>
                    </a:lnTo>
                    <a:lnTo>
                      <a:pt x="3164681" y="1192921"/>
                    </a:lnTo>
                    <a:lnTo>
                      <a:pt x="3164681" y="1184979"/>
                    </a:lnTo>
                    <a:lnTo>
                      <a:pt x="3165475" y="1176242"/>
                    </a:lnTo>
                    <a:lnTo>
                      <a:pt x="3164681" y="1176242"/>
                    </a:lnTo>
                    <a:lnTo>
                      <a:pt x="3169444" y="1142885"/>
                    </a:lnTo>
                    <a:lnTo>
                      <a:pt x="3173412" y="1107939"/>
                    </a:lnTo>
                    <a:lnTo>
                      <a:pt x="3175794" y="1072994"/>
                    </a:lnTo>
                    <a:lnTo>
                      <a:pt x="3176588" y="1038842"/>
                    </a:lnTo>
                    <a:lnTo>
                      <a:pt x="3175794" y="999925"/>
                    </a:lnTo>
                    <a:lnTo>
                      <a:pt x="3172619" y="961803"/>
                    </a:lnTo>
                    <a:lnTo>
                      <a:pt x="3168650" y="924474"/>
                    </a:lnTo>
                    <a:lnTo>
                      <a:pt x="3161506" y="887146"/>
                    </a:lnTo>
                    <a:lnTo>
                      <a:pt x="3153569" y="851406"/>
                    </a:lnTo>
                    <a:lnTo>
                      <a:pt x="3143250" y="815666"/>
                    </a:lnTo>
                    <a:lnTo>
                      <a:pt x="3130550" y="780720"/>
                    </a:lnTo>
                    <a:lnTo>
                      <a:pt x="3117056" y="746569"/>
                    </a:lnTo>
                    <a:lnTo>
                      <a:pt x="3102769" y="712417"/>
                    </a:lnTo>
                    <a:lnTo>
                      <a:pt x="3085306" y="680648"/>
                    </a:lnTo>
                    <a:lnTo>
                      <a:pt x="3067844" y="648879"/>
                    </a:lnTo>
                    <a:lnTo>
                      <a:pt x="3048794" y="619493"/>
                    </a:lnTo>
                    <a:lnTo>
                      <a:pt x="3027362" y="589313"/>
                    </a:lnTo>
                    <a:lnTo>
                      <a:pt x="3005931" y="560721"/>
                    </a:lnTo>
                    <a:lnTo>
                      <a:pt x="2982119" y="534511"/>
                    </a:lnTo>
                    <a:lnTo>
                      <a:pt x="2956719" y="507508"/>
                    </a:lnTo>
                    <a:lnTo>
                      <a:pt x="2930525" y="482887"/>
                    </a:lnTo>
                    <a:lnTo>
                      <a:pt x="2902744" y="459060"/>
                    </a:lnTo>
                    <a:lnTo>
                      <a:pt x="2875756" y="436822"/>
                    </a:lnTo>
                    <a:lnTo>
                      <a:pt x="2845594" y="416172"/>
                    </a:lnTo>
                    <a:lnTo>
                      <a:pt x="2814638" y="395523"/>
                    </a:lnTo>
                    <a:lnTo>
                      <a:pt x="2782888" y="378050"/>
                    </a:lnTo>
                    <a:lnTo>
                      <a:pt x="2751138" y="362165"/>
                    </a:lnTo>
                    <a:lnTo>
                      <a:pt x="2717800" y="346281"/>
                    </a:lnTo>
                    <a:lnTo>
                      <a:pt x="2683669" y="332779"/>
                    </a:lnTo>
                    <a:lnTo>
                      <a:pt x="2648744" y="320866"/>
                    </a:lnTo>
                    <a:lnTo>
                      <a:pt x="2613025" y="310541"/>
                    </a:lnTo>
                    <a:lnTo>
                      <a:pt x="2577306" y="302599"/>
                    </a:lnTo>
                    <a:lnTo>
                      <a:pt x="2540000" y="296245"/>
                    </a:lnTo>
                    <a:lnTo>
                      <a:pt x="2501900" y="291480"/>
                    </a:lnTo>
                    <a:lnTo>
                      <a:pt x="2464594" y="288303"/>
                    </a:lnTo>
                    <a:lnTo>
                      <a:pt x="2426494" y="286714"/>
                    </a:lnTo>
                    <a:lnTo>
                      <a:pt x="2410619" y="286714"/>
                    </a:lnTo>
                    <a:lnTo>
                      <a:pt x="2396331" y="283537"/>
                    </a:lnTo>
                    <a:lnTo>
                      <a:pt x="2383631" y="281155"/>
                    </a:lnTo>
                    <a:lnTo>
                      <a:pt x="2370138" y="275595"/>
                    </a:lnTo>
                    <a:lnTo>
                      <a:pt x="2357438" y="269241"/>
                    </a:lnTo>
                    <a:lnTo>
                      <a:pt x="2345531" y="262093"/>
                    </a:lnTo>
                    <a:lnTo>
                      <a:pt x="2335212" y="254151"/>
                    </a:lnTo>
                    <a:lnTo>
                      <a:pt x="2324894" y="244621"/>
                    </a:lnTo>
                    <a:lnTo>
                      <a:pt x="2315369" y="234296"/>
                    </a:lnTo>
                    <a:lnTo>
                      <a:pt x="2307431" y="224765"/>
                    </a:lnTo>
                    <a:lnTo>
                      <a:pt x="2300288" y="212057"/>
                    </a:lnTo>
                    <a:lnTo>
                      <a:pt x="2293938" y="200144"/>
                    </a:lnTo>
                    <a:lnTo>
                      <a:pt x="2289175" y="186642"/>
                    </a:lnTo>
                    <a:lnTo>
                      <a:pt x="2286000" y="173141"/>
                    </a:lnTo>
                    <a:lnTo>
                      <a:pt x="2282825" y="158845"/>
                    </a:lnTo>
                    <a:lnTo>
                      <a:pt x="2282825" y="143754"/>
                    </a:lnTo>
                    <a:lnTo>
                      <a:pt x="2282825" y="128664"/>
                    </a:lnTo>
                    <a:lnTo>
                      <a:pt x="2286000" y="114368"/>
                    </a:lnTo>
                    <a:lnTo>
                      <a:pt x="2289175" y="101661"/>
                    </a:lnTo>
                    <a:lnTo>
                      <a:pt x="2293938" y="88159"/>
                    </a:lnTo>
                    <a:lnTo>
                      <a:pt x="2300288" y="75451"/>
                    </a:lnTo>
                    <a:lnTo>
                      <a:pt x="2307431" y="63538"/>
                    </a:lnTo>
                    <a:lnTo>
                      <a:pt x="2315369" y="52419"/>
                    </a:lnTo>
                    <a:lnTo>
                      <a:pt x="2324894" y="42094"/>
                    </a:lnTo>
                    <a:lnTo>
                      <a:pt x="2335212" y="32563"/>
                    </a:lnTo>
                    <a:lnTo>
                      <a:pt x="2345531" y="24621"/>
                    </a:lnTo>
                    <a:lnTo>
                      <a:pt x="2357438" y="17473"/>
                    </a:lnTo>
                    <a:lnTo>
                      <a:pt x="2370138" y="11119"/>
                    </a:lnTo>
                    <a:lnTo>
                      <a:pt x="2383631" y="7148"/>
                    </a:lnTo>
                    <a:lnTo>
                      <a:pt x="2396331" y="3177"/>
                    </a:lnTo>
                    <a:lnTo>
                      <a:pt x="2410619" y="7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6771423" y="5301208"/>
              <a:ext cx="442664" cy="442664"/>
              <a:chOff x="1973778" y="4679353"/>
              <a:chExt cx="304800" cy="304800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1973778" y="4679353"/>
                <a:ext cx="304800" cy="3048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0" name="任意多边形 69"/>
              <p:cNvSpPr>
                <a:spLocks/>
              </p:cNvSpPr>
              <p:nvPr/>
            </p:nvSpPr>
            <p:spPr bwMode="auto">
              <a:xfrm>
                <a:off x="2030587" y="4753267"/>
                <a:ext cx="191182" cy="156973"/>
              </a:xfrm>
              <a:custGeom>
                <a:avLst/>
                <a:gdLst>
                  <a:gd name="connsiteX0" fmla="*/ 3133724 w 3903662"/>
                  <a:gd name="connsiteY0" fmla="*/ 1558926 h 3205164"/>
                  <a:gd name="connsiteX1" fmla="*/ 3117849 w 3903662"/>
                  <a:gd name="connsiteY1" fmla="*/ 1559722 h 3205164"/>
                  <a:gd name="connsiteX2" fmla="*/ 3101181 w 3903662"/>
                  <a:gd name="connsiteY2" fmla="*/ 1562109 h 3205164"/>
                  <a:gd name="connsiteX3" fmla="*/ 3084512 w 3903662"/>
                  <a:gd name="connsiteY3" fmla="*/ 1566088 h 3205164"/>
                  <a:gd name="connsiteX4" fmla="*/ 3070224 w 3903662"/>
                  <a:gd name="connsiteY4" fmla="*/ 1570862 h 3205164"/>
                  <a:gd name="connsiteX5" fmla="*/ 3055937 w 3903662"/>
                  <a:gd name="connsiteY5" fmla="*/ 1578024 h 3205164"/>
                  <a:gd name="connsiteX6" fmla="*/ 3041649 w 3903662"/>
                  <a:gd name="connsiteY6" fmla="*/ 1586776 h 3205164"/>
                  <a:gd name="connsiteX7" fmla="*/ 3029743 w 3903662"/>
                  <a:gd name="connsiteY7" fmla="*/ 1595529 h 3205164"/>
                  <a:gd name="connsiteX8" fmla="*/ 3017043 w 3903662"/>
                  <a:gd name="connsiteY8" fmla="*/ 1605874 h 3205164"/>
                  <a:gd name="connsiteX9" fmla="*/ 3006724 w 3903662"/>
                  <a:gd name="connsiteY9" fmla="*/ 1617014 h 3205164"/>
                  <a:gd name="connsiteX10" fmla="*/ 2997993 w 3903662"/>
                  <a:gd name="connsiteY10" fmla="*/ 1629745 h 3205164"/>
                  <a:gd name="connsiteX11" fmla="*/ 2989262 w 3903662"/>
                  <a:gd name="connsiteY11" fmla="*/ 1643273 h 3205164"/>
                  <a:gd name="connsiteX12" fmla="*/ 2982118 w 3903662"/>
                  <a:gd name="connsiteY12" fmla="*/ 1656004 h 3205164"/>
                  <a:gd name="connsiteX13" fmla="*/ 2975768 w 3903662"/>
                  <a:gd name="connsiteY13" fmla="*/ 1671918 h 3205164"/>
                  <a:gd name="connsiteX14" fmla="*/ 2971799 w 3903662"/>
                  <a:gd name="connsiteY14" fmla="*/ 1687037 h 3205164"/>
                  <a:gd name="connsiteX15" fmla="*/ 2970212 w 3903662"/>
                  <a:gd name="connsiteY15" fmla="*/ 1702951 h 3205164"/>
                  <a:gd name="connsiteX16" fmla="*/ 2968624 w 3903662"/>
                  <a:gd name="connsiteY16" fmla="*/ 1718866 h 3205164"/>
                  <a:gd name="connsiteX17" fmla="*/ 2970212 w 3903662"/>
                  <a:gd name="connsiteY17" fmla="*/ 1735576 h 3205164"/>
                  <a:gd name="connsiteX18" fmla="*/ 2971799 w 3903662"/>
                  <a:gd name="connsiteY18" fmla="*/ 1750694 h 3205164"/>
                  <a:gd name="connsiteX19" fmla="*/ 2975768 w 3903662"/>
                  <a:gd name="connsiteY19" fmla="*/ 1766609 h 3205164"/>
                  <a:gd name="connsiteX20" fmla="*/ 2982118 w 3903662"/>
                  <a:gd name="connsiteY20" fmla="*/ 1781727 h 3205164"/>
                  <a:gd name="connsiteX21" fmla="*/ 2989262 w 3903662"/>
                  <a:gd name="connsiteY21" fmla="*/ 1796050 h 3205164"/>
                  <a:gd name="connsiteX22" fmla="*/ 2997993 w 3903662"/>
                  <a:gd name="connsiteY22" fmla="*/ 1808782 h 3205164"/>
                  <a:gd name="connsiteX23" fmla="*/ 3006724 w 3903662"/>
                  <a:gd name="connsiteY23" fmla="*/ 1820718 h 3205164"/>
                  <a:gd name="connsiteX24" fmla="*/ 3017043 w 3903662"/>
                  <a:gd name="connsiteY24" fmla="*/ 1833449 h 3205164"/>
                  <a:gd name="connsiteX25" fmla="*/ 3029743 w 3903662"/>
                  <a:gd name="connsiteY25" fmla="*/ 1843794 h 3205164"/>
                  <a:gd name="connsiteX26" fmla="*/ 3041649 w 3903662"/>
                  <a:gd name="connsiteY26" fmla="*/ 1852547 h 3205164"/>
                  <a:gd name="connsiteX27" fmla="*/ 3055937 w 3903662"/>
                  <a:gd name="connsiteY27" fmla="*/ 1859708 h 3205164"/>
                  <a:gd name="connsiteX28" fmla="*/ 3070224 w 3903662"/>
                  <a:gd name="connsiteY28" fmla="*/ 1866869 h 3205164"/>
                  <a:gd name="connsiteX29" fmla="*/ 3084512 w 3903662"/>
                  <a:gd name="connsiteY29" fmla="*/ 1872440 h 3205164"/>
                  <a:gd name="connsiteX30" fmla="*/ 3101181 w 3903662"/>
                  <a:gd name="connsiteY30" fmla="*/ 1876418 h 3205164"/>
                  <a:gd name="connsiteX31" fmla="*/ 3117849 w 3903662"/>
                  <a:gd name="connsiteY31" fmla="*/ 1879601 h 3205164"/>
                  <a:gd name="connsiteX32" fmla="*/ 3133724 w 3903662"/>
                  <a:gd name="connsiteY32" fmla="*/ 1879601 h 3205164"/>
                  <a:gd name="connsiteX33" fmla="*/ 3151187 w 3903662"/>
                  <a:gd name="connsiteY33" fmla="*/ 1879601 h 3205164"/>
                  <a:gd name="connsiteX34" fmla="*/ 3167856 w 3903662"/>
                  <a:gd name="connsiteY34" fmla="*/ 1876418 h 3205164"/>
                  <a:gd name="connsiteX35" fmla="*/ 3184525 w 3903662"/>
                  <a:gd name="connsiteY35" fmla="*/ 1872440 h 3205164"/>
                  <a:gd name="connsiteX36" fmla="*/ 3198812 w 3903662"/>
                  <a:gd name="connsiteY36" fmla="*/ 1866869 h 3205164"/>
                  <a:gd name="connsiteX37" fmla="*/ 3213100 w 3903662"/>
                  <a:gd name="connsiteY37" fmla="*/ 1859708 h 3205164"/>
                  <a:gd name="connsiteX38" fmla="*/ 3227387 w 3903662"/>
                  <a:gd name="connsiteY38" fmla="*/ 1852547 h 3205164"/>
                  <a:gd name="connsiteX39" fmla="*/ 3239293 w 3903662"/>
                  <a:gd name="connsiteY39" fmla="*/ 1843794 h 3205164"/>
                  <a:gd name="connsiteX40" fmla="*/ 3251993 w 3903662"/>
                  <a:gd name="connsiteY40" fmla="*/ 1833449 h 3205164"/>
                  <a:gd name="connsiteX41" fmla="*/ 3262312 w 3903662"/>
                  <a:gd name="connsiteY41" fmla="*/ 1820718 h 3205164"/>
                  <a:gd name="connsiteX42" fmla="*/ 3271043 w 3903662"/>
                  <a:gd name="connsiteY42" fmla="*/ 1808782 h 3205164"/>
                  <a:gd name="connsiteX43" fmla="*/ 3279775 w 3903662"/>
                  <a:gd name="connsiteY43" fmla="*/ 1796050 h 3205164"/>
                  <a:gd name="connsiteX44" fmla="*/ 3286918 w 3903662"/>
                  <a:gd name="connsiteY44" fmla="*/ 1781727 h 3205164"/>
                  <a:gd name="connsiteX45" fmla="*/ 3293268 w 3903662"/>
                  <a:gd name="connsiteY45" fmla="*/ 1766609 h 3205164"/>
                  <a:gd name="connsiteX46" fmla="*/ 3297237 w 3903662"/>
                  <a:gd name="connsiteY46" fmla="*/ 1750694 h 3205164"/>
                  <a:gd name="connsiteX47" fmla="*/ 3298825 w 3903662"/>
                  <a:gd name="connsiteY47" fmla="*/ 1735576 h 3205164"/>
                  <a:gd name="connsiteX48" fmla="*/ 3300412 w 3903662"/>
                  <a:gd name="connsiteY48" fmla="*/ 1718866 h 3205164"/>
                  <a:gd name="connsiteX49" fmla="*/ 3298825 w 3903662"/>
                  <a:gd name="connsiteY49" fmla="*/ 1702951 h 3205164"/>
                  <a:gd name="connsiteX50" fmla="*/ 3297237 w 3903662"/>
                  <a:gd name="connsiteY50" fmla="*/ 1687037 h 3205164"/>
                  <a:gd name="connsiteX51" fmla="*/ 3293268 w 3903662"/>
                  <a:gd name="connsiteY51" fmla="*/ 1671918 h 3205164"/>
                  <a:gd name="connsiteX52" fmla="*/ 3286918 w 3903662"/>
                  <a:gd name="connsiteY52" fmla="*/ 1656004 h 3205164"/>
                  <a:gd name="connsiteX53" fmla="*/ 3279775 w 3903662"/>
                  <a:gd name="connsiteY53" fmla="*/ 1643273 h 3205164"/>
                  <a:gd name="connsiteX54" fmla="*/ 3271043 w 3903662"/>
                  <a:gd name="connsiteY54" fmla="*/ 1629745 h 3205164"/>
                  <a:gd name="connsiteX55" fmla="*/ 3262312 w 3903662"/>
                  <a:gd name="connsiteY55" fmla="*/ 1617014 h 3205164"/>
                  <a:gd name="connsiteX56" fmla="*/ 3251993 w 3903662"/>
                  <a:gd name="connsiteY56" fmla="*/ 1605874 h 3205164"/>
                  <a:gd name="connsiteX57" fmla="*/ 3239293 w 3903662"/>
                  <a:gd name="connsiteY57" fmla="*/ 1595529 h 3205164"/>
                  <a:gd name="connsiteX58" fmla="*/ 3227387 w 3903662"/>
                  <a:gd name="connsiteY58" fmla="*/ 1586776 h 3205164"/>
                  <a:gd name="connsiteX59" fmla="*/ 3213100 w 3903662"/>
                  <a:gd name="connsiteY59" fmla="*/ 1578024 h 3205164"/>
                  <a:gd name="connsiteX60" fmla="*/ 3198812 w 3903662"/>
                  <a:gd name="connsiteY60" fmla="*/ 1570862 h 3205164"/>
                  <a:gd name="connsiteX61" fmla="*/ 3184525 w 3903662"/>
                  <a:gd name="connsiteY61" fmla="*/ 1566088 h 3205164"/>
                  <a:gd name="connsiteX62" fmla="*/ 3167856 w 3903662"/>
                  <a:gd name="connsiteY62" fmla="*/ 1562109 h 3205164"/>
                  <a:gd name="connsiteX63" fmla="*/ 3151187 w 3903662"/>
                  <a:gd name="connsiteY63" fmla="*/ 1559722 h 3205164"/>
                  <a:gd name="connsiteX64" fmla="*/ 2314179 w 3903662"/>
                  <a:gd name="connsiteY64" fmla="*/ 1558926 h 3205164"/>
                  <a:gd name="connsiteX65" fmla="*/ 2296675 w 3903662"/>
                  <a:gd name="connsiteY65" fmla="*/ 1559722 h 3205164"/>
                  <a:gd name="connsiteX66" fmla="*/ 2280762 w 3903662"/>
                  <a:gd name="connsiteY66" fmla="*/ 1562109 h 3205164"/>
                  <a:gd name="connsiteX67" fmla="*/ 2264848 w 3903662"/>
                  <a:gd name="connsiteY67" fmla="*/ 1566088 h 3205164"/>
                  <a:gd name="connsiteX68" fmla="*/ 2249731 w 3903662"/>
                  <a:gd name="connsiteY68" fmla="*/ 1570862 h 3205164"/>
                  <a:gd name="connsiteX69" fmla="*/ 2235409 w 3903662"/>
                  <a:gd name="connsiteY69" fmla="*/ 1578024 h 3205164"/>
                  <a:gd name="connsiteX70" fmla="*/ 2221883 w 3903662"/>
                  <a:gd name="connsiteY70" fmla="*/ 1586776 h 3205164"/>
                  <a:gd name="connsiteX71" fmla="*/ 2208357 w 3903662"/>
                  <a:gd name="connsiteY71" fmla="*/ 1595529 h 3205164"/>
                  <a:gd name="connsiteX72" fmla="*/ 2197218 w 3903662"/>
                  <a:gd name="connsiteY72" fmla="*/ 1605874 h 3205164"/>
                  <a:gd name="connsiteX73" fmla="*/ 2186079 w 3903662"/>
                  <a:gd name="connsiteY73" fmla="*/ 1617014 h 3205164"/>
                  <a:gd name="connsiteX74" fmla="*/ 2176531 w 3903662"/>
                  <a:gd name="connsiteY74" fmla="*/ 1629745 h 3205164"/>
                  <a:gd name="connsiteX75" fmla="*/ 2168574 w 3903662"/>
                  <a:gd name="connsiteY75" fmla="*/ 1643273 h 3205164"/>
                  <a:gd name="connsiteX76" fmla="*/ 2161413 w 3903662"/>
                  <a:gd name="connsiteY76" fmla="*/ 1656004 h 3205164"/>
                  <a:gd name="connsiteX77" fmla="*/ 2155844 w 3903662"/>
                  <a:gd name="connsiteY77" fmla="*/ 1671918 h 3205164"/>
                  <a:gd name="connsiteX78" fmla="*/ 2151866 w 3903662"/>
                  <a:gd name="connsiteY78" fmla="*/ 1687037 h 3205164"/>
                  <a:gd name="connsiteX79" fmla="*/ 2148683 w 3903662"/>
                  <a:gd name="connsiteY79" fmla="*/ 1702951 h 3205164"/>
                  <a:gd name="connsiteX80" fmla="*/ 2147887 w 3903662"/>
                  <a:gd name="connsiteY80" fmla="*/ 1718866 h 3205164"/>
                  <a:gd name="connsiteX81" fmla="*/ 2148683 w 3903662"/>
                  <a:gd name="connsiteY81" fmla="*/ 1735576 h 3205164"/>
                  <a:gd name="connsiteX82" fmla="*/ 2151866 w 3903662"/>
                  <a:gd name="connsiteY82" fmla="*/ 1750694 h 3205164"/>
                  <a:gd name="connsiteX83" fmla="*/ 2155844 w 3903662"/>
                  <a:gd name="connsiteY83" fmla="*/ 1766609 h 3205164"/>
                  <a:gd name="connsiteX84" fmla="*/ 2161413 w 3903662"/>
                  <a:gd name="connsiteY84" fmla="*/ 1781727 h 3205164"/>
                  <a:gd name="connsiteX85" fmla="*/ 2168574 w 3903662"/>
                  <a:gd name="connsiteY85" fmla="*/ 1796050 h 3205164"/>
                  <a:gd name="connsiteX86" fmla="*/ 2176531 w 3903662"/>
                  <a:gd name="connsiteY86" fmla="*/ 1808782 h 3205164"/>
                  <a:gd name="connsiteX87" fmla="*/ 2186079 w 3903662"/>
                  <a:gd name="connsiteY87" fmla="*/ 1820718 h 3205164"/>
                  <a:gd name="connsiteX88" fmla="*/ 2197218 w 3903662"/>
                  <a:gd name="connsiteY88" fmla="*/ 1833449 h 3205164"/>
                  <a:gd name="connsiteX89" fmla="*/ 2208357 w 3903662"/>
                  <a:gd name="connsiteY89" fmla="*/ 1843794 h 3205164"/>
                  <a:gd name="connsiteX90" fmla="*/ 2221883 w 3903662"/>
                  <a:gd name="connsiteY90" fmla="*/ 1852547 h 3205164"/>
                  <a:gd name="connsiteX91" fmla="*/ 2235409 w 3903662"/>
                  <a:gd name="connsiteY91" fmla="*/ 1859708 h 3205164"/>
                  <a:gd name="connsiteX92" fmla="*/ 2249731 w 3903662"/>
                  <a:gd name="connsiteY92" fmla="*/ 1866869 h 3205164"/>
                  <a:gd name="connsiteX93" fmla="*/ 2264848 w 3903662"/>
                  <a:gd name="connsiteY93" fmla="*/ 1872440 h 3205164"/>
                  <a:gd name="connsiteX94" fmla="*/ 2280762 w 3903662"/>
                  <a:gd name="connsiteY94" fmla="*/ 1876418 h 3205164"/>
                  <a:gd name="connsiteX95" fmla="*/ 2296675 w 3903662"/>
                  <a:gd name="connsiteY95" fmla="*/ 1879601 h 3205164"/>
                  <a:gd name="connsiteX96" fmla="*/ 2314179 w 3903662"/>
                  <a:gd name="connsiteY96" fmla="*/ 1879601 h 3205164"/>
                  <a:gd name="connsiteX97" fmla="*/ 2330888 w 3903662"/>
                  <a:gd name="connsiteY97" fmla="*/ 1879601 h 3205164"/>
                  <a:gd name="connsiteX98" fmla="*/ 2347597 w 3903662"/>
                  <a:gd name="connsiteY98" fmla="*/ 1876418 h 3205164"/>
                  <a:gd name="connsiteX99" fmla="*/ 2363510 w 3903662"/>
                  <a:gd name="connsiteY99" fmla="*/ 1872440 h 3205164"/>
                  <a:gd name="connsiteX100" fmla="*/ 2379423 w 3903662"/>
                  <a:gd name="connsiteY100" fmla="*/ 1866869 h 3205164"/>
                  <a:gd name="connsiteX101" fmla="*/ 2393745 w 3903662"/>
                  <a:gd name="connsiteY101" fmla="*/ 1859708 h 3205164"/>
                  <a:gd name="connsiteX102" fmla="*/ 2406475 w 3903662"/>
                  <a:gd name="connsiteY102" fmla="*/ 1852547 h 3205164"/>
                  <a:gd name="connsiteX103" fmla="*/ 2419205 w 3903662"/>
                  <a:gd name="connsiteY103" fmla="*/ 1843794 h 3205164"/>
                  <a:gd name="connsiteX104" fmla="*/ 2431140 w 3903662"/>
                  <a:gd name="connsiteY104" fmla="*/ 1833449 h 3205164"/>
                  <a:gd name="connsiteX105" fmla="*/ 2441484 w 3903662"/>
                  <a:gd name="connsiteY105" fmla="*/ 1820718 h 3205164"/>
                  <a:gd name="connsiteX106" fmla="*/ 2451827 w 3903662"/>
                  <a:gd name="connsiteY106" fmla="*/ 1808782 h 3205164"/>
                  <a:gd name="connsiteX107" fmla="*/ 2460580 w 3903662"/>
                  <a:gd name="connsiteY107" fmla="*/ 1796050 h 3205164"/>
                  <a:gd name="connsiteX108" fmla="*/ 2467740 w 3903662"/>
                  <a:gd name="connsiteY108" fmla="*/ 1781727 h 3205164"/>
                  <a:gd name="connsiteX109" fmla="*/ 2472514 w 3903662"/>
                  <a:gd name="connsiteY109" fmla="*/ 1766609 h 3205164"/>
                  <a:gd name="connsiteX110" fmla="*/ 2476493 w 3903662"/>
                  <a:gd name="connsiteY110" fmla="*/ 1750694 h 3205164"/>
                  <a:gd name="connsiteX111" fmla="*/ 2478880 w 3903662"/>
                  <a:gd name="connsiteY111" fmla="*/ 1735576 h 3205164"/>
                  <a:gd name="connsiteX112" fmla="*/ 2479675 w 3903662"/>
                  <a:gd name="connsiteY112" fmla="*/ 1718866 h 3205164"/>
                  <a:gd name="connsiteX113" fmla="*/ 2478880 w 3903662"/>
                  <a:gd name="connsiteY113" fmla="*/ 1702951 h 3205164"/>
                  <a:gd name="connsiteX114" fmla="*/ 2476493 w 3903662"/>
                  <a:gd name="connsiteY114" fmla="*/ 1687037 h 3205164"/>
                  <a:gd name="connsiteX115" fmla="*/ 2472514 w 3903662"/>
                  <a:gd name="connsiteY115" fmla="*/ 1671918 h 3205164"/>
                  <a:gd name="connsiteX116" fmla="*/ 2467740 w 3903662"/>
                  <a:gd name="connsiteY116" fmla="*/ 1656004 h 3205164"/>
                  <a:gd name="connsiteX117" fmla="*/ 2460580 w 3903662"/>
                  <a:gd name="connsiteY117" fmla="*/ 1643273 h 3205164"/>
                  <a:gd name="connsiteX118" fmla="*/ 2451827 w 3903662"/>
                  <a:gd name="connsiteY118" fmla="*/ 1629745 h 3205164"/>
                  <a:gd name="connsiteX119" fmla="*/ 2441484 w 3903662"/>
                  <a:gd name="connsiteY119" fmla="*/ 1617014 h 3205164"/>
                  <a:gd name="connsiteX120" fmla="*/ 2431140 w 3903662"/>
                  <a:gd name="connsiteY120" fmla="*/ 1605874 h 3205164"/>
                  <a:gd name="connsiteX121" fmla="*/ 2419205 w 3903662"/>
                  <a:gd name="connsiteY121" fmla="*/ 1595529 h 3205164"/>
                  <a:gd name="connsiteX122" fmla="*/ 2406475 w 3903662"/>
                  <a:gd name="connsiteY122" fmla="*/ 1586776 h 3205164"/>
                  <a:gd name="connsiteX123" fmla="*/ 2393745 w 3903662"/>
                  <a:gd name="connsiteY123" fmla="*/ 1578024 h 3205164"/>
                  <a:gd name="connsiteX124" fmla="*/ 2379423 w 3903662"/>
                  <a:gd name="connsiteY124" fmla="*/ 1570862 h 3205164"/>
                  <a:gd name="connsiteX125" fmla="*/ 2363510 w 3903662"/>
                  <a:gd name="connsiteY125" fmla="*/ 1566088 h 3205164"/>
                  <a:gd name="connsiteX126" fmla="*/ 2347597 w 3903662"/>
                  <a:gd name="connsiteY126" fmla="*/ 1562109 h 3205164"/>
                  <a:gd name="connsiteX127" fmla="*/ 2330888 w 3903662"/>
                  <a:gd name="connsiteY127" fmla="*/ 1559722 h 3205164"/>
                  <a:gd name="connsiteX128" fmla="*/ 2694781 w 3903662"/>
                  <a:gd name="connsiteY128" fmla="*/ 1073151 h 3205164"/>
                  <a:gd name="connsiteX129" fmla="*/ 2725737 w 3903662"/>
                  <a:gd name="connsiteY129" fmla="*/ 1073151 h 3205164"/>
                  <a:gd name="connsiteX130" fmla="*/ 2755106 w 3903662"/>
                  <a:gd name="connsiteY130" fmla="*/ 1073151 h 3205164"/>
                  <a:gd name="connsiteX131" fmla="*/ 2786062 w 3903662"/>
                  <a:gd name="connsiteY131" fmla="*/ 1074739 h 3205164"/>
                  <a:gd name="connsiteX132" fmla="*/ 2816224 w 3903662"/>
                  <a:gd name="connsiteY132" fmla="*/ 1076326 h 3205164"/>
                  <a:gd name="connsiteX133" fmla="*/ 2845593 w 3903662"/>
                  <a:gd name="connsiteY133" fmla="*/ 1078708 h 3205164"/>
                  <a:gd name="connsiteX134" fmla="*/ 2874962 w 3903662"/>
                  <a:gd name="connsiteY134" fmla="*/ 1081883 h 3205164"/>
                  <a:gd name="connsiteX135" fmla="*/ 2905124 w 3903662"/>
                  <a:gd name="connsiteY135" fmla="*/ 1085058 h 3205164"/>
                  <a:gd name="connsiteX136" fmla="*/ 2933699 w 3903662"/>
                  <a:gd name="connsiteY136" fmla="*/ 1089026 h 3205164"/>
                  <a:gd name="connsiteX137" fmla="*/ 2962274 w 3903662"/>
                  <a:gd name="connsiteY137" fmla="*/ 1092995 h 3205164"/>
                  <a:gd name="connsiteX138" fmla="*/ 2990849 w 3903662"/>
                  <a:gd name="connsiteY138" fmla="*/ 1099345 h 3205164"/>
                  <a:gd name="connsiteX139" fmla="*/ 3020218 w 3903662"/>
                  <a:gd name="connsiteY139" fmla="*/ 1104108 h 3205164"/>
                  <a:gd name="connsiteX140" fmla="*/ 3074987 w 3903662"/>
                  <a:gd name="connsiteY140" fmla="*/ 1117601 h 3205164"/>
                  <a:gd name="connsiteX141" fmla="*/ 3130550 w 3903662"/>
                  <a:gd name="connsiteY141" fmla="*/ 1132683 h 3205164"/>
                  <a:gd name="connsiteX142" fmla="*/ 3183731 w 3903662"/>
                  <a:gd name="connsiteY142" fmla="*/ 1150145 h 3205164"/>
                  <a:gd name="connsiteX143" fmla="*/ 3236118 w 3903662"/>
                  <a:gd name="connsiteY143" fmla="*/ 1170783 h 3205164"/>
                  <a:gd name="connsiteX144" fmla="*/ 3287712 w 3903662"/>
                  <a:gd name="connsiteY144" fmla="*/ 1192214 h 3205164"/>
                  <a:gd name="connsiteX145" fmla="*/ 3336925 w 3903662"/>
                  <a:gd name="connsiteY145" fmla="*/ 1216026 h 3205164"/>
                  <a:gd name="connsiteX146" fmla="*/ 3383756 w 3903662"/>
                  <a:gd name="connsiteY146" fmla="*/ 1241426 h 3205164"/>
                  <a:gd name="connsiteX147" fmla="*/ 3429793 w 3903662"/>
                  <a:gd name="connsiteY147" fmla="*/ 1269208 h 3205164"/>
                  <a:gd name="connsiteX148" fmla="*/ 3475037 w 3903662"/>
                  <a:gd name="connsiteY148" fmla="*/ 1297783 h 3205164"/>
                  <a:gd name="connsiteX149" fmla="*/ 3517106 w 3903662"/>
                  <a:gd name="connsiteY149" fmla="*/ 1329533 h 3205164"/>
                  <a:gd name="connsiteX150" fmla="*/ 3558381 w 3903662"/>
                  <a:gd name="connsiteY150" fmla="*/ 1361283 h 3205164"/>
                  <a:gd name="connsiteX151" fmla="*/ 3597275 w 3903662"/>
                  <a:gd name="connsiteY151" fmla="*/ 1396208 h 3205164"/>
                  <a:gd name="connsiteX152" fmla="*/ 3616325 w 3903662"/>
                  <a:gd name="connsiteY152" fmla="*/ 1413670 h 3205164"/>
                  <a:gd name="connsiteX153" fmla="*/ 3633787 w 3903662"/>
                  <a:gd name="connsiteY153" fmla="*/ 1432720 h 3205164"/>
                  <a:gd name="connsiteX154" fmla="*/ 3652837 w 3903662"/>
                  <a:gd name="connsiteY154" fmla="*/ 1450976 h 3205164"/>
                  <a:gd name="connsiteX155" fmla="*/ 3670300 w 3903662"/>
                  <a:gd name="connsiteY155" fmla="*/ 1469233 h 3205164"/>
                  <a:gd name="connsiteX156" fmla="*/ 3686175 w 3903662"/>
                  <a:gd name="connsiteY156" fmla="*/ 1489076 h 3205164"/>
                  <a:gd name="connsiteX157" fmla="*/ 3702843 w 3903662"/>
                  <a:gd name="connsiteY157" fmla="*/ 1508126 h 3205164"/>
                  <a:gd name="connsiteX158" fmla="*/ 3717925 w 3903662"/>
                  <a:gd name="connsiteY158" fmla="*/ 1527970 h 3205164"/>
                  <a:gd name="connsiteX159" fmla="*/ 3732212 w 3903662"/>
                  <a:gd name="connsiteY159" fmla="*/ 1548608 h 3205164"/>
                  <a:gd name="connsiteX160" fmla="*/ 3748087 w 3903662"/>
                  <a:gd name="connsiteY160" fmla="*/ 1568451 h 3205164"/>
                  <a:gd name="connsiteX161" fmla="*/ 3761581 w 3903662"/>
                  <a:gd name="connsiteY161" fmla="*/ 1589089 h 3205164"/>
                  <a:gd name="connsiteX162" fmla="*/ 3774281 w 3903662"/>
                  <a:gd name="connsiteY162" fmla="*/ 1609726 h 3205164"/>
                  <a:gd name="connsiteX163" fmla="*/ 3787775 w 3903662"/>
                  <a:gd name="connsiteY163" fmla="*/ 1631158 h 3205164"/>
                  <a:gd name="connsiteX164" fmla="*/ 3798887 w 3903662"/>
                  <a:gd name="connsiteY164" fmla="*/ 1652589 h 3205164"/>
                  <a:gd name="connsiteX165" fmla="*/ 3811587 w 3903662"/>
                  <a:gd name="connsiteY165" fmla="*/ 1675608 h 3205164"/>
                  <a:gd name="connsiteX166" fmla="*/ 3821906 w 3903662"/>
                  <a:gd name="connsiteY166" fmla="*/ 1697832 h 3205164"/>
                  <a:gd name="connsiteX167" fmla="*/ 3832225 w 3903662"/>
                  <a:gd name="connsiteY167" fmla="*/ 1720851 h 3205164"/>
                  <a:gd name="connsiteX168" fmla="*/ 3840956 w 3903662"/>
                  <a:gd name="connsiteY168" fmla="*/ 1743076 h 3205164"/>
                  <a:gd name="connsiteX169" fmla="*/ 3850481 w 3903662"/>
                  <a:gd name="connsiteY169" fmla="*/ 1765301 h 3205164"/>
                  <a:gd name="connsiteX170" fmla="*/ 3858418 w 3903662"/>
                  <a:gd name="connsiteY170" fmla="*/ 1789114 h 3205164"/>
                  <a:gd name="connsiteX171" fmla="*/ 3867150 w 3903662"/>
                  <a:gd name="connsiteY171" fmla="*/ 1812926 h 3205164"/>
                  <a:gd name="connsiteX172" fmla="*/ 3872706 w 3903662"/>
                  <a:gd name="connsiteY172" fmla="*/ 1836739 h 3205164"/>
                  <a:gd name="connsiteX173" fmla="*/ 3879056 w 3903662"/>
                  <a:gd name="connsiteY173" fmla="*/ 1859757 h 3205164"/>
                  <a:gd name="connsiteX174" fmla="*/ 3885406 w 3903662"/>
                  <a:gd name="connsiteY174" fmla="*/ 1884364 h 3205164"/>
                  <a:gd name="connsiteX175" fmla="*/ 3890168 w 3903662"/>
                  <a:gd name="connsiteY175" fmla="*/ 1908970 h 3205164"/>
                  <a:gd name="connsiteX176" fmla="*/ 3894137 w 3903662"/>
                  <a:gd name="connsiteY176" fmla="*/ 1933576 h 3205164"/>
                  <a:gd name="connsiteX177" fmla="*/ 3897312 w 3903662"/>
                  <a:gd name="connsiteY177" fmla="*/ 1958182 h 3205164"/>
                  <a:gd name="connsiteX178" fmla="*/ 3899693 w 3903662"/>
                  <a:gd name="connsiteY178" fmla="*/ 1982789 h 3205164"/>
                  <a:gd name="connsiteX179" fmla="*/ 3902075 w 3903662"/>
                  <a:gd name="connsiteY179" fmla="*/ 2008983 h 3205164"/>
                  <a:gd name="connsiteX180" fmla="*/ 3902868 w 3903662"/>
                  <a:gd name="connsiteY180" fmla="*/ 2033589 h 3205164"/>
                  <a:gd name="connsiteX181" fmla="*/ 3903662 w 3903662"/>
                  <a:gd name="connsiteY181" fmla="*/ 2058989 h 3205164"/>
                  <a:gd name="connsiteX182" fmla="*/ 3902868 w 3903662"/>
                  <a:gd name="connsiteY182" fmla="*/ 2088357 h 3205164"/>
                  <a:gd name="connsiteX183" fmla="*/ 3902075 w 3903662"/>
                  <a:gd name="connsiteY183" fmla="*/ 2118520 h 3205164"/>
                  <a:gd name="connsiteX184" fmla="*/ 3898900 w 3903662"/>
                  <a:gd name="connsiteY184" fmla="*/ 2147889 h 3205164"/>
                  <a:gd name="connsiteX185" fmla="*/ 3895725 w 3903662"/>
                  <a:gd name="connsiteY185" fmla="*/ 2176464 h 3205164"/>
                  <a:gd name="connsiteX186" fmla="*/ 3890168 w 3903662"/>
                  <a:gd name="connsiteY186" fmla="*/ 2205833 h 3205164"/>
                  <a:gd name="connsiteX187" fmla="*/ 3885406 w 3903662"/>
                  <a:gd name="connsiteY187" fmla="*/ 2234407 h 3205164"/>
                  <a:gd name="connsiteX188" fmla="*/ 3878262 w 3903662"/>
                  <a:gd name="connsiteY188" fmla="*/ 2262983 h 3205164"/>
                  <a:gd name="connsiteX189" fmla="*/ 3871118 w 3903662"/>
                  <a:gd name="connsiteY189" fmla="*/ 2290764 h 3205164"/>
                  <a:gd name="connsiteX190" fmla="*/ 3862387 w 3903662"/>
                  <a:gd name="connsiteY190" fmla="*/ 2318545 h 3205164"/>
                  <a:gd name="connsiteX191" fmla="*/ 3852862 w 3903662"/>
                  <a:gd name="connsiteY191" fmla="*/ 2346326 h 3205164"/>
                  <a:gd name="connsiteX192" fmla="*/ 3842543 w 3903662"/>
                  <a:gd name="connsiteY192" fmla="*/ 2372520 h 3205164"/>
                  <a:gd name="connsiteX193" fmla="*/ 3830637 w 3903662"/>
                  <a:gd name="connsiteY193" fmla="*/ 2399507 h 3205164"/>
                  <a:gd name="connsiteX194" fmla="*/ 3819525 w 3903662"/>
                  <a:gd name="connsiteY194" fmla="*/ 2425701 h 3205164"/>
                  <a:gd name="connsiteX195" fmla="*/ 3806031 w 3903662"/>
                  <a:gd name="connsiteY195" fmla="*/ 2451895 h 3205164"/>
                  <a:gd name="connsiteX196" fmla="*/ 3791743 w 3903662"/>
                  <a:gd name="connsiteY196" fmla="*/ 2477295 h 3205164"/>
                  <a:gd name="connsiteX197" fmla="*/ 3777456 w 3903662"/>
                  <a:gd name="connsiteY197" fmla="*/ 2502695 h 3205164"/>
                  <a:gd name="connsiteX198" fmla="*/ 3762375 w 3903662"/>
                  <a:gd name="connsiteY198" fmla="*/ 2527301 h 3205164"/>
                  <a:gd name="connsiteX199" fmla="*/ 3745706 w 3903662"/>
                  <a:gd name="connsiteY199" fmla="*/ 2551908 h 3205164"/>
                  <a:gd name="connsiteX200" fmla="*/ 3728243 w 3903662"/>
                  <a:gd name="connsiteY200" fmla="*/ 2575720 h 3205164"/>
                  <a:gd name="connsiteX201" fmla="*/ 3710781 w 3903662"/>
                  <a:gd name="connsiteY201" fmla="*/ 2599533 h 3205164"/>
                  <a:gd name="connsiteX202" fmla="*/ 3692525 w 3903662"/>
                  <a:gd name="connsiteY202" fmla="*/ 2621758 h 3205164"/>
                  <a:gd name="connsiteX203" fmla="*/ 3672681 w 3903662"/>
                  <a:gd name="connsiteY203" fmla="*/ 2643983 h 3205164"/>
                  <a:gd name="connsiteX204" fmla="*/ 3652837 w 3903662"/>
                  <a:gd name="connsiteY204" fmla="*/ 2667001 h 3205164"/>
                  <a:gd name="connsiteX205" fmla="*/ 3632200 w 3903662"/>
                  <a:gd name="connsiteY205" fmla="*/ 2688433 h 3205164"/>
                  <a:gd name="connsiteX206" fmla="*/ 3610768 w 3903662"/>
                  <a:gd name="connsiteY206" fmla="*/ 2709864 h 3205164"/>
                  <a:gd name="connsiteX207" fmla="*/ 3587750 w 3903662"/>
                  <a:gd name="connsiteY207" fmla="*/ 2730501 h 3205164"/>
                  <a:gd name="connsiteX208" fmla="*/ 3565525 w 3903662"/>
                  <a:gd name="connsiteY208" fmla="*/ 2749551 h 3205164"/>
                  <a:gd name="connsiteX209" fmla="*/ 3541712 w 3903662"/>
                  <a:gd name="connsiteY209" fmla="*/ 2769395 h 3205164"/>
                  <a:gd name="connsiteX210" fmla="*/ 3517106 w 3903662"/>
                  <a:gd name="connsiteY210" fmla="*/ 2789239 h 3205164"/>
                  <a:gd name="connsiteX211" fmla="*/ 3492500 w 3903662"/>
                  <a:gd name="connsiteY211" fmla="*/ 2806701 h 3205164"/>
                  <a:gd name="connsiteX212" fmla="*/ 3467100 w 3903662"/>
                  <a:gd name="connsiteY212" fmla="*/ 2824958 h 3205164"/>
                  <a:gd name="connsiteX213" fmla="*/ 3441700 w 3903662"/>
                  <a:gd name="connsiteY213" fmla="*/ 2842420 h 3205164"/>
                  <a:gd name="connsiteX214" fmla="*/ 3429793 w 3903662"/>
                  <a:gd name="connsiteY214" fmla="*/ 2847976 h 3205164"/>
                  <a:gd name="connsiteX215" fmla="*/ 3544093 w 3903662"/>
                  <a:gd name="connsiteY215" fmla="*/ 3205164 h 3205164"/>
                  <a:gd name="connsiteX216" fmla="*/ 3118643 w 3903662"/>
                  <a:gd name="connsiteY216" fmla="*/ 2987677 h 3205164"/>
                  <a:gd name="connsiteX217" fmla="*/ 3098006 w 3903662"/>
                  <a:gd name="connsiteY217" fmla="*/ 2994027 h 3205164"/>
                  <a:gd name="connsiteX218" fmla="*/ 3053556 w 3903662"/>
                  <a:gd name="connsiteY218" fmla="*/ 3005139 h 3205164"/>
                  <a:gd name="connsiteX219" fmla="*/ 3008312 w 3903662"/>
                  <a:gd name="connsiteY219" fmla="*/ 3015458 h 3205164"/>
                  <a:gd name="connsiteX220" fmla="*/ 2963862 w 3903662"/>
                  <a:gd name="connsiteY220" fmla="*/ 3024983 h 3205164"/>
                  <a:gd name="connsiteX221" fmla="*/ 2916237 w 3903662"/>
                  <a:gd name="connsiteY221" fmla="*/ 3032127 h 3205164"/>
                  <a:gd name="connsiteX222" fmla="*/ 2870199 w 3903662"/>
                  <a:gd name="connsiteY222" fmla="*/ 3036889 h 3205164"/>
                  <a:gd name="connsiteX223" fmla="*/ 2821781 w 3903662"/>
                  <a:gd name="connsiteY223" fmla="*/ 3040858 h 3205164"/>
                  <a:gd name="connsiteX224" fmla="*/ 2774156 w 3903662"/>
                  <a:gd name="connsiteY224" fmla="*/ 3043239 h 3205164"/>
                  <a:gd name="connsiteX225" fmla="*/ 2725737 w 3903662"/>
                  <a:gd name="connsiteY225" fmla="*/ 3044033 h 3205164"/>
                  <a:gd name="connsiteX226" fmla="*/ 2694781 w 3903662"/>
                  <a:gd name="connsiteY226" fmla="*/ 3044033 h 3205164"/>
                  <a:gd name="connsiteX227" fmla="*/ 2665412 w 3903662"/>
                  <a:gd name="connsiteY227" fmla="*/ 3043239 h 3205164"/>
                  <a:gd name="connsiteX228" fmla="*/ 2634456 w 3903662"/>
                  <a:gd name="connsiteY228" fmla="*/ 3040858 h 3205164"/>
                  <a:gd name="connsiteX229" fmla="*/ 2604293 w 3903662"/>
                  <a:gd name="connsiteY229" fmla="*/ 3039270 h 3205164"/>
                  <a:gd name="connsiteX230" fmla="*/ 2574924 w 3903662"/>
                  <a:gd name="connsiteY230" fmla="*/ 3036095 h 3205164"/>
                  <a:gd name="connsiteX231" fmla="*/ 2546349 w 3903662"/>
                  <a:gd name="connsiteY231" fmla="*/ 3032920 h 3205164"/>
                  <a:gd name="connsiteX232" fmla="*/ 2516187 w 3903662"/>
                  <a:gd name="connsiteY232" fmla="*/ 3028951 h 3205164"/>
                  <a:gd name="connsiteX233" fmla="*/ 2487612 w 3903662"/>
                  <a:gd name="connsiteY233" fmla="*/ 3024983 h 3205164"/>
                  <a:gd name="connsiteX234" fmla="*/ 2459037 w 3903662"/>
                  <a:gd name="connsiteY234" fmla="*/ 3019427 h 3205164"/>
                  <a:gd name="connsiteX235" fmla="*/ 2431256 w 3903662"/>
                  <a:gd name="connsiteY235" fmla="*/ 3013077 h 3205164"/>
                  <a:gd name="connsiteX236" fmla="*/ 2374899 w 3903662"/>
                  <a:gd name="connsiteY236" fmla="*/ 3000377 h 3205164"/>
                  <a:gd name="connsiteX237" fmla="*/ 2320924 w 3903662"/>
                  <a:gd name="connsiteY237" fmla="*/ 2984501 h 3205164"/>
                  <a:gd name="connsiteX238" fmla="*/ 2266156 w 3903662"/>
                  <a:gd name="connsiteY238" fmla="*/ 2967039 h 3205164"/>
                  <a:gd name="connsiteX239" fmla="*/ 2215356 w 3903662"/>
                  <a:gd name="connsiteY239" fmla="*/ 2946401 h 3205164"/>
                  <a:gd name="connsiteX240" fmla="*/ 2163762 w 3903662"/>
                  <a:gd name="connsiteY240" fmla="*/ 2924970 h 3205164"/>
                  <a:gd name="connsiteX241" fmla="*/ 2114549 w 3903662"/>
                  <a:gd name="connsiteY241" fmla="*/ 2901951 h 3205164"/>
                  <a:gd name="connsiteX242" fmla="*/ 2066131 w 3903662"/>
                  <a:gd name="connsiteY242" fmla="*/ 2875758 h 3205164"/>
                  <a:gd name="connsiteX243" fmla="*/ 2020093 w 3903662"/>
                  <a:gd name="connsiteY243" fmla="*/ 2847976 h 3205164"/>
                  <a:gd name="connsiteX244" fmla="*/ 1976437 w 3903662"/>
                  <a:gd name="connsiteY244" fmla="*/ 2819401 h 3205164"/>
                  <a:gd name="connsiteX245" fmla="*/ 1932781 w 3903662"/>
                  <a:gd name="connsiteY245" fmla="*/ 2789239 h 3205164"/>
                  <a:gd name="connsiteX246" fmla="*/ 1892299 w 3903662"/>
                  <a:gd name="connsiteY246" fmla="*/ 2755901 h 3205164"/>
                  <a:gd name="connsiteX247" fmla="*/ 1853406 w 3903662"/>
                  <a:gd name="connsiteY247" fmla="*/ 2720976 h 3205164"/>
                  <a:gd name="connsiteX248" fmla="*/ 1834356 w 3903662"/>
                  <a:gd name="connsiteY248" fmla="*/ 2703514 h 3205164"/>
                  <a:gd name="connsiteX249" fmla="*/ 1816099 w 3903662"/>
                  <a:gd name="connsiteY249" fmla="*/ 2685258 h 3205164"/>
                  <a:gd name="connsiteX250" fmla="*/ 1798637 w 3903662"/>
                  <a:gd name="connsiteY250" fmla="*/ 2667001 h 3205164"/>
                  <a:gd name="connsiteX251" fmla="*/ 1781174 w 3903662"/>
                  <a:gd name="connsiteY251" fmla="*/ 2648745 h 3205164"/>
                  <a:gd name="connsiteX252" fmla="*/ 1763712 w 3903662"/>
                  <a:gd name="connsiteY252" fmla="*/ 2628901 h 3205164"/>
                  <a:gd name="connsiteX253" fmla="*/ 1748631 w 3903662"/>
                  <a:gd name="connsiteY253" fmla="*/ 2609058 h 3205164"/>
                  <a:gd name="connsiteX254" fmla="*/ 1731962 w 3903662"/>
                  <a:gd name="connsiteY254" fmla="*/ 2590008 h 3205164"/>
                  <a:gd name="connsiteX255" fmla="*/ 1717674 w 3903662"/>
                  <a:gd name="connsiteY255" fmla="*/ 2569370 h 3205164"/>
                  <a:gd name="connsiteX256" fmla="*/ 1703387 w 3903662"/>
                  <a:gd name="connsiteY256" fmla="*/ 2548733 h 3205164"/>
                  <a:gd name="connsiteX257" fmla="*/ 1689099 w 3903662"/>
                  <a:gd name="connsiteY257" fmla="*/ 2528095 h 3205164"/>
                  <a:gd name="connsiteX258" fmla="*/ 1675606 w 3903662"/>
                  <a:gd name="connsiteY258" fmla="*/ 2508251 h 3205164"/>
                  <a:gd name="connsiteX259" fmla="*/ 1663699 w 3903662"/>
                  <a:gd name="connsiteY259" fmla="*/ 2486026 h 3205164"/>
                  <a:gd name="connsiteX260" fmla="*/ 1650999 w 3903662"/>
                  <a:gd name="connsiteY260" fmla="*/ 2464595 h 3205164"/>
                  <a:gd name="connsiteX261" fmla="*/ 1639887 w 3903662"/>
                  <a:gd name="connsiteY261" fmla="*/ 2442370 h 3205164"/>
                  <a:gd name="connsiteX262" fmla="*/ 1628774 w 3903662"/>
                  <a:gd name="connsiteY262" fmla="*/ 2420145 h 3205164"/>
                  <a:gd name="connsiteX263" fmla="*/ 1618456 w 3903662"/>
                  <a:gd name="connsiteY263" fmla="*/ 2397126 h 3205164"/>
                  <a:gd name="connsiteX264" fmla="*/ 1608931 w 3903662"/>
                  <a:gd name="connsiteY264" fmla="*/ 2374901 h 3205164"/>
                  <a:gd name="connsiteX265" fmla="*/ 1600199 w 3903662"/>
                  <a:gd name="connsiteY265" fmla="*/ 2351883 h 3205164"/>
                  <a:gd name="connsiteX266" fmla="*/ 1591468 w 3903662"/>
                  <a:gd name="connsiteY266" fmla="*/ 2328864 h 3205164"/>
                  <a:gd name="connsiteX267" fmla="*/ 1584324 w 3903662"/>
                  <a:gd name="connsiteY267" fmla="*/ 2305051 h 3205164"/>
                  <a:gd name="connsiteX268" fmla="*/ 1577181 w 3903662"/>
                  <a:gd name="connsiteY268" fmla="*/ 2281239 h 3205164"/>
                  <a:gd name="connsiteX269" fmla="*/ 1570831 w 3903662"/>
                  <a:gd name="connsiteY269" fmla="*/ 2257426 h 3205164"/>
                  <a:gd name="connsiteX270" fmla="*/ 1565274 w 3903662"/>
                  <a:gd name="connsiteY270" fmla="*/ 2232820 h 3205164"/>
                  <a:gd name="connsiteX271" fmla="*/ 1560512 w 3903662"/>
                  <a:gd name="connsiteY271" fmla="*/ 2208214 h 3205164"/>
                  <a:gd name="connsiteX272" fmla="*/ 1556543 w 3903662"/>
                  <a:gd name="connsiteY272" fmla="*/ 2183607 h 3205164"/>
                  <a:gd name="connsiteX273" fmla="*/ 1552574 w 3903662"/>
                  <a:gd name="connsiteY273" fmla="*/ 2159001 h 3205164"/>
                  <a:gd name="connsiteX274" fmla="*/ 1550987 w 3903662"/>
                  <a:gd name="connsiteY274" fmla="*/ 2134395 h 3205164"/>
                  <a:gd name="connsiteX275" fmla="*/ 1548606 w 3903662"/>
                  <a:gd name="connsiteY275" fmla="*/ 2108995 h 3205164"/>
                  <a:gd name="connsiteX276" fmla="*/ 1547812 w 3903662"/>
                  <a:gd name="connsiteY276" fmla="*/ 2084389 h 3205164"/>
                  <a:gd name="connsiteX277" fmla="*/ 1546224 w 3903662"/>
                  <a:gd name="connsiteY277" fmla="*/ 2058989 h 3205164"/>
                  <a:gd name="connsiteX278" fmla="*/ 1547812 w 3903662"/>
                  <a:gd name="connsiteY278" fmla="*/ 2033589 h 3205164"/>
                  <a:gd name="connsiteX279" fmla="*/ 1548606 w 3903662"/>
                  <a:gd name="connsiteY279" fmla="*/ 2008983 h 3205164"/>
                  <a:gd name="connsiteX280" fmla="*/ 1550987 w 3903662"/>
                  <a:gd name="connsiteY280" fmla="*/ 1982789 h 3205164"/>
                  <a:gd name="connsiteX281" fmla="*/ 1552574 w 3903662"/>
                  <a:gd name="connsiteY281" fmla="*/ 1958182 h 3205164"/>
                  <a:gd name="connsiteX282" fmla="*/ 1556543 w 3903662"/>
                  <a:gd name="connsiteY282" fmla="*/ 1933576 h 3205164"/>
                  <a:gd name="connsiteX283" fmla="*/ 1560512 w 3903662"/>
                  <a:gd name="connsiteY283" fmla="*/ 1908970 h 3205164"/>
                  <a:gd name="connsiteX284" fmla="*/ 1565274 w 3903662"/>
                  <a:gd name="connsiteY284" fmla="*/ 1884364 h 3205164"/>
                  <a:gd name="connsiteX285" fmla="*/ 1570831 w 3903662"/>
                  <a:gd name="connsiteY285" fmla="*/ 1859757 h 3205164"/>
                  <a:gd name="connsiteX286" fmla="*/ 1577181 w 3903662"/>
                  <a:gd name="connsiteY286" fmla="*/ 1836739 h 3205164"/>
                  <a:gd name="connsiteX287" fmla="*/ 1584324 w 3903662"/>
                  <a:gd name="connsiteY287" fmla="*/ 1812926 h 3205164"/>
                  <a:gd name="connsiteX288" fmla="*/ 1591468 w 3903662"/>
                  <a:gd name="connsiteY288" fmla="*/ 1789114 h 3205164"/>
                  <a:gd name="connsiteX289" fmla="*/ 1600199 w 3903662"/>
                  <a:gd name="connsiteY289" fmla="*/ 1765301 h 3205164"/>
                  <a:gd name="connsiteX290" fmla="*/ 1608931 w 3903662"/>
                  <a:gd name="connsiteY290" fmla="*/ 1743076 h 3205164"/>
                  <a:gd name="connsiteX291" fmla="*/ 1618456 w 3903662"/>
                  <a:gd name="connsiteY291" fmla="*/ 1720851 h 3205164"/>
                  <a:gd name="connsiteX292" fmla="*/ 1628774 w 3903662"/>
                  <a:gd name="connsiteY292" fmla="*/ 1697832 h 3205164"/>
                  <a:gd name="connsiteX293" fmla="*/ 1639887 w 3903662"/>
                  <a:gd name="connsiteY293" fmla="*/ 1675608 h 3205164"/>
                  <a:gd name="connsiteX294" fmla="*/ 1650999 w 3903662"/>
                  <a:gd name="connsiteY294" fmla="*/ 1652589 h 3205164"/>
                  <a:gd name="connsiteX295" fmla="*/ 1663699 w 3903662"/>
                  <a:gd name="connsiteY295" fmla="*/ 1631158 h 3205164"/>
                  <a:gd name="connsiteX296" fmla="*/ 1675606 w 3903662"/>
                  <a:gd name="connsiteY296" fmla="*/ 1609726 h 3205164"/>
                  <a:gd name="connsiteX297" fmla="*/ 1689099 w 3903662"/>
                  <a:gd name="connsiteY297" fmla="*/ 1589089 h 3205164"/>
                  <a:gd name="connsiteX298" fmla="*/ 1703387 w 3903662"/>
                  <a:gd name="connsiteY298" fmla="*/ 1568451 h 3205164"/>
                  <a:gd name="connsiteX299" fmla="*/ 1717674 w 3903662"/>
                  <a:gd name="connsiteY299" fmla="*/ 1548608 h 3205164"/>
                  <a:gd name="connsiteX300" fmla="*/ 1731962 w 3903662"/>
                  <a:gd name="connsiteY300" fmla="*/ 1527970 h 3205164"/>
                  <a:gd name="connsiteX301" fmla="*/ 1748631 w 3903662"/>
                  <a:gd name="connsiteY301" fmla="*/ 1508126 h 3205164"/>
                  <a:gd name="connsiteX302" fmla="*/ 1763712 w 3903662"/>
                  <a:gd name="connsiteY302" fmla="*/ 1489076 h 3205164"/>
                  <a:gd name="connsiteX303" fmla="*/ 1781174 w 3903662"/>
                  <a:gd name="connsiteY303" fmla="*/ 1469233 h 3205164"/>
                  <a:gd name="connsiteX304" fmla="*/ 1798637 w 3903662"/>
                  <a:gd name="connsiteY304" fmla="*/ 1450976 h 3205164"/>
                  <a:gd name="connsiteX305" fmla="*/ 1816099 w 3903662"/>
                  <a:gd name="connsiteY305" fmla="*/ 1432720 h 3205164"/>
                  <a:gd name="connsiteX306" fmla="*/ 1834356 w 3903662"/>
                  <a:gd name="connsiteY306" fmla="*/ 1413670 h 3205164"/>
                  <a:gd name="connsiteX307" fmla="*/ 1853406 w 3903662"/>
                  <a:gd name="connsiteY307" fmla="*/ 1396208 h 3205164"/>
                  <a:gd name="connsiteX308" fmla="*/ 1892299 w 3903662"/>
                  <a:gd name="connsiteY308" fmla="*/ 1361283 h 3205164"/>
                  <a:gd name="connsiteX309" fmla="*/ 1932781 w 3903662"/>
                  <a:gd name="connsiteY309" fmla="*/ 1329533 h 3205164"/>
                  <a:gd name="connsiteX310" fmla="*/ 1976437 w 3903662"/>
                  <a:gd name="connsiteY310" fmla="*/ 1297783 h 3205164"/>
                  <a:gd name="connsiteX311" fmla="*/ 2020093 w 3903662"/>
                  <a:gd name="connsiteY311" fmla="*/ 1269208 h 3205164"/>
                  <a:gd name="connsiteX312" fmla="*/ 2066131 w 3903662"/>
                  <a:gd name="connsiteY312" fmla="*/ 1241426 h 3205164"/>
                  <a:gd name="connsiteX313" fmla="*/ 2114549 w 3903662"/>
                  <a:gd name="connsiteY313" fmla="*/ 1216026 h 3205164"/>
                  <a:gd name="connsiteX314" fmla="*/ 2163762 w 3903662"/>
                  <a:gd name="connsiteY314" fmla="*/ 1192214 h 3205164"/>
                  <a:gd name="connsiteX315" fmla="*/ 2215356 w 3903662"/>
                  <a:gd name="connsiteY315" fmla="*/ 1170783 h 3205164"/>
                  <a:gd name="connsiteX316" fmla="*/ 2266156 w 3903662"/>
                  <a:gd name="connsiteY316" fmla="*/ 1150145 h 3205164"/>
                  <a:gd name="connsiteX317" fmla="*/ 2320924 w 3903662"/>
                  <a:gd name="connsiteY317" fmla="*/ 1132683 h 3205164"/>
                  <a:gd name="connsiteX318" fmla="*/ 2374899 w 3903662"/>
                  <a:gd name="connsiteY318" fmla="*/ 1117601 h 3205164"/>
                  <a:gd name="connsiteX319" fmla="*/ 2431256 w 3903662"/>
                  <a:gd name="connsiteY319" fmla="*/ 1104108 h 3205164"/>
                  <a:gd name="connsiteX320" fmla="*/ 2459037 w 3903662"/>
                  <a:gd name="connsiteY320" fmla="*/ 1099345 h 3205164"/>
                  <a:gd name="connsiteX321" fmla="*/ 2487612 w 3903662"/>
                  <a:gd name="connsiteY321" fmla="*/ 1092995 h 3205164"/>
                  <a:gd name="connsiteX322" fmla="*/ 2516187 w 3903662"/>
                  <a:gd name="connsiteY322" fmla="*/ 1089026 h 3205164"/>
                  <a:gd name="connsiteX323" fmla="*/ 2546349 w 3903662"/>
                  <a:gd name="connsiteY323" fmla="*/ 1085058 h 3205164"/>
                  <a:gd name="connsiteX324" fmla="*/ 2574924 w 3903662"/>
                  <a:gd name="connsiteY324" fmla="*/ 1081883 h 3205164"/>
                  <a:gd name="connsiteX325" fmla="*/ 2604293 w 3903662"/>
                  <a:gd name="connsiteY325" fmla="*/ 1078708 h 3205164"/>
                  <a:gd name="connsiteX326" fmla="*/ 2634456 w 3903662"/>
                  <a:gd name="connsiteY326" fmla="*/ 1076326 h 3205164"/>
                  <a:gd name="connsiteX327" fmla="*/ 2665412 w 3903662"/>
                  <a:gd name="connsiteY327" fmla="*/ 1074739 h 3205164"/>
                  <a:gd name="connsiteX328" fmla="*/ 1880393 w 3903662"/>
                  <a:gd name="connsiteY328" fmla="*/ 574675 h 3205164"/>
                  <a:gd name="connsiteX329" fmla="*/ 1859756 w 3903662"/>
                  <a:gd name="connsiteY329" fmla="*/ 575469 h 3205164"/>
                  <a:gd name="connsiteX330" fmla="*/ 1839912 w 3903662"/>
                  <a:gd name="connsiteY330" fmla="*/ 578644 h 3205164"/>
                  <a:gd name="connsiteX331" fmla="*/ 1821656 w 3903662"/>
                  <a:gd name="connsiteY331" fmla="*/ 582613 h 3205164"/>
                  <a:gd name="connsiteX332" fmla="*/ 1803400 w 3903662"/>
                  <a:gd name="connsiteY332" fmla="*/ 589757 h 3205164"/>
                  <a:gd name="connsiteX333" fmla="*/ 1785937 w 3903662"/>
                  <a:gd name="connsiteY333" fmla="*/ 596900 h 3205164"/>
                  <a:gd name="connsiteX334" fmla="*/ 1770062 w 3903662"/>
                  <a:gd name="connsiteY334" fmla="*/ 607219 h 3205164"/>
                  <a:gd name="connsiteX335" fmla="*/ 1754981 w 3903662"/>
                  <a:gd name="connsiteY335" fmla="*/ 617538 h 3205164"/>
                  <a:gd name="connsiteX336" fmla="*/ 1740693 w 3903662"/>
                  <a:gd name="connsiteY336" fmla="*/ 629444 h 3205164"/>
                  <a:gd name="connsiteX337" fmla="*/ 1727993 w 3903662"/>
                  <a:gd name="connsiteY337" fmla="*/ 642938 h 3205164"/>
                  <a:gd name="connsiteX338" fmla="*/ 1716881 w 3903662"/>
                  <a:gd name="connsiteY338" fmla="*/ 658813 h 3205164"/>
                  <a:gd name="connsiteX339" fmla="*/ 1708150 w 3903662"/>
                  <a:gd name="connsiteY339" fmla="*/ 673894 h 3205164"/>
                  <a:gd name="connsiteX340" fmla="*/ 1699418 w 3903662"/>
                  <a:gd name="connsiteY340" fmla="*/ 690563 h 3205164"/>
                  <a:gd name="connsiteX341" fmla="*/ 1692275 w 3903662"/>
                  <a:gd name="connsiteY341" fmla="*/ 708025 h 3205164"/>
                  <a:gd name="connsiteX342" fmla="*/ 1687512 w 3903662"/>
                  <a:gd name="connsiteY342" fmla="*/ 726282 h 3205164"/>
                  <a:gd name="connsiteX343" fmla="*/ 1685131 w 3903662"/>
                  <a:gd name="connsiteY343" fmla="*/ 744538 h 3205164"/>
                  <a:gd name="connsiteX344" fmla="*/ 1684337 w 3903662"/>
                  <a:gd name="connsiteY344" fmla="*/ 764382 h 3205164"/>
                  <a:gd name="connsiteX345" fmla="*/ 1685131 w 3903662"/>
                  <a:gd name="connsiteY345" fmla="*/ 783432 h 3205164"/>
                  <a:gd name="connsiteX346" fmla="*/ 1687512 w 3903662"/>
                  <a:gd name="connsiteY346" fmla="*/ 801688 h 3205164"/>
                  <a:gd name="connsiteX347" fmla="*/ 1692275 w 3903662"/>
                  <a:gd name="connsiteY347" fmla="*/ 820738 h 3205164"/>
                  <a:gd name="connsiteX348" fmla="*/ 1699418 w 3903662"/>
                  <a:gd name="connsiteY348" fmla="*/ 838201 h 3205164"/>
                  <a:gd name="connsiteX349" fmla="*/ 1708150 w 3903662"/>
                  <a:gd name="connsiteY349" fmla="*/ 854076 h 3205164"/>
                  <a:gd name="connsiteX350" fmla="*/ 1716881 w 3903662"/>
                  <a:gd name="connsiteY350" fmla="*/ 869951 h 3205164"/>
                  <a:gd name="connsiteX351" fmla="*/ 1727993 w 3903662"/>
                  <a:gd name="connsiteY351" fmla="*/ 885032 h 3205164"/>
                  <a:gd name="connsiteX352" fmla="*/ 1740693 w 3903662"/>
                  <a:gd name="connsiteY352" fmla="*/ 898526 h 3205164"/>
                  <a:gd name="connsiteX353" fmla="*/ 1754981 w 3903662"/>
                  <a:gd name="connsiteY353" fmla="*/ 910432 h 3205164"/>
                  <a:gd name="connsiteX354" fmla="*/ 1770062 w 3903662"/>
                  <a:gd name="connsiteY354" fmla="*/ 920751 h 3205164"/>
                  <a:gd name="connsiteX355" fmla="*/ 1785937 w 3903662"/>
                  <a:gd name="connsiteY355" fmla="*/ 931069 h 3205164"/>
                  <a:gd name="connsiteX356" fmla="*/ 1803400 w 3903662"/>
                  <a:gd name="connsiteY356" fmla="*/ 939801 h 3205164"/>
                  <a:gd name="connsiteX357" fmla="*/ 1821656 w 3903662"/>
                  <a:gd name="connsiteY357" fmla="*/ 945357 h 3205164"/>
                  <a:gd name="connsiteX358" fmla="*/ 1839912 w 3903662"/>
                  <a:gd name="connsiteY358" fmla="*/ 949326 h 3205164"/>
                  <a:gd name="connsiteX359" fmla="*/ 1859756 w 3903662"/>
                  <a:gd name="connsiteY359" fmla="*/ 952501 h 3205164"/>
                  <a:gd name="connsiteX360" fmla="*/ 1880393 w 3903662"/>
                  <a:gd name="connsiteY360" fmla="*/ 954088 h 3205164"/>
                  <a:gd name="connsiteX361" fmla="*/ 1899443 w 3903662"/>
                  <a:gd name="connsiteY361" fmla="*/ 952501 h 3205164"/>
                  <a:gd name="connsiteX362" fmla="*/ 1919287 w 3903662"/>
                  <a:gd name="connsiteY362" fmla="*/ 949326 h 3205164"/>
                  <a:gd name="connsiteX363" fmla="*/ 1937543 w 3903662"/>
                  <a:gd name="connsiteY363" fmla="*/ 945357 h 3205164"/>
                  <a:gd name="connsiteX364" fmla="*/ 1955800 w 3903662"/>
                  <a:gd name="connsiteY364" fmla="*/ 939801 h 3205164"/>
                  <a:gd name="connsiteX365" fmla="*/ 1973262 w 3903662"/>
                  <a:gd name="connsiteY365" fmla="*/ 931069 h 3205164"/>
                  <a:gd name="connsiteX366" fmla="*/ 1988343 w 3903662"/>
                  <a:gd name="connsiteY366" fmla="*/ 920751 h 3205164"/>
                  <a:gd name="connsiteX367" fmla="*/ 2004218 w 3903662"/>
                  <a:gd name="connsiteY367" fmla="*/ 910432 h 3205164"/>
                  <a:gd name="connsiteX368" fmla="*/ 2018506 w 3903662"/>
                  <a:gd name="connsiteY368" fmla="*/ 898526 h 3205164"/>
                  <a:gd name="connsiteX369" fmla="*/ 2030412 w 3903662"/>
                  <a:gd name="connsiteY369" fmla="*/ 885032 h 3205164"/>
                  <a:gd name="connsiteX370" fmla="*/ 2042318 w 3903662"/>
                  <a:gd name="connsiteY370" fmla="*/ 869951 h 3205164"/>
                  <a:gd name="connsiteX371" fmla="*/ 2051050 w 3903662"/>
                  <a:gd name="connsiteY371" fmla="*/ 854076 h 3205164"/>
                  <a:gd name="connsiteX372" fmla="*/ 2059781 w 3903662"/>
                  <a:gd name="connsiteY372" fmla="*/ 838201 h 3205164"/>
                  <a:gd name="connsiteX373" fmla="*/ 2066925 w 3903662"/>
                  <a:gd name="connsiteY373" fmla="*/ 820738 h 3205164"/>
                  <a:gd name="connsiteX374" fmla="*/ 2071687 w 3903662"/>
                  <a:gd name="connsiteY374" fmla="*/ 801688 h 3205164"/>
                  <a:gd name="connsiteX375" fmla="*/ 2074068 w 3903662"/>
                  <a:gd name="connsiteY375" fmla="*/ 783432 h 3205164"/>
                  <a:gd name="connsiteX376" fmla="*/ 2074862 w 3903662"/>
                  <a:gd name="connsiteY376" fmla="*/ 764382 h 3205164"/>
                  <a:gd name="connsiteX377" fmla="*/ 2074068 w 3903662"/>
                  <a:gd name="connsiteY377" fmla="*/ 744538 h 3205164"/>
                  <a:gd name="connsiteX378" fmla="*/ 2071687 w 3903662"/>
                  <a:gd name="connsiteY378" fmla="*/ 726282 h 3205164"/>
                  <a:gd name="connsiteX379" fmla="*/ 2066925 w 3903662"/>
                  <a:gd name="connsiteY379" fmla="*/ 708025 h 3205164"/>
                  <a:gd name="connsiteX380" fmla="*/ 2059781 w 3903662"/>
                  <a:gd name="connsiteY380" fmla="*/ 690563 h 3205164"/>
                  <a:gd name="connsiteX381" fmla="*/ 2051050 w 3903662"/>
                  <a:gd name="connsiteY381" fmla="*/ 673894 h 3205164"/>
                  <a:gd name="connsiteX382" fmla="*/ 2042318 w 3903662"/>
                  <a:gd name="connsiteY382" fmla="*/ 658813 h 3205164"/>
                  <a:gd name="connsiteX383" fmla="*/ 2030412 w 3903662"/>
                  <a:gd name="connsiteY383" fmla="*/ 642938 h 3205164"/>
                  <a:gd name="connsiteX384" fmla="*/ 2018506 w 3903662"/>
                  <a:gd name="connsiteY384" fmla="*/ 629444 h 3205164"/>
                  <a:gd name="connsiteX385" fmla="*/ 2004218 w 3903662"/>
                  <a:gd name="connsiteY385" fmla="*/ 617538 h 3205164"/>
                  <a:gd name="connsiteX386" fmla="*/ 1988343 w 3903662"/>
                  <a:gd name="connsiteY386" fmla="*/ 607219 h 3205164"/>
                  <a:gd name="connsiteX387" fmla="*/ 1973262 w 3903662"/>
                  <a:gd name="connsiteY387" fmla="*/ 596900 h 3205164"/>
                  <a:gd name="connsiteX388" fmla="*/ 1955800 w 3903662"/>
                  <a:gd name="connsiteY388" fmla="*/ 589757 h 3205164"/>
                  <a:gd name="connsiteX389" fmla="*/ 1937543 w 3903662"/>
                  <a:gd name="connsiteY389" fmla="*/ 582613 h 3205164"/>
                  <a:gd name="connsiteX390" fmla="*/ 1919287 w 3903662"/>
                  <a:gd name="connsiteY390" fmla="*/ 578644 h 3205164"/>
                  <a:gd name="connsiteX391" fmla="*/ 1899443 w 3903662"/>
                  <a:gd name="connsiteY391" fmla="*/ 575469 h 3205164"/>
                  <a:gd name="connsiteX392" fmla="*/ 908446 w 3903662"/>
                  <a:gd name="connsiteY392" fmla="*/ 574675 h 3205164"/>
                  <a:gd name="connsiteX393" fmla="*/ 887767 w 3903662"/>
                  <a:gd name="connsiteY393" fmla="*/ 575469 h 3205164"/>
                  <a:gd name="connsiteX394" fmla="*/ 868678 w 3903662"/>
                  <a:gd name="connsiteY394" fmla="*/ 578644 h 3205164"/>
                  <a:gd name="connsiteX395" fmla="*/ 850385 w 3903662"/>
                  <a:gd name="connsiteY395" fmla="*/ 582613 h 3205164"/>
                  <a:gd name="connsiteX396" fmla="*/ 831296 w 3903662"/>
                  <a:gd name="connsiteY396" fmla="*/ 589757 h 3205164"/>
                  <a:gd name="connsiteX397" fmla="*/ 815389 w 3903662"/>
                  <a:gd name="connsiteY397" fmla="*/ 596900 h 3205164"/>
                  <a:gd name="connsiteX398" fmla="*/ 798686 w 3903662"/>
                  <a:gd name="connsiteY398" fmla="*/ 607219 h 3205164"/>
                  <a:gd name="connsiteX399" fmla="*/ 783574 w 3903662"/>
                  <a:gd name="connsiteY399" fmla="*/ 617538 h 3205164"/>
                  <a:gd name="connsiteX400" fmla="*/ 770053 w 3903662"/>
                  <a:gd name="connsiteY400" fmla="*/ 629444 h 3205164"/>
                  <a:gd name="connsiteX401" fmla="*/ 756532 w 3903662"/>
                  <a:gd name="connsiteY401" fmla="*/ 642938 h 3205164"/>
                  <a:gd name="connsiteX402" fmla="*/ 745397 w 3903662"/>
                  <a:gd name="connsiteY402" fmla="*/ 658813 h 3205164"/>
                  <a:gd name="connsiteX403" fmla="*/ 735853 w 3903662"/>
                  <a:gd name="connsiteY403" fmla="*/ 673894 h 3205164"/>
                  <a:gd name="connsiteX404" fmla="*/ 727899 w 3903662"/>
                  <a:gd name="connsiteY404" fmla="*/ 690563 h 3205164"/>
                  <a:gd name="connsiteX405" fmla="*/ 720741 w 3903662"/>
                  <a:gd name="connsiteY405" fmla="*/ 708025 h 3205164"/>
                  <a:gd name="connsiteX406" fmla="*/ 716764 w 3903662"/>
                  <a:gd name="connsiteY406" fmla="*/ 726282 h 3205164"/>
                  <a:gd name="connsiteX407" fmla="*/ 713583 w 3903662"/>
                  <a:gd name="connsiteY407" fmla="*/ 744538 h 3205164"/>
                  <a:gd name="connsiteX408" fmla="*/ 712787 w 3903662"/>
                  <a:gd name="connsiteY408" fmla="*/ 764382 h 3205164"/>
                  <a:gd name="connsiteX409" fmla="*/ 713583 w 3903662"/>
                  <a:gd name="connsiteY409" fmla="*/ 783432 h 3205164"/>
                  <a:gd name="connsiteX410" fmla="*/ 716764 w 3903662"/>
                  <a:gd name="connsiteY410" fmla="*/ 801688 h 3205164"/>
                  <a:gd name="connsiteX411" fmla="*/ 720741 w 3903662"/>
                  <a:gd name="connsiteY411" fmla="*/ 820738 h 3205164"/>
                  <a:gd name="connsiteX412" fmla="*/ 727899 w 3903662"/>
                  <a:gd name="connsiteY412" fmla="*/ 838201 h 3205164"/>
                  <a:gd name="connsiteX413" fmla="*/ 735853 w 3903662"/>
                  <a:gd name="connsiteY413" fmla="*/ 854076 h 3205164"/>
                  <a:gd name="connsiteX414" fmla="*/ 745397 w 3903662"/>
                  <a:gd name="connsiteY414" fmla="*/ 869951 h 3205164"/>
                  <a:gd name="connsiteX415" fmla="*/ 756532 w 3903662"/>
                  <a:gd name="connsiteY415" fmla="*/ 885032 h 3205164"/>
                  <a:gd name="connsiteX416" fmla="*/ 770053 w 3903662"/>
                  <a:gd name="connsiteY416" fmla="*/ 898526 h 3205164"/>
                  <a:gd name="connsiteX417" fmla="*/ 783574 w 3903662"/>
                  <a:gd name="connsiteY417" fmla="*/ 910432 h 3205164"/>
                  <a:gd name="connsiteX418" fmla="*/ 798686 w 3903662"/>
                  <a:gd name="connsiteY418" fmla="*/ 920751 h 3205164"/>
                  <a:gd name="connsiteX419" fmla="*/ 815389 w 3903662"/>
                  <a:gd name="connsiteY419" fmla="*/ 931069 h 3205164"/>
                  <a:gd name="connsiteX420" fmla="*/ 831296 w 3903662"/>
                  <a:gd name="connsiteY420" fmla="*/ 939801 h 3205164"/>
                  <a:gd name="connsiteX421" fmla="*/ 850385 w 3903662"/>
                  <a:gd name="connsiteY421" fmla="*/ 945357 h 3205164"/>
                  <a:gd name="connsiteX422" fmla="*/ 868678 w 3903662"/>
                  <a:gd name="connsiteY422" fmla="*/ 949326 h 3205164"/>
                  <a:gd name="connsiteX423" fmla="*/ 887767 w 3903662"/>
                  <a:gd name="connsiteY423" fmla="*/ 952501 h 3205164"/>
                  <a:gd name="connsiteX424" fmla="*/ 908446 w 3903662"/>
                  <a:gd name="connsiteY424" fmla="*/ 954088 h 3205164"/>
                  <a:gd name="connsiteX425" fmla="*/ 928330 w 3903662"/>
                  <a:gd name="connsiteY425" fmla="*/ 952501 h 3205164"/>
                  <a:gd name="connsiteX426" fmla="*/ 947419 w 3903662"/>
                  <a:gd name="connsiteY426" fmla="*/ 949326 h 3205164"/>
                  <a:gd name="connsiteX427" fmla="*/ 967303 w 3903662"/>
                  <a:gd name="connsiteY427" fmla="*/ 945357 h 3205164"/>
                  <a:gd name="connsiteX428" fmla="*/ 984801 w 3903662"/>
                  <a:gd name="connsiteY428" fmla="*/ 939801 h 3205164"/>
                  <a:gd name="connsiteX429" fmla="*/ 1002299 w 3903662"/>
                  <a:gd name="connsiteY429" fmla="*/ 931069 h 3205164"/>
                  <a:gd name="connsiteX430" fmla="*/ 1018206 w 3903662"/>
                  <a:gd name="connsiteY430" fmla="*/ 920751 h 3205164"/>
                  <a:gd name="connsiteX431" fmla="*/ 1033318 w 3903662"/>
                  <a:gd name="connsiteY431" fmla="*/ 910432 h 3205164"/>
                  <a:gd name="connsiteX432" fmla="*/ 1047634 w 3903662"/>
                  <a:gd name="connsiteY432" fmla="*/ 898526 h 3205164"/>
                  <a:gd name="connsiteX433" fmla="*/ 1059565 w 3903662"/>
                  <a:gd name="connsiteY433" fmla="*/ 885032 h 3205164"/>
                  <a:gd name="connsiteX434" fmla="*/ 1070700 w 3903662"/>
                  <a:gd name="connsiteY434" fmla="*/ 869951 h 3205164"/>
                  <a:gd name="connsiteX435" fmla="*/ 1081039 w 3903662"/>
                  <a:gd name="connsiteY435" fmla="*/ 854076 h 3205164"/>
                  <a:gd name="connsiteX436" fmla="*/ 1089788 w 3903662"/>
                  <a:gd name="connsiteY436" fmla="*/ 838201 h 3205164"/>
                  <a:gd name="connsiteX437" fmla="*/ 1095356 w 3903662"/>
                  <a:gd name="connsiteY437" fmla="*/ 820738 h 3205164"/>
                  <a:gd name="connsiteX438" fmla="*/ 1100923 w 3903662"/>
                  <a:gd name="connsiteY438" fmla="*/ 801688 h 3205164"/>
                  <a:gd name="connsiteX439" fmla="*/ 1104105 w 3903662"/>
                  <a:gd name="connsiteY439" fmla="*/ 783432 h 3205164"/>
                  <a:gd name="connsiteX440" fmla="*/ 1104900 w 3903662"/>
                  <a:gd name="connsiteY440" fmla="*/ 764382 h 3205164"/>
                  <a:gd name="connsiteX441" fmla="*/ 1104105 w 3903662"/>
                  <a:gd name="connsiteY441" fmla="*/ 744538 h 3205164"/>
                  <a:gd name="connsiteX442" fmla="*/ 1100923 w 3903662"/>
                  <a:gd name="connsiteY442" fmla="*/ 726282 h 3205164"/>
                  <a:gd name="connsiteX443" fmla="*/ 1095356 w 3903662"/>
                  <a:gd name="connsiteY443" fmla="*/ 708025 h 3205164"/>
                  <a:gd name="connsiteX444" fmla="*/ 1089788 w 3903662"/>
                  <a:gd name="connsiteY444" fmla="*/ 690563 h 3205164"/>
                  <a:gd name="connsiteX445" fmla="*/ 1081039 w 3903662"/>
                  <a:gd name="connsiteY445" fmla="*/ 673894 h 3205164"/>
                  <a:gd name="connsiteX446" fmla="*/ 1070700 w 3903662"/>
                  <a:gd name="connsiteY446" fmla="*/ 658813 h 3205164"/>
                  <a:gd name="connsiteX447" fmla="*/ 1059565 w 3903662"/>
                  <a:gd name="connsiteY447" fmla="*/ 642938 h 3205164"/>
                  <a:gd name="connsiteX448" fmla="*/ 1047634 w 3903662"/>
                  <a:gd name="connsiteY448" fmla="*/ 629444 h 3205164"/>
                  <a:gd name="connsiteX449" fmla="*/ 1033318 w 3903662"/>
                  <a:gd name="connsiteY449" fmla="*/ 617538 h 3205164"/>
                  <a:gd name="connsiteX450" fmla="*/ 1018206 w 3903662"/>
                  <a:gd name="connsiteY450" fmla="*/ 607219 h 3205164"/>
                  <a:gd name="connsiteX451" fmla="*/ 1002299 w 3903662"/>
                  <a:gd name="connsiteY451" fmla="*/ 596900 h 3205164"/>
                  <a:gd name="connsiteX452" fmla="*/ 984801 w 3903662"/>
                  <a:gd name="connsiteY452" fmla="*/ 589757 h 3205164"/>
                  <a:gd name="connsiteX453" fmla="*/ 967303 w 3903662"/>
                  <a:gd name="connsiteY453" fmla="*/ 582613 h 3205164"/>
                  <a:gd name="connsiteX454" fmla="*/ 947419 w 3903662"/>
                  <a:gd name="connsiteY454" fmla="*/ 578644 h 3205164"/>
                  <a:gd name="connsiteX455" fmla="*/ 928330 w 3903662"/>
                  <a:gd name="connsiteY455" fmla="*/ 575469 h 3205164"/>
                  <a:gd name="connsiteX456" fmla="*/ 1394220 w 3903662"/>
                  <a:gd name="connsiteY456" fmla="*/ 0 h 3205164"/>
                  <a:gd name="connsiteX457" fmla="*/ 1427548 w 3903662"/>
                  <a:gd name="connsiteY457" fmla="*/ 0 h 3205164"/>
                  <a:gd name="connsiteX458" fmla="*/ 1460083 w 3903662"/>
                  <a:gd name="connsiteY458" fmla="*/ 794 h 3205164"/>
                  <a:gd name="connsiteX459" fmla="*/ 1491823 w 3903662"/>
                  <a:gd name="connsiteY459" fmla="*/ 3174 h 3205164"/>
                  <a:gd name="connsiteX460" fmla="*/ 1523564 w 3903662"/>
                  <a:gd name="connsiteY460" fmla="*/ 4761 h 3205164"/>
                  <a:gd name="connsiteX461" fmla="*/ 1587046 w 3903662"/>
                  <a:gd name="connsiteY461" fmla="*/ 11109 h 3205164"/>
                  <a:gd name="connsiteX462" fmla="*/ 1649735 w 3903662"/>
                  <a:gd name="connsiteY462" fmla="*/ 19838 h 3205164"/>
                  <a:gd name="connsiteX463" fmla="*/ 1710836 w 3903662"/>
                  <a:gd name="connsiteY463" fmla="*/ 30947 h 3205164"/>
                  <a:gd name="connsiteX464" fmla="*/ 1771937 w 3903662"/>
                  <a:gd name="connsiteY464" fmla="*/ 42849 h 3205164"/>
                  <a:gd name="connsiteX465" fmla="*/ 1831451 w 3903662"/>
                  <a:gd name="connsiteY465" fmla="*/ 58719 h 3205164"/>
                  <a:gd name="connsiteX466" fmla="*/ 1889379 w 3903662"/>
                  <a:gd name="connsiteY466" fmla="*/ 76176 h 3205164"/>
                  <a:gd name="connsiteX467" fmla="*/ 1946512 w 3903662"/>
                  <a:gd name="connsiteY467" fmla="*/ 95220 h 3205164"/>
                  <a:gd name="connsiteX468" fmla="*/ 2002059 w 3903662"/>
                  <a:gd name="connsiteY468" fmla="*/ 116645 h 3205164"/>
                  <a:gd name="connsiteX469" fmla="*/ 2056812 w 3903662"/>
                  <a:gd name="connsiteY469" fmla="*/ 140450 h 3205164"/>
                  <a:gd name="connsiteX470" fmla="*/ 2109978 w 3903662"/>
                  <a:gd name="connsiteY470" fmla="*/ 165048 h 3205164"/>
                  <a:gd name="connsiteX471" fmla="*/ 2160763 w 3903662"/>
                  <a:gd name="connsiteY471" fmla="*/ 192821 h 3205164"/>
                  <a:gd name="connsiteX472" fmla="*/ 2211549 w 3903662"/>
                  <a:gd name="connsiteY472" fmla="*/ 221387 h 3205164"/>
                  <a:gd name="connsiteX473" fmla="*/ 2259160 w 3903662"/>
                  <a:gd name="connsiteY473" fmla="*/ 252333 h 3205164"/>
                  <a:gd name="connsiteX474" fmla="*/ 2306772 w 3903662"/>
                  <a:gd name="connsiteY474" fmla="*/ 284073 h 3205164"/>
                  <a:gd name="connsiteX475" fmla="*/ 2352002 w 3903662"/>
                  <a:gd name="connsiteY475" fmla="*/ 318987 h 3205164"/>
                  <a:gd name="connsiteX476" fmla="*/ 2394853 w 3903662"/>
                  <a:gd name="connsiteY476" fmla="*/ 353901 h 3205164"/>
                  <a:gd name="connsiteX477" fmla="*/ 2436116 w 3903662"/>
                  <a:gd name="connsiteY477" fmla="*/ 390402 h 3205164"/>
                  <a:gd name="connsiteX478" fmla="*/ 2475792 w 3903662"/>
                  <a:gd name="connsiteY478" fmla="*/ 429284 h 3205164"/>
                  <a:gd name="connsiteX479" fmla="*/ 2513088 w 3903662"/>
                  <a:gd name="connsiteY479" fmla="*/ 469753 h 3205164"/>
                  <a:gd name="connsiteX480" fmla="*/ 2531339 w 3903662"/>
                  <a:gd name="connsiteY480" fmla="*/ 489590 h 3205164"/>
                  <a:gd name="connsiteX481" fmla="*/ 2547209 w 3903662"/>
                  <a:gd name="connsiteY481" fmla="*/ 510221 h 3205164"/>
                  <a:gd name="connsiteX482" fmla="*/ 2564667 w 3903662"/>
                  <a:gd name="connsiteY482" fmla="*/ 531646 h 3205164"/>
                  <a:gd name="connsiteX483" fmla="*/ 2581331 w 3903662"/>
                  <a:gd name="connsiteY483" fmla="*/ 553864 h 3205164"/>
                  <a:gd name="connsiteX484" fmla="*/ 2596407 w 3903662"/>
                  <a:gd name="connsiteY484" fmla="*/ 575288 h 3205164"/>
                  <a:gd name="connsiteX485" fmla="*/ 2612278 w 3903662"/>
                  <a:gd name="connsiteY485" fmla="*/ 597506 h 3205164"/>
                  <a:gd name="connsiteX486" fmla="*/ 2626561 w 3903662"/>
                  <a:gd name="connsiteY486" fmla="*/ 620518 h 3205164"/>
                  <a:gd name="connsiteX487" fmla="*/ 2640845 w 3903662"/>
                  <a:gd name="connsiteY487" fmla="*/ 642736 h 3205164"/>
                  <a:gd name="connsiteX488" fmla="*/ 2654335 w 3903662"/>
                  <a:gd name="connsiteY488" fmla="*/ 666541 h 3205164"/>
                  <a:gd name="connsiteX489" fmla="*/ 2667825 w 3903662"/>
                  <a:gd name="connsiteY489" fmla="*/ 688759 h 3205164"/>
                  <a:gd name="connsiteX490" fmla="*/ 2679727 w 3903662"/>
                  <a:gd name="connsiteY490" fmla="*/ 712564 h 3205164"/>
                  <a:gd name="connsiteX491" fmla="*/ 2690837 w 3903662"/>
                  <a:gd name="connsiteY491" fmla="*/ 735575 h 3205164"/>
                  <a:gd name="connsiteX492" fmla="*/ 2701946 w 3903662"/>
                  <a:gd name="connsiteY492" fmla="*/ 760174 h 3205164"/>
                  <a:gd name="connsiteX493" fmla="*/ 2712262 w 3903662"/>
                  <a:gd name="connsiteY493" fmla="*/ 784772 h 3205164"/>
                  <a:gd name="connsiteX494" fmla="*/ 2722578 w 3903662"/>
                  <a:gd name="connsiteY494" fmla="*/ 809371 h 3205164"/>
                  <a:gd name="connsiteX495" fmla="*/ 2732100 w 3903662"/>
                  <a:gd name="connsiteY495" fmla="*/ 833969 h 3205164"/>
                  <a:gd name="connsiteX496" fmla="*/ 2740035 w 3903662"/>
                  <a:gd name="connsiteY496" fmla="*/ 858568 h 3205164"/>
                  <a:gd name="connsiteX497" fmla="*/ 2748764 w 3903662"/>
                  <a:gd name="connsiteY497" fmla="*/ 884753 h 3205164"/>
                  <a:gd name="connsiteX498" fmla="*/ 2755906 w 3903662"/>
                  <a:gd name="connsiteY498" fmla="*/ 910145 h 3205164"/>
                  <a:gd name="connsiteX499" fmla="*/ 2761460 w 3903662"/>
                  <a:gd name="connsiteY499" fmla="*/ 935537 h 3205164"/>
                  <a:gd name="connsiteX500" fmla="*/ 2767808 w 3903662"/>
                  <a:gd name="connsiteY500" fmla="*/ 961723 h 3205164"/>
                  <a:gd name="connsiteX501" fmla="*/ 2773363 w 3903662"/>
                  <a:gd name="connsiteY501" fmla="*/ 987908 h 3205164"/>
                  <a:gd name="connsiteX502" fmla="*/ 2743209 w 3903662"/>
                  <a:gd name="connsiteY502" fmla="*/ 987115 h 3205164"/>
                  <a:gd name="connsiteX503" fmla="*/ 2713849 w 3903662"/>
                  <a:gd name="connsiteY503" fmla="*/ 987115 h 3205164"/>
                  <a:gd name="connsiteX504" fmla="*/ 2680521 w 3903662"/>
                  <a:gd name="connsiteY504" fmla="*/ 987115 h 3205164"/>
                  <a:gd name="connsiteX505" fmla="*/ 2648780 w 3903662"/>
                  <a:gd name="connsiteY505" fmla="*/ 987908 h 3205164"/>
                  <a:gd name="connsiteX506" fmla="*/ 2616246 w 3903662"/>
                  <a:gd name="connsiteY506" fmla="*/ 990289 h 3205164"/>
                  <a:gd name="connsiteX507" fmla="*/ 2584505 w 3903662"/>
                  <a:gd name="connsiteY507" fmla="*/ 991876 h 3205164"/>
                  <a:gd name="connsiteX508" fmla="*/ 2552764 w 3903662"/>
                  <a:gd name="connsiteY508" fmla="*/ 995050 h 3205164"/>
                  <a:gd name="connsiteX509" fmla="*/ 2521023 w 3903662"/>
                  <a:gd name="connsiteY509" fmla="*/ 999017 h 3205164"/>
                  <a:gd name="connsiteX510" fmla="*/ 2489282 w 3903662"/>
                  <a:gd name="connsiteY510" fmla="*/ 1003778 h 3205164"/>
                  <a:gd name="connsiteX511" fmla="*/ 2458334 w 3903662"/>
                  <a:gd name="connsiteY511" fmla="*/ 1008539 h 3205164"/>
                  <a:gd name="connsiteX512" fmla="*/ 2427387 w 3903662"/>
                  <a:gd name="connsiteY512" fmla="*/ 1014094 h 3205164"/>
                  <a:gd name="connsiteX513" fmla="*/ 2397233 w 3903662"/>
                  <a:gd name="connsiteY513" fmla="*/ 1019648 h 3205164"/>
                  <a:gd name="connsiteX514" fmla="*/ 2366286 w 3903662"/>
                  <a:gd name="connsiteY514" fmla="*/ 1026790 h 3205164"/>
                  <a:gd name="connsiteX515" fmla="*/ 2336132 w 3903662"/>
                  <a:gd name="connsiteY515" fmla="*/ 1033931 h 3205164"/>
                  <a:gd name="connsiteX516" fmla="*/ 2306772 w 3903662"/>
                  <a:gd name="connsiteY516" fmla="*/ 1042660 h 3205164"/>
                  <a:gd name="connsiteX517" fmla="*/ 2276618 w 3903662"/>
                  <a:gd name="connsiteY517" fmla="*/ 1051388 h 3205164"/>
                  <a:gd name="connsiteX518" fmla="*/ 2248051 w 3903662"/>
                  <a:gd name="connsiteY518" fmla="*/ 1060910 h 3205164"/>
                  <a:gd name="connsiteX519" fmla="*/ 2219484 w 3903662"/>
                  <a:gd name="connsiteY519" fmla="*/ 1070432 h 3205164"/>
                  <a:gd name="connsiteX520" fmla="*/ 2191711 w 3903662"/>
                  <a:gd name="connsiteY520" fmla="*/ 1080748 h 3205164"/>
                  <a:gd name="connsiteX521" fmla="*/ 2163144 w 3903662"/>
                  <a:gd name="connsiteY521" fmla="*/ 1091857 h 3205164"/>
                  <a:gd name="connsiteX522" fmla="*/ 2135371 w 3903662"/>
                  <a:gd name="connsiteY522" fmla="*/ 1102966 h 3205164"/>
                  <a:gd name="connsiteX523" fmla="*/ 2109184 w 3903662"/>
                  <a:gd name="connsiteY523" fmla="*/ 1114868 h 3205164"/>
                  <a:gd name="connsiteX524" fmla="*/ 2082205 w 3903662"/>
                  <a:gd name="connsiteY524" fmla="*/ 1127564 h 3205164"/>
                  <a:gd name="connsiteX525" fmla="*/ 2055225 w 3903662"/>
                  <a:gd name="connsiteY525" fmla="*/ 1141054 h 3205164"/>
                  <a:gd name="connsiteX526" fmla="*/ 2029832 w 3903662"/>
                  <a:gd name="connsiteY526" fmla="*/ 1154543 h 3205164"/>
                  <a:gd name="connsiteX527" fmla="*/ 2004439 w 3903662"/>
                  <a:gd name="connsiteY527" fmla="*/ 1168826 h 3205164"/>
                  <a:gd name="connsiteX528" fmla="*/ 1979047 w 3903662"/>
                  <a:gd name="connsiteY528" fmla="*/ 1183109 h 3205164"/>
                  <a:gd name="connsiteX529" fmla="*/ 1954447 w 3903662"/>
                  <a:gd name="connsiteY529" fmla="*/ 1198186 h 3205164"/>
                  <a:gd name="connsiteX530" fmla="*/ 1930642 w 3903662"/>
                  <a:gd name="connsiteY530" fmla="*/ 1213262 h 3205164"/>
                  <a:gd name="connsiteX531" fmla="*/ 1906043 w 3903662"/>
                  <a:gd name="connsiteY531" fmla="*/ 1229926 h 3205164"/>
                  <a:gd name="connsiteX532" fmla="*/ 1883030 w 3903662"/>
                  <a:gd name="connsiteY532" fmla="*/ 1246589 h 3205164"/>
                  <a:gd name="connsiteX533" fmla="*/ 1860018 w 3903662"/>
                  <a:gd name="connsiteY533" fmla="*/ 1262459 h 3205164"/>
                  <a:gd name="connsiteX534" fmla="*/ 1838593 w 3903662"/>
                  <a:gd name="connsiteY534" fmla="*/ 1279916 h 3205164"/>
                  <a:gd name="connsiteX535" fmla="*/ 1815581 w 3903662"/>
                  <a:gd name="connsiteY535" fmla="*/ 1298960 h 3205164"/>
                  <a:gd name="connsiteX536" fmla="*/ 1794949 w 3903662"/>
                  <a:gd name="connsiteY536" fmla="*/ 1317211 h 3205164"/>
                  <a:gd name="connsiteX537" fmla="*/ 1773524 w 3903662"/>
                  <a:gd name="connsiteY537" fmla="*/ 1335461 h 3205164"/>
                  <a:gd name="connsiteX538" fmla="*/ 1754480 w 3903662"/>
                  <a:gd name="connsiteY538" fmla="*/ 1355299 h 3205164"/>
                  <a:gd name="connsiteX539" fmla="*/ 1733848 w 3903662"/>
                  <a:gd name="connsiteY539" fmla="*/ 1374343 h 3205164"/>
                  <a:gd name="connsiteX540" fmla="*/ 1715597 w 3903662"/>
                  <a:gd name="connsiteY540" fmla="*/ 1394181 h 3205164"/>
                  <a:gd name="connsiteX541" fmla="*/ 1696552 w 3903662"/>
                  <a:gd name="connsiteY541" fmla="*/ 1414812 h 3205164"/>
                  <a:gd name="connsiteX542" fmla="*/ 1678301 w 3903662"/>
                  <a:gd name="connsiteY542" fmla="*/ 1434649 h 3205164"/>
                  <a:gd name="connsiteX543" fmla="*/ 1660844 w 3903662"/>
                  <a:gd name="connsiteY543" fmla="*/ 1456867 h 3205164"/>
                  <a:gd name="connsiteX544" fmla="*/ 1644180 w 3903662"/>
                  <a:gd name="connsiteY544" fmla="*/ 1476705 h 3205164"/>
                  <a:gd name="connsiteX545" fmla="*/ 1628309 w 3903662"/>
                  <a:gd name="connsiteY545" fmla="*/ 1499716 h 3205164"/>
                  <a:gd name="connsiteX546" fmla="*/ 1612439 w 3903662"/>
                  <a:gd name="connsiteY546" fmla="*/ 1521141 h 3205164"/>
                  <a:gd name="connsiteX547" fmla="*/ 1597362 w 3903662"/>
                  <a:gd name="connsiteY547" fmla="*/ 1543359 h 3205164"/>
                  <a:gd name="connsiteX548" fmla="*/ 1583079 w 3903662"/>
                  <a:gd name="connsiteY548" fmla="*/ 1566370 h 3205164"/>
                  <a:gd name="connsiteX549" fmla="*/ 1569589 w 3903662"/>
                  <a:gd name="connsiteY549" fmla="*/ 1589382 h 3205164"/>
                  <a:gd name="connsiteX550" fmla="*/ 1556099 w 3903662"/>
                  <a:gd name="connsiteY550" fmla="*/ 1613187 h 3205164"/>
                  <a:gd name="connsiteX551" fmla="*/ 1544196 w 3903662"/>
                  <a:gd name="connsiteY551" fmla="*/ 1636992 h 3205164"/>
                  <a:gd name="connsiteX552" fmla="*/ 1531500 w 3903662"/>
                  <a:gd name="connsiteY552" fmla="*/ 1660797 h 3205164"/>
                  <a:gd name="connsiteX553" fmla="*/ 1521184 w 3903662"/>
                  <a:gd name="connsiteY553" fmla="*/ 1685395 h 3205164"/>
                  <a:gd name="connsiteX554" fmla="*/ 1510075 w 3903662"/>
                  <a:gd name="connsiteY554" fmla="*/ 1709994 h 3205164"/>
                  <a:gd name="connsiteX555" fmla="*/ 1501346 w 3903662"/>
                  <a:gd name="connsiteY555" fmla="*/ 1734592 h 3205164"/>
                  <a:gd name="connsiteX556" fmla="*/ 1491823 w 3903662"/>
                  <a:gd name="connsiteY556" fmla="*/ 1759984 h 3205164"/>
                  <a:gd name="connsiteX557" fmla="*/ 1483888 w 3903662"/>
                  <a:gd name="connsiteY557" fmla="*/ 1785376 h 3205164"/>
                  <a:gd name="connsiteX558" fmla="*/ 1476747 w 3903662"/>
                  <a:gd name="connsiteY558" fmla="*/ 1811562 h 3205164"/>
                  <a:gd name="connsiteX559" fmla="*/ 1470398 w 3903662"/>
                  <a:gd name="connsiteY559" fmla="*/ 1836954 h 3205164"/>
                  <a:gd name="connsiteX560" fmla="*/ 1464050 w 3903662"/>
                  <a:gd name="connsiteY560" fmla="*/ 1862346 h 3205164"/>
                  <a:gd name="connsiteX561" fmla="*/ 1459289 w 3903662"/>
                  <a:gd name="connsiteY561" fmla="*/ 1889325 h 3205164"/>
                  <a:gd name="connsiteX562" fmla="*/ 1453734 w 3903662"/>
                  <a:gd name="connsiteY562" fmla="*/ 1915510 h 3205164"/>
                  <a:gd name="connsiteX563" fmla="*/ 1450560 w 3903662"/>
                  <a:gd name="connsiteY563" fmla="*/ 1942489 h 3205164"/>
                  <a:gd name="connsiteX564" fmla="*/ 1447386 w 3903662"/>
                  <a:gd name="connsiteY564" fmla="*/ 1968675 h 3205164"/>
                  <a:gd name="connsiteX565" fmla="*/ 1445799 w 3903662"/>
                  <a:gd name="connsiteY565" fmla="*/ 1996447 h 3205164"/>
                  <a:gd name="connsiteX566" fmla="*/ 1445006 w 3903662"/>
                  <a:gd name="connsiteY566" fmla="*/ 2023426 h 3205164"/>
                  <a:gd name="connsiteX567" fmla="*/ 1443419 w 3903662"/>
                  <a:gd name="connsiteY567" fmla="*/ 2051199 h 3205164"/>
                  <a:gd name="connsiteX568" fmla="*/ 1445006 w 3903662"/>
                  <a:gd name="connsiteY568" fmla="*/ 2086906 h 3205164"/>
                  <a:gd name="connsiteX569" fmla="*/ 1446593 w 3903662"/>
                  <a:gd name="connsiteY569" fmla="*/ 2122614 h 3205164"/>
                  <a:gd name="connsiteX570" fmla="*/ 1450560 w 3903662"/>
                  <a:gd name="connsiteY570" fmla="*/ 2158321 h 3205164"/>
                  <a:gd name="connsiteX571" fmla="*/ 1454528 w 3903662"/>
                  <a:gd name="connsiteY571" fmla="*/ 2193235 h 3205164"/>
                  <a:gd name="connsiteX572" fmla="*/ 1461670 w 3903662"/>
                  <a:gd name="connsiteY572" fmla="*/ 2228149 h 3205164"/>
                  <a:gd name="connsiteX573" fmla="*/ 1469605 w 3903662"/>
                  <a:gd name="connsiteY573" fmla="*/ 2262270 h 3205164"/>
                  <a:gd name="connsiteX574" fmla="*/ 1478334 w 3903662"/>
                  <a:gd name="connsiteY574" fmla="*/ 2296390 h 3205164"/>
                  <a:gd name="connsiteX575" fmla="*/ 1488649 w 3903662"/>
                  <a:gd name="connsiteY575" fmla="*/ 2329718 h 3205164"/>
                  <a:gd name="connsiteX576" fmla="*/ 1441832 w 3903662"/>
                  <a:gd name="connsiteY576" fmla="*/ 2332098 h 3205164"/>
                  <a:gd name="connsiteX577" fmla="*/ 1394220 w 3903662"/>
                  <a:gd name="connsiteY577" fmla="*/ 2332892 h 3205164"/>
                  <a:gd name="connsiteX578" fmla="*/ 1337086 w 3903662"/>
                  <a:gd name="connsiteY578" fmla="*/ 2332098 h 3205164"/>
                  <a:gd name="connsiteX579" fmla="*/ 1279953 w 3903662"/>
                  <a:gd name="connsiteY579" fmla="*/ 2328924 h 3205164"/>
                  <a:gd name="connsiteX580" fmla="*/ 1223613 w 3903662"/>
                  <a:gd name="connsiteY580" fmla="*/ 2323370 h 3205164"/>
                  <a:gd name="connsiteX581" fmla="*/ 1168066 w 3903662"/>
                  <a:gd name="connsiteY581" fmla="*/ 2317815 h 3205164"/>
                  <a:gd name="connsiteX582" fmla="*/ 1113313 w 3903662"/>
                  <a:gd name="connsiteY582" fmla="*/ 2308293 h 3205164"/>
                  <a:gd name="connsiteX583" fmla="*/ 1059353 w 3903662"/>
                  <a:gd name="connsiteY583" fmla="*/ 2297977 h 3205164"/>
                  <a:gd name="connsiteX584" fmla="*/ 1006187 w 3903662"/>
                  <a:gd name="connsiteY584" fmla="*/ 2286868 h 3205164"/>
                  <a:gd name="connsiteX585" fmla="*/ 953815 w 3903662"/>
                  <a:gd name="connsiteY585" fmla="*/ 2272585 h 3205164"/>
                  <a:gd name="connsiteX586" fmla="*/ 930009 w 3903662"/>
                  <a:gd name="connsiteY586" fmla="*/ 2266237 h 3205164"/>
                  <a:gd name="connsiteX587" fmla="*/ 426122 w 3903662"/>
                  <a:gd name="connsiteY587" fmla="*/ 2522538 h 3205164"/>
                  <a:gd name="connsiteX588" fmla="*/ 560227 w 3903662"/>
                  <a:gd name="connsiteY588" fmla="*/ 2101189 h 3205164"/>
                  <a:gd name="connsiteX589" fmla="*/ 547531 w 3903662"/>
                  <a:gd name="connsiteY589" fmla="*/ 2093254 h 3205164"/>
                  <a:gd name="connsiteX590" fmla="*/ 517377 w 3903662"/>
                  <a:gd name="connsiteY590" fmla="*/ 2072623 h 3205164"/>
                  <a:gd name="connsiteX591" fmla="*/ 486430 w 3903662"/>
                  <a:gd name="connsiteY591" fmla="*/ 2051199 h 3205164"/>
                  <a:gd name="connsiteX592" fmla="*/ 457863 w 3903662"/>
                  <a:gd name="connsiteY592" fmla="*/ 2029774 h 3205164"/>
                  <a:gd name="connsiteX593" fmla="*/ 428503 w 3903662"/>
                  <a:gd name="connsiteY593" fmla="*/ 2006763 h 3205164"/>
                  <a:gd name="connsiteX594" fmla="*/ 399936 w 3903662"/>
                  <a:gd name="connsiteY594" fmla="*/ 1984545 h 3205164"/>
                  <a:gd name="connsiteX595" fmla="*/ 373750 w 3903662"/>
                  <a:gd name="connsiteY595" fmla="*/ 1960740 h 3205164"/>
                  <a:gd name="connsiteX596" fmla="*/ 346770 w 3903662"/>
                  <a:gd name="connsiteY596" fmla="*/ 1936141 h 3205164"/>
                  <a:gd name="connsiteX597" fmla="*/ 321377 w 3903662"/>
                  <a:gd name="connsiteY597" fmla="*/ 1911543 h 3205164"/>
                  <a:gd name="connsiteX598" fmla="*/ 296778 w 3903662"/>
                  <a:gd name="connsiteY598" fmla="*/ 1886151 h 3205164"/>
                  <a:gd name="connsiteX599" fmla="*/ 272972 w 3903662"/>
                  <a:gd name="connsiteY599" fmla="*/ 1859172 h 3205164"/>
                  <a:gd name="connsiteX600" fmla="*/ 250753 w 3903662"/>
                  <a:gd name="connsiteY600" fmla="*/ 1832986 h 3205164"/>
                  <a:gd name="connsiteX601" fmla="*/ 227741 w 3903662"/>
                  <a:gd name="connsiteY601" fmla="*/ 1806007 h 3205164"/>
                  <a:gd name="connsiteX602" fmla="*/ 207110 w 3903662"/>
                  <a:gd name="connsiteY602" fmla="*/ 1777441 h 3205164"/>
                  <a:gd name="connsiteX603" fmla="*/ 187272 w 3903662"/>
                  <a:gd name="connsiteY603" fmla="*/ 1749668 h 3205164"/>
                  <a:gd name="connsiteX604" fmla="*/ 167433 w 3903662"/>
                  <a:gd name="connsiteY604" fmla="*/ 1721102 h 3205164"/>
                  <a:gd name="connsiteX605" fmla="*/ 149182 w 3903662"/>
                  <a:gd name="connsiteY605" fmla="*/ 1690950 h 3205164"/>
                  <a:gd name="connsiteX606" fmla="*/ 131725 w 3903662"/>
                  <a:gd name="connsiteY606" fmla="*/ 1661590 h 3205164"/>
                  <a:gd name="connsiteX607" fmla="*/ 115061 w 3903662"/>
                  <a:gd name="connsiteY607" fmla="*/ 1630644 h 3205164"/>
                  <a:gd name="connsiteX608" fmla="*/ 99984 w 3903662"/>
                  <a:gd name="connsiteY608" fmla="*/ 1599697 h 3205164"/>
                  <a:gd name="connsiteX609" fmla="*/ 85701 w 3903662"/>
                  <a:gd name="connsiteY609" fmla="*/ 1569544 h 3205164"/>
                  <a:gd name="connsiteX610" fmla="*/ 72211 w 3903662"/>
                  <a:gd name="connsiteY610" fmla="*/ 1537804 h 3205164"/>
                  <a:gd name="connsiteX611" fmla="*/ 59514 w 3903662"/>
                  <a:gd name="connsiteY611" fmla="*/ 1506064 h 3205164"/>
                  <a:gd name="connsiteX612" fmla="*/ 48405 w 3903662"/>
                  <a:gd name="connsiteY612" fmla="*/ 1472737 h 3205164"/>
                  <a:gd name="connsiteX613" fmla="*/ 39676 w 3903662"/>
                  <a:gd name="connsiteY613" fmla="*/ 1440204 h 3205164"/>
                  <a:gd name="connsiteX614" fmla="*/ 30154 w 3903662"/>
                  <a:gd name="connsiteY614" fmla="*/ 1407670 h 3205164"/>
                  <a:gd name="connsiteX615" fmla="*/ 22219 w 3903662"/>
                  <a:gd name="connsiteY615" fmla="*/ 1373550 h 3205164"/>
                  <a:gd name="connsiteX616" fmla="*/ 15871 w 3903662"/>
                  <a:gd name="connsiteY616" fmla="*/ 1339429 h 3205164"/>
                  <a:gd name="connsiteX617" fmla="*/ 9522 w 3903662"/>
                  <a:gd name="connsiteY617" fmla="*/ 1306102 h 3205164"/>
                  <a:gd name="connsiteX618" fmla="*/ 5555 w 3903662"/>
                  <a:gd name="connsiteY618" fmla="*/ 1271188 h 3205164"/>
                  <a:gd name="connsiteX619" fmla="*/ 2381 w 3903662"/>
                  <a:gd name="connsiteY619" fmla="*/ 1236274 h 3205164"/>
                  <a:gd name="connsiteX620" fmla="*/ 0 w 3903662"/>
                  <a:gd name="connsiteY620" fmla="*/ 1201360 h 3205164"/>
                  <a:gd name="connsiteX621" fmla="*/ 0 w 3903662"/>
                  <a:gd name="connsiteY621" fmla="*/ 1166446 h 3205164"/>
                  <a:gd name="connsiteX622" fmla="*/ 0 w 3903662"/>
                  <a:gd name="connsiteY622" fmla="*/ 1137086 h 3205164"/>
                  <a:gd name="connsiteX623" fmla="*/ 2381 w 3903662"/>
                  <a:gd name="connsiteY623" fmla="*/ 1106140 h 3205164"/>
                  <a:gd name="connsiteX624" fmla="*/ 4761 w 3903662"/>
                  <a:gd name="connsiteY624" fmla="*/ 1075987 h 3205164"/>
                  <a:gd name="connsiteX625" fmla="*/ 7935 w 3903662"/>
                  <a:gd name="connsiteY625" fmla="*/ 1047421 h 3205164"/>
                  <a:gd name="connsiteX626" fmla="*/ 11903 w 3903662"/>
                  <a:gd name="connsiteY626" fmla="*/ 1018061 h 3205164"/>
                  <a:gd name="connsiteX627" fmla="*/ 15871 w 3903662"/>
                  <a:gd name="connsiteY627" fmla="*/ 989495 h 3205164"/>
                  <a:gd name="connsiteX628" fmla="*/ 22219 w 3903662"/>
                  <a:gd name="connsiteY628" fmla="*/ 959342 h 3205164"/>
                  <a:gd name="connsiteX629" fmla="*/ 27773 w 3903662"/>
                  <a:gd name="connsiteY629" fmla="*/ 931570 h 3205164"/>
                  <a:gd name="connsiteX630" fmla="*/ 36502 w 3903662"/>
                  <a:gd name="connsiteY630" fmla="*/ 903004 h 3205164"/>
                  <a:gd name="connsiteX631" fmla="*/ 44437 w 3903662"/>
                  <a:gd name="connsiteY631" fmla="*/ 875231 h 3205164"/>
                  <a:gd name="connsiteX632" fmla="*/ 52373 w 3903662"/>
                  <a:gd name="connsiteY632" fmla="*/ 846665 h 3205164"/>
                  <a:gd name="connsiteX633" fmla="*/ 62688 w 3903662"/>
                  <a:gd name="connsiteY633" fmla="*/ 819686 h 3205164"/>
                  <a:gd name="connsiteX634" fmla="*/ 73004 w 3903662"/>
                  <a:gd name="connsiteY634" fmla="*/ 792707 h 3205164"/>
                  <a:gd name="connsiteX635" fmla="*/ 84114 w 3903662"/>
                  <a:gd name="connsiteY635" fmla="*/ 765728 h 3205164"/>
                  <a:gd name="connsiteX636" fmla="*/ 96810 w 3903662"/>
                  <a:gd name="connsiteY636" fmla="*/ 738749 h 3205164"/>
                  <a:gd name="connsiteX637" fmla="*/ 110300 w 3903662"/>
                  <a:gd name="connsiteY637" fmla="*/ 712564 h 3205164"/>
                  <a:gd name="connsiteX638" fmla="*/ 122996 w 3903662"/>
                  <a:gd name="connsiteY638" fmla="*/ 686378 h 3205164"/>
                  <a:gd name="connsiteX639" fmla="*/ 138073 w 3903662"/>
                  <a:gd name="connsiteY639" fmla="*/ 660986 h 3205164"/>
                  <a:gd name="connsiteX640" fmla="*/ 153150 w 3903662"/>
                  <a:gd name="connsiteY640" fmla="*/ 635594 h 3205164"/>
                  <a:gd name="connsiteX641" fmla="*/ 168227 w 3903662"/>
                  <a:gd name="connsiteY641" fmla="*/ 610996 h 3205164"/>
                  <a:gd name="connsiteX642" fmla="*/ 184891 w 3903662"/>
                  <a:gd name="connsiteY642" fmla="*/ 586397 h 3205164"/>
                  <a:gd name="connsiteX643" fmla="*/ 202349 w 3903662"/>
                  <a:gd name="connsiteY643" fmla="*/ 561799 h 3205164"/>
                  <a:gd name="connsiteX644" fmla="*/ 219806 w 3903662"/>
                  <a:gd name="connsiteY644" fmla="*/ 537994 h 3205164"/>
                  <a:gd name="connsiteX645" fmla="*/ 238057 w 3903662"/>
                  <a:gd name="connsiteY645" fmla="*/ 514189 h 3205164"/>
                  <a:gd name="connsiteX646" fmla="*/ 257895 w 3903662"/>
                  <a:gd name="connsiteY646" fmla="*/ 491177 h 3205164"/>
                  <a:gd name="connsiteX647" fmla="*/ 276940 w 3903662"/>
                  <a:gd name="connsiteY647" fmla="*/ 468166 h 3205164"/>
                  <a:gd name="connsiteX648" fmla="*/ 297571 w 3903662"/>
                  <a:gd name="connsiteY648" fmla="*/ 445947 h 3205164"/>
                  <a:gd name="connsiteX649" fmla="*/ 318203 w 3903662"/>
                  <a:gd name="connsiteY649" fmla="*/ 424523 h 3205164"/>
                  <a:gd name="connsiteX650" fmla="*/ 340422 w 3903662"/>
                  <a:gd name="connsiteY650" fmla="*/ 403098 h 3205164"/>
                  <a:gd name="connsiteX651" fmla="*/ 361847 w 3903662"/>
                  <a:gd name="connsiteY651" fmla="*/ 382467 h 3205164"/>
                  <a:gd name="connsiteX652" fmla="*/ 384859 w 3903662"/>
                  <a:gd name="connsiteY652" fmla="*/ 361836 h 3205164"/>
                  <a:gd name="connsiteX653" fmla="*/ 408665 w 3903662"/>
                  <a:gd name="connsiteY653" fmla="*/ 341205 h 3205164"/>
                  <a:gd name="connsiteX654" fmla="*/ 433264 w 3903662"/>
                  <a:gd name="connsiteY654" fmla="*/ 322161 h 3205164"/>
                  <a:gd name="connsiteX655" fmla="*/ 456276 w 3903662"/>
                  <a:gd name="connsiteY655" fmla="*/ 303117 h 3205164"/>
                  <a:gd name="connsiteX656" fmla="*/ 482462 w 3903662"/>
                  <a:gd name="connsiteY656" fmla="*/ 284867 h 3205164"/>
                  <a:gd name="connsiteX657" fmla="*/ 507855 w 3903662"/>
                  <a:gd name="connsiteY657" fmla="*/ 266616 h 3205164"/>
                  <a:gd name="connsiteX658" fmla="*/ 533248 w 3903662"/>
                  <a:gd name="connsiteY658" fmla="*/ 249159 h 3205164"/>
                  <a:gd name="connsiteX659" fmla="*/ 560227 w 3903662"/>
                  <a:gd name="connsiteY659" fmla="*/ 231702 h 3205164"/>
                  <a:gd name="connsiteX660" fmla="*/ 588001 w 3903662"/>
                  <a:gd name="connsiteY660" fmla="*/ 215039 h 3205164"/>
                  <a:gd name="connsiteX661" fmla="*/ 615774 w 3903662"/>
                  <a:gd name="connsiteY661" fmla="*/ 199169 h 3205164"/>
                  <a:gd name="connsiteX662" fmla="*/ 642754 w 3903662"/>
                  <a:gd name="connsiteY662" fmla="*/ 183299 h 3205164"/>
                  <a:gd name="connsiteX663" fmla="*/ 672114 w 3903662"/>
                  <a:gd name="connsiteY663" fmla="*/ 169016 h 3205164"/>
                  <a:gd name="connsiteX664" fmla="*/ 700681 w 3903662"/>
                  <a:gd name="connsiteY664" fmla="*/ 154733 h 3205164"/>
                  <a:gd name="connsiteX665" fmla="*/ 730041 w 3903662"/>
                  <a:gd name="connsiteY665" fmla="*/ 140450 h 3205164"/>
                  <a:gd name="connsiteX666" fmla="*/ 760195 w 3903662"/>
                  <a:gd name="connsiteY666" fmla="*/ 127754 h 3205164"/>
                  <a:gd name="connsiteX667" fmla="*/ 789556 w 3903662"/>
                  <a:gd name="connsiteY667" fmla="*/ 115058 h 3205164"/>
                  <a:gd name="connsiteX668" fmla="*/ 820503 w 3903662"/>
                  <a:gd name="connsiteY668" fmla="*/ 103155 h 3205164"/>
                  <a:gd name="connsiteX669" fmla="*/ 852244 w 3903662"/>
                  <a:gd name="connsiteY669" fmla="*/ 92046 h 3205164"/>
                  <a:gd name="connsiteX670" fmla="*/ 883191 w 3903662"/>
                  <a:gd name="connsiteY670" fmla="*/ 80937 h 3205164"/>
                  <a:gd name="connsiteX671" fmla="*/ 914932 w 3903662"/>
                  <a:gd name="connsiteY671" fmla="*/ 70622 h 3205164"/>
                  <a:gd name="connsiteX672" fmla="*/ 947467 w 3903662"/>
                  <a:gd name="connsiteY672" fmla="*/ 61893 h 3205164"/>
                  <a:gd name="connsiteX673" fmla="*/ 980001 w 3903662"/>
                  <a:gd name="connsiteY673" fmla="*/ 52371 h 3205164"/>
                  <a:gd name="connsiteX674" fmla="*/ 1013329 w 3903662"/>
                  <a:gd name="connsiteY674" fmla="*/ 44436 h 3205164"/>
                  <a:gd name="connsiteX675" fmla="*/ 1045864 w 3903662"/>
                  <a:gd name="connsiteY675" fmla="*/ 37295 h 3205164"/>
                  <a:gd name="connsiteX676" fmla="*/ 1079985 w 3903662"/>
                  <a:gd name="connsiteY676" fmla="*/ 29360 h 3205164"/>
                  <a:gd name="connsiteX677" fmla="*/ 1113313 w 3903662"/>
                  <a:gd name="connsiteY677" fmla="*/ 23805 h 3205164"/>
                  <a:gd name="connsiteX678" fmla="*/ 1147434 w 3903662"/>
                  <a:gd name="connsiteY678" fmla="*/ 18251 h 3205164"/>
                  <a:gd name="connsiteX679" fmla="*/ 1182350 w 3903662"/>
                  <a:gd name="connsiteY679" fmla="*/ 13490 h 3205164"/>
                  <a:gd name="connsiteX680" fmla="*/ 1217265 w 3903662"/>
                  <a:gd name="connsiteY680" fmla="*/ 9522 h 3205164"/>
                  <a:gd name="connsiteX681" fmla="*/ 1252180 w 3903662"/>
                  <a:gd name="connsiteY681" fmla="*/ 6348 h 3205164"/>
                  <a:gd name="connsiteX682" fmla="*/ 1287095 w 3903662"/>
                  <a:gd name="connsiteY682" fmla="*/ 3174 h 3205164"/>
                  <a:gd name="connsiteX683" fmla="*/ 1322803 w 3903662"/>
                  <a:gd name="connsiteY683" fmla="*/ 2381 h 3205164"/>
                  <a:gd name="connsiteX684" fmla="*/ 1358512 w 3903662"/>
                  <a:gd name="connsiteY684" fmla="*/ 794 h 3205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</a:cxnLst>
                <a:rect l="l" t="t" r="r" b="b"/>
                <a:pathLst>
                  <a:path w="3903662" h="3205164">
                    <a:moveTo>
                      <a:pt x="3133724" y="1558926"/>
                    </a:moveTo>
                    <a:lnTo>
                      <a:pt x="3117849" y="1559722"/>
                    </a:lnTo>
                    <a:lnTo>
                      <a:pt x="3101181" y="1562109"/>
                    </a:lnTo>
                    <a:lnTo>
                      <a:pt x="3084512" y="1566088"/>
                    </a:lnTo>
                    <a:lnTo>
                      <a:pt x="3070224" y="1570862"/>
                    </a:lnTo>
                    <a:lnTo>
                      <a:pt x="3055937" y="1578024"/>
                    </a:lnTo>
                    <a:lnTo>
                      <a:pt x="3041649" y="1586776"/>
                    </a:lnTo>
                    <a:lnTo>
                      <a:pt x="3029743" y="1595529"/>
                    </a:lnTo>
                    <a:lnTo>
                      <a:pt x="3017043" y="1605874"/>
                    </a:lnTo>
                    <a:lnTo>
                      <a:pt x="3006724" y="1617014"/>
                    </a:lnTo>
                    <a:lnTo>
                      <a:pt x="2997993" y="1629745"/>
                    </a:lnTo>
                    <a:lnTo>
                      <a:pt x="2989262" y="1643273"/>
                    </a:lnTo>
                    <a:lnTo>
                      <a:pt x="2982118" y="1656004"/>
                    </a:lnTo>
                    <a:lnTo>
                      <a:pt x="2975768" y="1671918"/>
                    </a:lnTo>
                    <a:lnTo>
                      <a:pt x="2971799" y="1687037"/>
                    </a:lnTo>
                    <a:lnTo>
                      <a:pt x="2970212" y="1702951"/>
                    </a:lnTo>
                    <a:lnTo>
                      <a:pt x="2968624" y="1718866"/>
                    </a:lnTo>
                    <a:lnTo>
                      <a:pt x="2970212" y="1735576"/>
                    </a:lnTo>
                    <a:lnTo>
                      <a:pt x="2971799" y="1750694"/>
                    </a:lnTo>
                    <a:lnTo>
                      <a:pt x="2975768" y="1766609"/>
                    </a:lnTo>
                    <a:lnTo>
                      <a:pt x="2982118" y="1781727"/>
                    </a:lnTo>
                    <a:lnTo>
                      <a:pt x="2989262" y="1796050"/>
                    </a:lnTo>
                    <a:lnTo>
                      <a:pt x="2997993" y="1808782"/>
                    </a:lnTo>
                    <a:lnTo>
                      <a:pt x="3006724" y="1820718"/>
                    </a:lnTo>
                    <a:lnTo>
                      <a:pt x="3017043" y="1833449"/>
                    </a:lnTo>
                    <a:lnTo>
                      <a:pt x="3029743" y="1843794"/>
                    </a:lnTo>
                    <a:lnTo>
                      <a:pt x="3041649" y="1852547"/>
                    </a:lnTo>
                    <a:lnTo>
                      <a:pt x="3055937" y="1859708"/>
                    </a:lnTo>
                    <a:lnTo>
                      <a:pt x="3070224" y="1866869"/>
                    </a:lnTo>
                    <a:lnTo>
                      <a:pt x="3084512" y="1872440"/>
                    </a:lnTo>
                    <a:lnTo>
                      <a:pt x="3101181" y="1876418"/>
                    </a:lnTo>
                    <a:lnTo>
                      <a:pt x="3117849" y="1879601"/>
                    </a:lnTo>
                    <a:lnTo>
                      <a:pt x="3133724" y="1879601"/>
                    </a:lnTo>
                    <a:lnTo>
                      <a:pt x="3151187" y="1879601"/>
                    </a:lnTo>
                    <a:lnTo>
                      <a:pt x="3167856" y="1876418"/>
                    </a:lnTo>
                    <a:lnTo>
                      <a:pt x="3184525" y="1872440"/>
                    </a:lnTo>
                    <a:lnTo>
                      <a:pt x="3198812" y="1866869"/>
                    </a:lnTo>
                    <a:lnTo>
                      <a:pt x="3213100" y="1859708"/>
                    </a:lnTo>
                    <a:lnTo>
                      <a:pt x="3227387" y="1852547"/>
                    </a:lnTo>
                    <a:lnTo>
                      <a:pt x="3239293" y="1843794"/>
                    </a:lnTo>
                    <a:lnTo>
                      <a:pt x="3251993" y="1833449"/>
                    </a:lnTo>
                    <a:lnTo>
                      <a:pt x="3262312" y="1820718"/>
                    </a:lnTo>
                    <a:lnTo>
                      <a:pt x="3271043" y="1808782"/>
                    </a:lnTo>
                    <a:lnTo>
                      <a:pt x="3279775" y="1796050"/>
                    </a:lnTo>
                    <a:lnTo>
                      <a:pt x="3286918" y="1781727"/>
                    </a:lnTo>
                    <a:lnTo>
                      <a:pt x="3293268" y="1766609"/>
                    </a:lnTo>
                    <a:lnTo>
                      <a:pt x="3297237" y="1750694"/>
                    </a:lnTo>
                    <a:lnTo>
                      <a:pt x="3298825" y="1735576"/>
                    </a:lnTo>
                    <a:lnTo>
                      <a:pt x="3300412" y="1718866"/>
                    </a:lnTo>
                    <a:lnTo>
                      <a:pt x="3298825" y="1702951"/>
                    </a:lnTo>
                    <a:lnTo>
                      <a:pt x="3297237" y="1687037"/>
                    </a:lnTo>
                    <a:lnTo>
                      <a:pt x="3293268" y="1671918"/>
                    </a:lnTo>
                    <a:lnTo>
                      <a:pt x="3286918" y="1656004"/>
                    </a:lnTo>
                    <a:lnTo>
                      <a:pt x="3279775" y="1643273"/>
                    </a:lnTo>
                    <a:lnTo>
                      <a:pt x="3271043" y="1629745"/>
                    </a:lnTo>
                    <a:lnTo>
                      <a:pt x="3262312" y="1617014"/>
                    </a:lnTo>
                    <a:lnTo>
                      <a:pt x="3251993" y="1605874"/>
                    </a:lnTo>
                    <a:lnTo>
                      <a:pt x="3239293" y="1595529"/>
                    </a:lnTo>
                    <a:lnTo>
                      <a:pt x="3227387" y="1586776"/>
                    </a:lnTo>
                    <a:lnTo>
                      <a:pt x="3213100" y="1578024"/>
                    </a:lnTo>
                    <a:lnTo>
                      <a:pt x="3198812" y="1570862"/>
                    </a:lnTo>
                    <a:lnTo>
                      <a:pt x="3184525" y="1566088"/>
                    </a:lnTo>
                    <a:lnTo>
                      <a:pt x="3167856" y="1562109"/>
                    </a:lnTo>
                    <a:lnTo>
                      <a:pt x="3151187" y="1559722"/>
                    </a:lnTo>
                    <a:close/>
                    <a:moveTo>
                      <a:pt x="2314179" y="1558926"/>
                    </a:moveTo>
                    <a:lnTo>
                      <a:pt x="2296675" y="1559722"/>
                    </a:lnTo>
                    <a:lnTo>
                      <a:pt x="2280762" y="1562109"/>
                    </a:lnTo>
                    <a:lnTo>
                      <a:pt x="2264848" y="1566088"/>
                    </a:lnTo>
                    <a:lnTo>
                      <a:pt x="2249731" y="1570862"/>
                    </a:lnTo>
                    <a:lnTo>
                      <a:pt x="2235409" y="1578024"/>
                    </a:lnTo>
                    <a:lnTo>
                      <a:pt x="2221883" y="1586776"/>
                    </a:lnTo>
                    <a:lnTo>
                      <a:pt x="2208357" y="1595529"/>
                    </a:lnTo>
                    <a:lnTo>
                      <a:pt x="2197218" y="1605874"/>
                    </a:lnTo>
                    <a:lnTo>
                      <a:pt x="2186079" y="1617014"/>
                    </a:lnTo>
                    <a:lnTo>
                      <a:pt x="2176531" y="1629745"/>
                    </a:lnTo>
                    <a:lnTo>
                      <a:pt x="2168574" y="1643273"/>
                    </a:lnTo>
                    <a:lnTo>
                      <a:pt x="2161413" y="1656004"/>
                    </a:lnTo>
                    <a:lnTo>
                      <a:pt x="2155844" y="1671918"/>
                    </a:lnTo>
                    <a:lnTo>
                      <a:pt x="2151866" y="1687037"/>
                    </a:lnTo>
                    <a:lnTo>
                      <a:pt x="2148683" y="1702951"/>
                    </a:lnTo>
                    <a:lnTo>
                      <a:pt x="2147887" y="1718866"/>
                    </a:lnTo>
                    <a:lnTo>
                      <a:pt x="2148683" y="1735576"/>
                    </a:lnTo>
                    <a:lnTo>
                      <a:pt x="2151866" y="1750694"/>
                    </a:lnTo>
                    <a:lnTo>
                      <a:pt x="2155844" y="1766609"/>
                    </a:lnTo>
                    <a:lnTo>
                      <a:pt x="2161413" y="1781727"/>
                    </a:lnTo>
                    <a:lnTo>
                      <a:pt x="2168574" y="1796050"/>
                    </a:lnTo>
                    <a:lnTo>
                      <a:pt x="2176531" y="1808782"/>
                    </a:lnTo>
                    <a:lnTo>
                      <a:pt x="2186079" y="1820718"/>
                    </a:lnTo>
                    <a:lnTo>
                      <a:pt x="2197218" y="1833449"/>
                    </a:lnTo>
                    <a:lnTo>
                      <a:pt x="2208357" y="1843794"/>
                    </a:lnTo>
                    <a:lnTo>
                      <a:pt x="2221883" y="1852547"/>
                    </a:lnTo>
                    <a:lnTo>
                      <a:pt x="2235409" y="1859708"/>
                    </a:lnTo>
                    <a:lnTo>
                      <a:pt x="2249731" y="1866869"/>
                    </a:lnTo>
                    <a:lnTo>
                      <a:pt x="2264848" y="1872440"/>
                    </a:lnTo>
                    <a:lnTo>
                      <a:pt x="2280762" y="1876418"/>
                    </a:lnTo>
                    <a:lnTo>
                      <a:pt x="2296675" y="1879601"/>
                    </a:lnTo>
                    <a:lnTo>
                      <a:pt x="2314179" y="1879601"/>
                    </a:lnTo>
                    <a:lnTo>
                      <a:pt x="2330888" y="1879601"/>
                    </a:lnTo>
                    <a:lnTo>
                      <a:pt x="2347597" y="1876418"/>
                    </a:lnTo>
                    <a:lnTo>
                      <a:pt x="2363510" y="1872440"/>
                    </a:lnTo>
                    <a:lnTo>
                      <a:pt x="2379423" y="1866869"/>
                    </a:lnTo>
                    <a:lnTo>
                      <a:pt x="2393745" y="1859708"/>
                    </a:lnTo>
                    <a:lnTo>
                      <a:pt x="2406475" y="1852547"/>
                    </a:lnTo>
                    <a:lnTo>
                      <a:pt x="2419205" y="1843794"/>
                    </a:lnTo>
                    <a:lnTo>
                      <a:pt x="2431140" y="1833449"/>
                    </a:lnTo>
                    <a:lnTo>
                      <a:pt x="2441484" y="1820718"/>
                    </a:lnTo>
                    <a:lnTo>
                      <a:pt x="2451827" y="1808782"/>
                    </a:lnTo>
                    <a:lnTo>
                      <a:pt x="2460580" y="1796050"/>
                    </a:lnTo>
                    <a:lnTo>
                      <a:pt x="2467740" y="1781727"/>
                    </a:lnTo>
                    <a:lnTo>
                      <a:pt x="2472514" y="1766609"/>
                    </a:lnTo>
                    <a:lnTo>
                      <a:pt x="2476493" y="1750694"/>
                    </a:lnTo>
                    <a:lnTo>
                      <a:pt x="2478880" y="1735576"/>
                    </a:lnTo>
                    <a:lnTo>
                      <a:pt x="2479675" y="1718866"/>
                    </a:lnTo>
                    <a:lnTo>
                      <a:pt x="2478880" y="1702951"/>
                    </a:lnTo>
                    <a:lnTo>
                      <a:pt x="2476493" y="1687037"/>
                    </a:lnTo>
                    <a:lnTo>
                      <a:pt x="2472514" y="1671918"/>
                    </a:lnTo>
                    <a:lnTo>
                      <a:pt x="2467740" y="1656004"/>
                    </a:lnTo>
                    <a:lnTo>
                      <a:pt x="2460580" y="1643273"/>
                    </a:lnTo>
                    <a:lnTo>
                      <a:pt x="2451827" y="1629745"/>
                    </a:lnTo>
                    <a:lnTo>
                      <a:pt x="2441484" y="1617014"/>
                    </a:lnTo>
                    <a:lnTo>
                      <a:pt x="2431140" y="1605874"/>
                    </a:lnTo>
                    <a:lnTo>
                      <a:pt x="2419205" y="1595529"/>
                    </a:lnTo>
                    <a:lnTo>
                      <a:pt x="2406475" y="1586776"/>
                    </a:lnTo>
                    <a:lnTo>
                      <a:pt x="2393745" y="1578024"/>
                    </a:lnTo>
                    <a:lnTo>
                      <a:pt x="2379423" y="1570862"/>
                    </a:lnTo>
                    <a:lnTo>
                      <a:pt x="2363510" y="1566088"/>
                    </a:lnTo>
                    <a:lnTo>
                      <a:pt x="2347597" y="1562109"/>
                    </a:lnTo>
                    <a:lnTo>
                      <a:pt x="2330888" y="1559722"/>
                    </a:lnTo>
                    <a:close/>
                    <a:moveTo>
                      <a:pt x="2694781" y="1073151"/>
                    </a:moveTo>
                    <a:lnTo>
                      <a:pt x="2725737" y="1073151"/>
                    </a:lnTo>
                    <a:lnTo>
                      <a:pt x="2755106" y="1073151"/>
                    </a:lnTo>
                    <a:lnTo>
                      <a:pt x="2786062" y="1074739"/>
                    </a:lnTo>
                    <a:lnTo>
                      <a:pt x="2816224" y="1076326"/>
                    </a:lnTo>
                    <a:lnTo>
                      <a:pt x="2845593" y="1078708"/>
                    </a:lnTo>
                    <a:lnTo>
                      <a:pt x="2874962" y="1081883"/>
                    </a:lnTo>
                    <a:lnTo>
                      <a:pt x="2905124" y="1085058"/>
                    </a:lnTo>
                    <a:lnTo>
                      <a:pt x="2933699" y="1089026"/>
                    </a:lnTo>
                    <a:lnTo>
                      <a:pt x="2962274" y="1092995"/>
                    </a:lnTo>
                    <a:lnTo>
                      <a:pt x="2990849" y="1099345"/>
                    </a:lnTo>
                    <a:lnTo>
                      <a:pt x="3020218" y="1104108"/>
                    </a:lnTo>
                    <a:lnTo>
                      <a:pt x="3074987" y="1117601"/>
                    </a:lnTo>
                    <a:lnTo>
                      <a:pt x="3130550" y="1132683"/>
                    </a:lnTo>
                    <a:lnTo>
                      <a:pt x="3183731" y="1150145"/>
                    </a:lnTo>
                    <a:lnTo>
                      <a:pt x="3236118" y="1170783"/>
                    </a:lnTo>
                    <a:lnTo>
                      <a:pt x="3287712" y="1192214"/>
                    </a:lnTo>
                    <a:lnTo>
                      <a:pt x="3336925" y="1216026"/>
                    </a:lnTo>
                    <a:lnTo>
                      <a:pt x="3383756" y="1241426"/>
                    </a:lnTo>
                    <a:lnTo>
                      <a:pt x="3429793" y="1269208"/>
                    </a:lnTo>
                    <a:lnTo>
                      <a:pt x="3475037" y="1297783"/>
                    </a:lnTo>
                    <a:lnTo>
                      <a:pt x="3517106" y="1329533"/>
                    </a:lnTo>
                    <a:lnTo>
                      <a:pt x="3558381" y="1361283"/>
                    </a:lnTo>
                    <a:lnTo>
                      <a:pt x="3597275" y="1396208"/>
                    </a:lnTo>
                    <a:lnTo>
                      <a:pt x="3616325" y="1413670"/>
                    </a:lnTo>
                    <a:lnTo>
                      <a:pt x="3633787" y="1432720"/>
                    </a:lnTo>
                    <a:lnTo>
                      <a:pt x="3652837" y="1450976"/>
                    </a:lnTo>
                    <a:lnTo>
                      <a:pt x="3670300" y="1469233"/>
                    </a:lnTo>
                    <a:lnTo>
                      <a:pt x="3686175" y="1489076"/>
                    </a:lnTo>
                    <a:lnTo>
                      <a:pt x="3702843" y="1508126"/>
                    </a:lnTo>
                    <a:lnTo>
                      <a:pt x="3717925" y="1527970"/>
                    </a:lnTo>
                    <a:lnTo>
                      <a:pt x="3732212" y="1548608"/>
                    </a:lnTo>
                    <a:lnTo>
                      <a:pt x="3748087" y="1568451"/>
                    </a:lnTo>
                    <a:lnTo>
                      <a:pt x="3761581" y="1589089"/>
                    </a:lnTo>
                    <a:lnTo>
                      <a:pt x="3774281" y="1609726"/>
                    </a:lnTo>
                    <a:lnTo>
                      <a:pt x="3787775" y="1631158"/>
                    </a:lnTo>
                    <a:lnTo>
                      <a:pt x="3798887" y="1652589"/>
                    </a:lnTo>
                    <a:lnTo>
                      <a:pt x="3811587" y="1675608"/>
                    </a:lnTo>
                    <a:lnTo>
                      <a:pt x="3821906" y="1697832"/>
                    </a:lnTo>
                    <a:lnTo>
                      <a:pt x="3832225" y="1720851"/>
                    </a:lnTo>
                    <a:lnTo>
                      <a:pt x="3840956" y="1743076"/>
                    </a:lnTo>
                    <a:lnTo>
                      <a:pt x="3850481" y="1765301"/>
                    </a:lnTo>
                    <a:lnTo>
                      <a:pt x="3858418" y="1789114"/>
                    </a:lnTo>
                    <a:lnTo>
                      <a:pt x="3867150" y="1812926"/>
                    </a:lnTo>
                    <a:lnTo>
                      <a:pt x="3872706" y="1836739"/>
                    </a:lnTo>
                    <a:lnTo>
                      <a:pt x="3879056" y="1859757"/>
                    </a:lnTo>
                    <a:lnTo>
                      <a:pt x="3885406" y="1884364"/>
                    </a:lnTo>
                    <a:lnTo>
                      <a:pt x="3890168" y="1908970"/>
                    </a:lnTo>
                    <a:lnTo>
                      <a:pt x="3894137" y="1933576"/>
                    </a:lnTo>
                    <a:lnTo>
                      <a:pt x="3897312" y="1958182"/>
                    </a:lnTo>
                    <a:lnTo>
                      <a:pt x="3899693" y="1982789"/>
                    </a:lnTo>
                    <a:lnTo>
                      <a:pt x="3902075" y="2008983"/>
                    </a:lnTo>
                    <a:lnTo>
                      <a:pt x="3902868" y="2033589"/>
                    </a:lnTo>
                    <a:lnTo>
                      <a:pt x="3903662" y="2058989"/>
                    </a:lnTo>
                    <a:lnTo>
                      <a:pt x="3902868" y="2088357"/>
                    </a:lnTo>
                    <a:lnTo>
                      <a:pt x="3902075" y="2118520"/>
                    </a:lnTo>
                    <a:lnTo>
                      <a:pt x="3898900" y="2147889"/>
                    </a:lnTo>
                    <a:lnTo>
                      <a:pt x="3895725" y="2176464"/>
                    </a:lnTo>
                    <a:lnTo>
                      <a:pt x="3890168" y="2205833"/>
                    </a:lnTo>
                    <a:lnTo>
                      <a:pt x="3885406" y="2234407"/>
                    </a:lnTo>
                    <a:lnTo>
                      <a:pt x="3878262" y="2262983"/>
                    </a:lnTo>
                    <a:lnTo>
                      <a:pt x="3871118" y="2290764"/>
                    </a:lnTo>
                    <a:lnTo>
                      <a:pt x="3862387" y="2318545"/>
                    </a:lnTo>
                    <a:lnTo>
                      <a:pt x="3852862" y="2346326"/>
                    </a:lnTo>
                    <a:lnTo>
                      <a:pt x="3842543" y="2372520"/>
                    </a:lnTo>
                    <a:lnTo>
                      <a:pt x="3830637" y="2399507"/>
                    </a:lnTo>
                    <a:lnTo>
                      <a:pt x="3819525" y="2425701"/>
                    </a:lnTo>
                    <a:lnTo>
                      <a:pt x="3806031" y="2451895"/>
                    </a:lnTo>
                    <a:lnTo>
                      <a:pt x="3791743" y="2477295"/>
                    </a:lnTo>
                    <a:lnTo>
                      <a:pt x="3777456" y="2502695"/>
                    </a:lnTo>
                    <a:lnTo>
                      <a:pt x="3762375" y="2527301"/>
                    </a:lnTo>
                    <a:lnTo>
                      <a:pt x="3745706" y="2551908"/>
                    </a:lnTo>
                    <a:lnTo>
                      <a:pt x="3728243" y="2575720"/>
                    </a:lnTo>
                    <a:lnTo>
                      <a:pt x="3710781" y="2599533"/>
                    </a:lnTo>
                    <a:lnTo>
                      <a:pt x="3692525" y="2621758"/>
                    </a:lnTo>
                    <a:lnTo>
                      <a:pt x="3672681" y="2643983"/>
                    </a:lnTo>
                    <a:lnTo>
                      <a:pt x="3652837" y="2667001"/>
                    </a:lnTo>
                    <a:lnTo>
                      <a:pt x="3632200" y="2688433"/>
                    </a:lnTo>
                    <a:lnTo>
                      <a:pt x="3610768" y="2709864"/>
                    </a:lnTo>
                    <a:lnTo>
                      <a:pt x="3587750" y="2730501"/>
                    </a:lnTo>
                    <a:lnTo>
                      <a:pt x="3565525" y="2749551"/>
                    </a:lnTo>
                    <a:lnTo>
                      <a:pt x="3541712" y="2769395"/>
                    </a:lnTo>
                    <a:lnTo>
                      <a:pt x="3517106" y="2789239"/>
                    </a:lnTo>
                    <a:lnTo>
                      <a:pt x="3492500" y="2806701"/>
                    </a:lnTo>
                    <a:lnTo>
                      <a:pt x="3467100" y="2824958"/>
                    </a:lnTo>
                    <a:lnTo>
                      <a:pt x="3441700" y="2842420"/>
                    </a:lnTo>
                    <a:lnTo>
                      <a:pt x="3429793" y="2847976"/>
                    </a:lnTo>
                    <a:lnTo>
                      <a:pt x="3544093" y="3205164"/>
                    </a:lnTo>
                    <a:lnTo>
                      <a:pt x="3118643" y="2987677"/>
                    </a:lnTo>
                    <a:lnTo>
                      <a:pt x="3098006" y="2994027"/>
                    </a:lnTo>
                    <a:lnTo>
                      <a:pt x="3053556" y="3005139"/>
                    </a:lnTo>
                    <a:lnTo>
                      <a:pt x="3008312" y="3015458"/>
                    </a:lnTo>
                    <a:lnTo>
                      <a:pt x="2963862" y="3024983"/>
                    </a:lnTo>
                    <a:lnTo>
                      <a:pt x="2916237" y="3032127"/>
                    </a:lnTo>
                    <a:lnTo>
                      <a:pt x="2870199" y="3036889"/>
                    </a:lnTo>
                    <a:lnTo>
                      <a:pt x="2821781" y="3040858"/>
                    </a:lnTo>
                    <a:lnTo>
                      <a:pt x="2774156" y="3043239"/>
                    </a:lnTo>
                    <a:lnTo>
                      <a:pt x="2725737" y="3044033"/>
                    </a:lnTo>
                    <a:lnTo>
                      <a:pt x="2694781" y="3044033"/>
                    </a:lnTo>
                    <a:lnTo>
                      <a:pt x="2665412" y="3043239"/>
                    </a:lnTo>
                    <a:lnTo>
                      <a:pt x="2634456" y="3040858"/>
                    </a:lnTo>
                    <a:lnTo>
                      <a:pt x="2604293" y="3039270"/>
                    </a:lnTo>
                    <a:lnTo>
                      <a:pt x="2574924" y="3036095"/>
                    </a:lnTo>
                    <a:lnTo>
                      <a:pt x="2546349" y="3032920"/>
                    </a:lnTo>
                    <a:lnTo>
                      <a:pt x="2516187" y="3028951"/>
                    </a:lnTo>
                    <a:lnTo>
                      <a:pt x="2487612" y="3024983"/>
                    </a:lnTo>
                    <a:lnTo>
                      <a:pt x="2459037" y="3019427"/>
                    </a:lnTo>
                    <a:lnTo>
                      <a:pt x="2431256" y="3013077"/>
                    </a:lnTo>
                    <a:lnTo>
                      <a:pt x="2374899" y="3000377"/>
                    </a:lnTo>
                    <a:lnTo>
                      <a:pt x="2320924" y="2984501"/>
                    </a:lnTo>
                    <a:lnTo>
                      <a:pt x="2266156" y="2967039"/>
                    </a:lnTo>
                    <a:lnTo>
                      <a:pt x="2215356" y="2946401"/>
                    </a:lnTo>
                    <a:lnTo>
                      <a:pt x="2163762" y="2924970"/>
                    </a:lnTo>
                    <a:lnTo>
                      <a:pt x="2114549" y="2901951"/>
                    </a:lnTo>
                    <a:lnTo>
                      <a:pt x="2066131" y="2875758"/>
                    </a:lnTo>
                    <a:lnTo>
                      <a:pt x="2020093" y="2847976"/>
                    </a:lnTo>
                    <a:lnTo>
                      <a:pt x="1976437" y="2819401"/>
                    </a:lnTo>
                    <a:lnTo>
                      <a:pt x="1932781" y="2789239"/>
                    </a:lnTo>
                    <a:lnTo>
                      <a:pt x="1892299" y="2755901"/>
                    </a:lnTo>
                    <a:lnTo>
                      <a:pt x="1853406" y="2720976"/>
                    </a:lnTo>
                    <a:lnTo>
                      <a:pt x="1834356" y="2703514"/>
                    </a:lnTo>
                    <a:lnTo>
                      <a:pt x="1816099" y="2685258"/>
                    </a:lnTo>
                    <a:lnTo>
                      <a:pt x="1798637" y="2667001"/>
                    </a:lnTo>
                    <a:lnTo>
                      <a:pt x="1781174" y="2648745"/>
                    </a:lnTo>
                    <a:lnTo>
                      <a:pt x="1763712" y="2628901"/>
                    </a:lnTo>
                    <a:lnTo>
                      <a:pt x="1748631" y="2609058"/>
                    </a:lnTo>
                    <a:lnTo>
                      <a:pt x="1731962" y="2590008"/>
                    </a:lnTo>
                    <a:lnTo>
                      <a:pt x="1717674" y="2569370"/>
                    </a:lnTo>
                    <a:lnTo>
                      <a:pt x="1703387" y="2548733"/>
                    </a:lnTo>
                    <a:lnTo>
                      <a:pt x="1689099" y="2528095"/>
                    </a:lnTo>
                    <a:lnTo>
                      <a:pt x="1675606" y="2508251"/>
                    </a:lnTo>
                    <a:lnTo>
                      <a:pt x="1663699" y="2486026"/>
                    </a:lnTo>
                    <a:lnTo>
                      <a:pt x="1650999" y="2464595"/>
                    </a:lnTo>
                    <a:lnTo>
                      <a:pt x="1639887" y="2442370"/>
                    </a:lnTo>
                    <a:lnTo>
                      <a:pt x="1628774" y="2420145"/>
                    </a:lnTo>
                    <a:lnTo>
                      <a:pt x="1618456" y="2397126"/>
                    </a:lnTo>
                    <a:lnTo>
                      <a:pt x="1608931" y="2374901"/>
                    </a:lnTo>
                    <a:lnTo>
                      <a:pt x="1600199" y="2351883"/>
                    </a:lnTo>
                    <a:lnTo>
                      <a:pt x="1591468" y="2328864"/>
                    </a:lnTo>
                    <a:lnTo>
                      <a:pt x="1584324" y="2305051"/>
                    </a:lnTo>
                    <a:lnTo>
                      <a:pt x="1577181" y="2281239"/>
                    </a:lnTo>
                    <a:lnTo>
                      <a:pt x="1570831" y="2257426"/>
                    </a:lnTo>
                    <a:lnTo>
                      <a:pt x="1565274" y="2232820"/>
                    </a:lnTo>
                    <a:lnTo>
                      <a:pt x="1560512" y="2208214"/>
                    </a:lnTo>
                    <a:lnTo>
                      <a:pt x="1556543" y="2183607"/>
                    </a:lnTo>
                    <a:lnTo>
                      <a:pt x="1552574" y="2159001"/>
                    </a:lnTo>
                    <a:lnTo>
                      <a:pt x="1550987" y="2134395"/>
                    </a:lnTo>
                    <a:lnTo>
                      <a:pt x="1548606" y="2108995"/>
                    </a:lnTo>
                    <a:lnTo>
                      <a:pt x="1547812" y="2084389"/>
                    </a:lnTo>
                    <a:lnTo>
                      <a:pt x="1546224" y="2058989"/>
                    </a:lnTo>
                    <a:lnTo>
                      <a:pt x="1547812" y="2033589"/>
                    </a:lnTo>
                    <a:lnTo>
                      <a:pt x="1548606" y="2008983"/>
                    </a:lnTo>
                    <a:lnTo>
                      <a:pt x="1550987" y="1982789"/>
                    </a:lnTo>
                    <a:lnTo>
                      <a:pt x="1552574" y="1958182"/>
                    </a:lnTo>
                    <a:lnTo>
                      <a:pt x="1556543" y="1933576"/>
                    </a:lnTo>
                    <a:lnTo>
                      <a:pt x="1560512" y="1908970"/>
                    </a:lnTo>
                    <a:lnTo>
                      <a:pt x="1565274" y="1884364"/>
                    </a:lnTo>
                    <a:lnTo>
                      <a:pt x="1570831" y="1859757"/>
                    </a:lnTo>
                    <a:lnTo>
                      <a:pt x="1577181" y="1836739"/>
                    </a:lnTo>
                    <a:lnTo>
                      <a:pt x="1584324" y="1812926"/>
                    </a:lnTo>
                    <a:lnTo>
                      <a:pt x="1591468" y="1789114"/>
                    </a:lnTo>
                    <a:lnTo>
                      <a:pt x="1600199" y="1765301"/>
                    </a:lnTo>
                    <a:lnTo>
                      <a:pt x="1608931" y="1743076"/>
                    </a:lnTo>
                    <a:lnTo>
                      <a:pt x="1618456" y="1720851"/>
                    </a:lnTo>
                    <a:lnTo>
                      <a:pt x="1628774" y="1697832"/>
                    </a:lnTo>
                    <a:lnTo>
                      <a:pt x="1639887" y="1675608"/>
                    </a:lnTo>
                    <a:lnTo>
                      <a:pt x="1650999" y="1652589"/>
                    </a:lnTo>
                    <a:lnTo>
                      <a:pt x="1663699" y="1631158"/>
                    </a:lnTo>
                    <a:lnTo>
                      <a:pt x="1675606" y="1609726"/>
                    </a:lnTo>
                    <a:lnTo>
                      <a:pt x="1689099" y="1589089"/>
                    </a:lnTo>
                    <a:lnTo>
                      <a:pt x="1703387" y="1568451"/>
                    </a:lnTo>
                    <a:lnTo>
                      <a:pt x="1717674" y="1548608"/>
                    </a:lnTo>
                    <a:lnTo>
                      <a:pt x="1731962" y="1527970"/>
                    </a:lnTo>
                    <a:lnTo>
                      <a:pt x="1748631" y="1508126"/>
                    </a:lnTo>
                    <a:lnTo>
                      <a:pt x="1763712" y="1489076"/>
                    </a:lnTo>
                    <a:lnTo>
                      <a:pt x="1781174" y="1469233"/>
                    </a:lnTo>
                    <a:lnTo>
                      <a:pt x="1798637" y="1450976"/>
                    </a:lnTo>
                    <a:lnTo>
                      <a:pt x="1816099" y="1432720"/>
                    </a:lnTo>
                    <a:lnTo>
                      <a:pt x="1834356" y="1413670"/>
                    </a:lnTo>
                    <a:lnTo>
                      <a:pt x="1853406" y="1396208"/>
                    </a:lnTo>
                    <a:lnTo>
                      <a:pt x="1892299" y="1361283"/>
                    </a:lnTo>
                    <a:lnTo>
                      <a:pt x="1932781" y="1329533"/>
                    </a:lnTo>
                    <a:lnTo>
                      <a:pt x="1976437" y="1297783"/>
                    </a:lnTo>
                    <a:lnTo>
                      <a:pt x="2020093" y="1269208"/>
                    </a:lnTo>
                    <a:lnTo>
                      <a:pt x="2066131" y="1241426"/>
                    </a:lnTo>
                    <a:lnTo>
                      <a:pt x="2114549" y="1216026"/>
                    </a:lnTo>
                    <a:lnTo>
                      <a:pt x="2163762" y="1192214"/>
                    </a:lnTo>
                    <a:lnTo>
                      <a:pt x="2215356" y="1170783"/>
                    </a:lnTo>
                    <a:lnTo>
                      <a:pt x="2266156" y="1150145"/>
                    </a:lnTo>
                    <a:lnTo>
                      <a:pt x="2320924" y="1132683"/>
                    </a:lnTo>
                    <a:lnTo>
                      <a:pt x="2374899" y="1117601"/>
                    </a:lnTo>
                    <a:lnTo>
                      <a:pt x="2431256" y="1104108"/>
                    </a:lnTo>
                    <a:lnTo>
                      <a:pt x="2459037" y="1099345"/>
                    </a:lnTo>
                    <a:lnTo>
                      <a:pt x="2487612" y="1092995"/>
                    </a:lnTo>
                    <a:lnTo>
                      <a:pt x="2516187" y="1089026"/>
                    </a:lnTo>
                    <a:lnTo>
                      <a:pt x="2546349" y="1085058"/>
                    </a:lnTo>
                    <a:lnTo>
                      <a:pt x="2574924" y="1081883"/>
                    </a:lnTo>
                    <a:lnTo>
                      <a:pt x="2604293" y="1078708"/>
                    </a:lnTo>
                    <a:lnTo>
                      <a:pt x="2634456" y="1076326"/>
                    </a:lnTo>
                    <a:lnTo>
                      <a:pt x="2665412" y="1074739"/>
                    </a:lnTo>
                    <a:close/>
                    <a:moveTo>
                      <a:pt x="1880393" y="574675"/>
                    </a:moveTo>
                    <a:lnTo>
                      <a:pt x="1859756" y="575469"/>
                    </a:lnTo>
                    <a:lnTo>
                      <a:pt x="1839912" y="578644"/>
                    </a:lnTo>
                    <a:lnTo>
                      <a:pt x="1821656" y="582613"/>
                    </a:lnTo>
                    <a:lnTo>
                      <a:pt x="1803400" y="589757"/>
                    </a:lnTo>
                    <a:lnTo>
                      <a:pt x="1785937" y="596900"/>
                    </a:lnTo>
                    <a:lnTo>
                      <a:pt x="1770062" y="607219"/>
                    </a:lnTo>
                    <a:lnTo>
                      <a:pt x="1754981" y="617538"/>
                    </a:lnTo>
                    <a:lnTo>
                      <a:pt x="1740693" y="629444"/>
                    </a:lnTo>
                    <a:lnTo>
                      <a:pt x="1727993" y="642938"/>
                    </a:lnTo>
                    <a:lnTo>
                      <a:pt x="1716881" y="658813"/>
                    </a:lnTo>
                    <a:lnTo>
                      <a:pt x="1708150" y="673894"/>
                    </a:lnTo>
                    <a:lnTo>
                      <a:pt x="1699418" y="690563"/>
                    </a:lnTo>
                    <a:lnTo>
                      <a:pt x="1692275" y="708025"/>
                    </a:lnTo>
                    <a:lnTo>
                      <a:pt x="1687512" y="726282"/>
                    </a:lnTo>
                    <a:lnTo>
                      <a:pt x="1685131" y="744538"/>
                    </a:lnTo>
                    <a:lnTo>
                      <a:pt x="1684337" y="764382"/>
                    </a:lnTo>
                    <a:lnTo>
                      <a:pt x="1685131" y="783432"/>
                    </a:lnTo>
                    <a:lnTo>
                      <a:pt x="1687512" y="801688"/>
                    </a:lnTo>
                    <a:lnTo>
                      <a:pt x="1692275" y="820738"/>
                    </a:lnTo>
                    <a:lnTo>
                      <a:pt x="1699418" y="838201"/>
                    </a:lnTo>
                    <a:lnTo>
                      <a:pt x="1708150" y="854076"/>
                    </a:lnTo>
                    <a:lnTo>
                      <a:pt x="1716881" y="869951"/>
                    </a:lnTo>
                    <a:lnTo>
                      <a:pt x="1727993" y="885032"/>
                    </a:lnTo>
                    <a:lnTo>
                      <a:pt x="1740693" y="898526"/>
                    </a:lnTo>
                    <a:lnTo>
                      <a:pt x="1754981" y="910432"/>
                    </a:lnTo>
                    <a:lnTo>
                      <a:pt x="1770062" y="920751"/>
                    </a:lnTo>
                    <a:lnTo>
                      <a:pt x="1785937" y="931069"/>
                    </a:lnTo>
                    <a:lnTo>
                      <a:pt x="1803400" y="939801"/>
                    </a:lnTo>
                    <a:lnTo>
                      <a:pt x="1821656" y="945357"/>
                    </a:lnTo>
                    <a:lnTo>
                      <a:pt x="1839912" y="949326"/>
                    </a:lnTo>
                    <a:lnTo>
                      <a:pt x="1859756" y="952501"/>
                    </a:lnTo>
                    <a:lnTo>
                      <a:pt x="1880393" y="954088"/>
                    </a:lnTo>
                    <a:lnTo>
                      <a:pt x="1899443" y="952501"/>
                    </a:lnTo>
                    <a:lnTo>
                      <a:pt x="1919287" y="949326"/>
                    </a:lnTo>
                    <a:lnTo>
                      <a:pt x="1937543" y="945357"/>
                    </a:lnTo>
                    <a:lnTo>
                      <a:pt x="1955800" y="939801"/>
                    </a:lnTo>
                    <a:lnTo>
                      <a:pt x="1973262" y="931069"/>
                    </a:lnTo>
                    <a:lnTo>
                      <a:pt x="1988343" y="920751"/>
                    </a:lnTo>
                    <a:lnTo>
                      <a:pt x="2004218" y="910432"/>
                    </a:lnTo>
                    <a:lnTo>
                      <a:pt x="2018506" y="898526"/>
                    </a:lnTo>
                    <a:lnTo>
                      <a:pt x="2030412" y="885032"/>
                    </a:lnTo>
                    <a:lnTo>
                      <a:pt x="2042318" y="869951"/>
                    </a:lnTo>
                    <a:lnTo>
                      <a:pt x="2051050" y="854076"/>
                    </a:lnTo>
                    <a:lnTo>
                      <a:pt x="2059781" y="838201"/>
                    </a:lnTo>
                    <a:lnTo>
                      <a:pt x="2066925" y="820738"/>
                    </a:lnTo>
                    <a:lnTo>
                      <a:pt x="2071687" y="801688"/>
                    </a:lnTo>
                    <a:lnTo>
                      <a:pt x="2074068" y="783432"/>
                    </a:lnTo>
                    <a:lnTo>
                      <a:pt x="2074862" y="764382"/>
                    </a:lnTo>
                    <a:lnTo>
                      <a:pt x="2074068" y="744538"/>
                    </a:lnTo>
                    <a:lnTo>
                      <a:pt x="2071687" y="726282"/>
                    </a:lnTo>
                    <a:lnTo>
                      <a:pt x="2066925" y="708025"/>
                    </a:lnTo>
                    <a:lnTo>
                      <a:pt x="2059781" y="690563"/>
                    </a:lnTo>
                    <a:lnTo>
                      <a:pt x="2051050" y="673894"/>
                    </a:lnTo>
                    <a:lnTo>
                      <a:pt x="2042318" y="658813"/>
                    </a:lnTo>
                    <a:lnTo>
                      <a:pt x="2030412" y="642938"/>
                    </a:lnTo>
                    <a:lnTo>
                      <a:pt x="2018506" y="629444"/>
                    </a:lnTo>
                    <a:lnTo>
                      <a:pt x="2004218" y="617538"/>
                    </a:lnTo>
                    <a:lnTo>
                      <a:pt x="1988343" y="607219"/>
                    </a:lnTo>
                    <a:lnTo>
                      <a:pt x="1973262" y="596900"/>
                    </a:lnTo>
                    <a:lnTo>
                      <a:pt x="1955800" y="589757"/>
                    </a:lnTo>
                    <a:lnTo>
                      <a:pt x="1937543" y="582613"/>
                    </a:lnTo>
                    <a:lnTo>
                      <a:pt x="1919287" y="578644"/>
                    </a:lnTo>
                    <a:lnTo>
                      <a:pt x="1899443" y="575469"/>
                    </a:lnTo>
                    <a:close/>
                    <a:moveTo>
                      <a:pt x="908446" y="574675"/>
                    </a:moveTo>
                    <a:lnTo>
                      <a:pt x="887767" y="575469"/>
                    </a:lnTo>
                    <a:lnTo>
                      <a:pt x="868678" y="578644"/>
                    </a:lnTo>
                    <a:lnTo>
                      <a:pt x="850385" y="582613"/>
                    </a:lnTo>
                    <a:lnTo>
                      <a:pt x="831296" y="589757"/>
                    </a:lnTo>
                    <a:lnTo>
                      <a:pt x="815389" y="596900"/>
                    </a:lnTo>
                    <a:lnTo>
                      <a:pt x="798686" y="607219"/>
                    </a:lnTo>
                    <a:lnTo>
                      <a:pt x="783574" y="617538"/>
                    </a:lnTo>
                    <a:lnTo>
                      <a:pt x="770053" y="629444"/>
                    </a:lnTo>
                    <a:lnTo>
                      <a:pt x="756532" y="642938"/>
                    </a:lnTo>
                    <a:lnTo>
                      <a:pt x="745397" y="658813"/>
                    </a:lnTo>
                    <a:lnTo>
                      <a:pt x="735853" y="673894"/>
                    </a:lnTo>
                    <a:lnTo>
                      <a:pt x="727899" y="690563"/>
                    </a:lnTo>
                    <a:lnTo>
                      <a:pt x="720741" y="708025"/>
                    </a:lnTo>
                    <a:lnTo>
                      <a:pt x="716764" y="726282"/>
                    </a:lnTo>
                    <a:lnTo>
                      <a:pt x="713583" y="744538"/>
                    </a:lnTo>
                    <a:lnTo>
                      <a:pt x="712787" y="764382"/>
                    </a:lnTo>
                    <a:lnTo>
                      <a:pt x="713583" y="783432"/>
                    </a:lnTo>
                    <a:lnTo>
                      <a:pt x="716764" y="801688"/>
                    </a:lnTo>
                    <a:lnTo>
                      <a:pt x="720741" y="820738"/>
                    </a:lnTo>
                    <a:lnTo>
                      <a:pt x="727899" y="838201"/>
                    </a:lnTo>
                    <a:lnTo>
                      <a:pt x="735853" y="854076"/>
                    </a:lnTo>
                    <a:lnTo>
                      <a:pt x="745397" y="869951"/>
                    </a:lnTo>
                    <a:lnTo>
                      <a:pt x="756532" y="885032"/>
                    </a:lnTo>
                    <a:lnTo>
                      <a:pt x="770053" y="898526"/>
                    </a:lnTo>
                    <a:lnTo>
                      <a:pt x="783574" y="910432"/>
                    </a:lnTo>
                    <a:lnTo>
                      <a:pt x="798686" y="920751"/>
                    </a:lnTo>
                    <a:lnTo>
                      <a:pt x="815389" y="931069"/>
                    </a:lnTo>
                    <a:lnTo>
                      <a:pt x="831296" y="939801"/>
                    </a:lnTo>
                    <a:lnTo>
                      <a:pt x="850385" y="945357"/>
                    </a:lnTo>
                    <a:lnTo>
                      <a:pt x="868678" y="949326"/>
                    </a:lnTo>
                    <a:lnTo>
                      <a:pt x="887767" y="952501"/>
                    </a:lnTo>
                    <a:lnTo>
                      <a:pt x="908446" y="954088"/>
                    </a:lnTo>
                    <a:lnTo>
                      <a:pt x="928330" y="952501"/>
                    </a:lnTo>
                    <a:lnTo>
                      <a:pt x="947419" y="949326"/>
                    </a:lnTo>
                    <a:lnTo>
                      <a:pt x="967303" y="945357"/>
                    </a:lnTo>
                    <a:lnTo>
                      <a:pt x="984801" y="939801"/>
                    </a:lnTo>
                    <a:lnTo>
                      <a:pt x="1002299" y="931069"/>
                    </a:lnTo>
                    <a:lnTo>
                      <a:pt x="1018206" y="920751"/>
                    </a:lnTo>
                    <a:lnTo>
                      <a:pt x="1033318" y="910432"/>
                    </a:lnTo>
                    <a:lnTo>
                      <a:pt x="1047634" y="898526"/>
                    </a:lnTo>
                    <a:lnTo>
                      <a:pt x="1059565" y="885032"/>
                    </a:lnTo>
                    <a:lnTo>
                      <a:pt x="1070700" y="869951"/>
                    </a:lnTo>
                    <a:lnTo>
                      <a:pt x="1081039" y="854076"/>
                    </a:lnTo>
                    <a:lnTo>
                      <a:pt x="1089788" y="838201"/>
                    </a:lnTo>
                    <a:lnTo>
                      <a:pt x="1095356" y="820738"/>
                    </a:lnTo>
                    <a:lnTo>
                      <a:pt x="1100923" y="801688"/>
                    </a:lnTo>
                    <a:lnTo>
                      <a:pt x="1104105" y="783432"/>
                    </a:lnTo>
                    <a:lnTo>
                      <a:pt x="1104900" y="764382"/>
                    </a:lnTo>
                    <a:lnTo>
                      <a:pt x="1104105" y="744538"/>
                    </a:lnTo>
                    <a:lnTo>
                      <a:pt x="1100923" y="726282"/>
                    </a:lnTo>
                    <a:lnTo>
                      <a:pt x="1095356" y="708025"/>
                    </a:lnTo>
                    <a:lnTo>
                      <a:pt x="1089788" y="690563"/>
                    </a:lnTo>
                    <a:lnTo>
                      <a:pt x="1081039" y="673894"/>
                    </a:lnTo>
                    <a:lnTo>
                      <a:pt x="1070700" y="658813"/>
                    </a:lnTo>
                    <a:lnTo>
                      <a:pt x="1059565" y="642938"/>
                    </a:lnTo>
                    <a:lnTo>
                      <a:pt x="1047634" y="629444"/>
                    </a:lnTo>
                    <a:lnTo>
                      <a:pt x="1033318" y="617538"/>
                    </a:lnTo>
                    <a:lnTo>
                      <a:pt x="1018206" y="607219"/>
                    </a:lnTo>
                    <a:lnTo>
                      <a:pt x="1002299" y="596900"/>
                    </a:lnTo>
                    <a:lnTo>
                      <a:pt x="984801" y="589757"/>
                    </a:lnTo>
                    <a:lnTo>
                      <a:pt x="967303" y="582613"/>
                    </a:lnTo>
                    <a:lnTo>
                      <a:pt x="947419" y="578644"/>
                    </a:lnTo>
                    <a:lnTo>
                      <a:pt x="928330" y="575469"/>
                    </a:lnTo>
                    <a:close/>
                    <a:moveTo>
                      <a:pt x="1394220" y="0"/>
                    </a:moveTo>
                    <a:lnTo>
                      <a:pt x="1427548" y="0"/>
                    </a:lnTo>
                    <a:lnTo>
                      <a:pt x="1460083" y="794"/>
                    </a:lnTo>
                    <a:lnTo>
                      <a:pt x="1491823" y="3174"/>
                    </a:lnTo>
                    <a:lnTo>
                      <a:pt x="1523564" y="4761"/>
                    </a:lnTo>
                    <a:lnTo>
                      <a:pt x="1587046" y="11109"/>
                    </a:lnTo>
                    <a:lnTo>
                      <a:pt x="1649735" y="19838"/>
                    </a:lnTo>
                    <a:lnTo>
                      <a:pt x="1710836" y="30947"/>
                    </a:lnTo>
                    <a:lnTo>
                      <a:pt x="1771937" y="42849"/>
                    </a:lnTo>
                    <a:lnTo>
                      <a:pt x="1831451" y="58719"/>
                    </a:lnTo>
                    <a:lnTo>
                      <a:pt x="1889379" y="76176"/>
                    </a:lnTo>
                    <a:lnTo>
                      <a:pt x="1946512" y="95220"/>
                    </a:lnTo>
                    <a:lnTo>
                      <a:pt x="2002059" y="116645"/>
                    </a:lnTo>
                    <a:lnTo>
                      <a:pt x="2056812" y="140450"/>
                    </a:lnTo>
                    <a:lnTo>
                      <a:pt x="2109978" y="165048"/>
                    </a:lnTo>
                    <a:lnTo>
                      <a:pt x="2160763" y="192821"/>
                    </a:lnTo>
                    <a:lnTo>
                      <a:pt x="2211549" y="221387"/>
                    </a:lnTo>
                    <a:lnTo>
                      <a:pt x="2259160" y="252333"/>
                    </a:lnTo>
                    <a:lnTo>
                      <a:pt x="2306772" y="284073"/>
                    </a:lnTo>
                    <a:lnTo>
                      <a:pt x="2352002" y="318987"/>
                    </a:lnTo>
                    <a:lnTo>
                      <a:pt x="2394853" y="353901"/>
                    </a:lnTo>
                    <a:lnTo>
                      <a:pt x="2436116" y="390402"/>
                    </a:lnTo>
                    <a:lnTo>
                      <a:pt x="2475792" y="429284"/>
                    </a:lnTo>
                    <a:lnTo>
                      <a:pt x="2513088" y="469753"/>
                    </a:lnTo>
                    <a:lnTo>
                      <a:pt x="2531339" y="489590"/>
                    </a:lnTo>
                    <a:lnTo>
                      <a:pt x="2547209" y="510221"/>
                    </a:lnTo>
                    <a:lnTo>
                      <a:pt x="2564667" y="531646"/>
                    </a:lnTo>
                    <a:lnTo>
                      <a:pt x="2581331" y="553864"/>
                    </a:lnTo>
                    <a:lnTo>
                      <a:pt x="2596407" y="575288"/>
                    </a:lnTo>
                    <a:lnTo>
                      <a:pt x="2612278" y="597506"/>
                    </a:lnTo>
                    <a:lnTo>
                      <a:pt x="2626561" y="620518"/>
                    </a:lnTo>
                    <a:lnTo>
                      <a:pt x="2640845" y="642736"/>
                    </a:lnTo>
                    <a:lnTo>
                      <a:pt x="2654335" y="666541"/>
                    </a:lnTo>
                    <a:lnTo>
                      <a:pt x="2667825" y="688759"/>
                    </a:lnTo>
                    <a:lnTo>
                      <a:pt x="2679727" y="712564"/>
                    </a:lnTo>
                    <a:lnTo>
                      <a:pt x="2690837" y="735575"/>
                    </a:lnTo>
                    <a:lnTo>
                      <a:pt x="2701946" y="760174"/>
                    </a:lnTo>
                    <a:lnTo>
                      <a:pt x="2712262" y="784772"/>
                    </a:lnTo>
                    <a:lnTo>
                      <a:pt x="2722578" y="809371"/>
                    </a:lnTo>
                    <a:lnTo>
                      <a:pt x="2732100" y="833969"/>
                    </a:lnTo>
                    <a:lnTo>
                      <a:pt x="2740035" y="858568"/>
                    </a:lnTo>
                    <a:lnTo>
                      <a:pt x="2748764" y="884753"/>
                    </a:lnTo>
                    <a:lnTo>
                      <a:pt x="2755906" y="910145"/>
                    </a:lnTo>
                    <a:lnTo>
                      <a:pt x="2761460" y="935537"/>
                    </a:lnTo>
                    <a:lnTo>
                      <a:pt x="2767808" y="961723"/>
                    </a:lnTo>
                    <a:lnTo>
                      <a:pt x="2773363" y="987908"/>
                    </a:lnTo>
                    <a:lnTo>
                      <a:pt x="2743209" y="987115"/>
                    </a:lnTo>
                    <a:lnTo>
                      <a:pt x="2713849" y="987115"/>
                    </a:lnTo>
                    <a:lnTo>
                      <a:pt x="2680521" y="987115"/>
                    </a:lnTo>
                    <a:lnTo>
                      <a:pt x="2648780" y="987908"/>
                    </a:lnTo>
                    <a:lnTo>
                      <a:pt x="2616246" y="990289"/>
                    </a:lnTo>
                    <a:lnTo>
                      <a:pt x="2584505" y="991876"/>
                    </a:lnTo>
                    <a:lnTo>
                      <a:pt x="2552764" y="995050"/>
                    </a:lnTo>
                    <a:lnTo>
                      <a:pt x="2521023" y="999017"/>
                    </a:lnTo>
                    <a:lnTo>
                      <a:pt x="2489282" y="1003778"/>
                    </a:lnTo>
                    <a:lnTo>
                      <a:pt x="2458334" y="1008539"/>
                    </a:lnTo>
                    <a:lnTo>
                      <a:pt x="2427387" y="1014094"/>
                    </a:lnTo>
                    <a:lnTo>
                      <a:pt x="2397233" y="1019648"/>
                    </a:lnTo>
                    <a:lnTo>
                      <a:pt x="2366286" y="1026790"/>
                    </a:lnTo>
                    <a:lnTo>
                      <a:pt x="2336132" y="1033931"/>
                    </a:lnTo>
                    <a:lnTo>
                      <a:pt x="2306772" y="1042660"/>
                    </a:lnTo>
                    <a:lnTo>
                      <a:pt x="2276618" y="1051388"/>
                    </a:lnTo>
                    <a:lnTo>
                      <a:pt x="2248051" y="1060910"/>
                    </a:lnTo>
                    <a:lnTo>
                      <a:pt x="2219484" y="1070432"/>
                    </a:lnTo>
                    <a:lnTo>
                      <a:pt x="2191711" y="1080748"/>
                    </a:lnTo>
                    <a:lnTo>
                      <a:pt x="2163144" y="1091857"/>
                    </a:lnTo>
                    <a:lnTo>
                      <a:pt x="2135371" y="1102966"/>
                    </a:lnTo>
                    <a:lnTo>
                      <a:pt x="2109184" y="1114868"/>
                    </a:lnTo>
                    <a:lnTo>
                      <a:pt x="2082205" y="1127564"/>
                    </a:lnTo>
                    <a:lnTo>
                      <a:pt x="2055225" y="1141054"/>
                    </a:lnTo>
                    <a:lnTo>
                      <a:pt x="2029832" y="1154543"/>
                    </a:lnTo>
                    <a:lnTo>
                      <a:pt x="2004439" y="1168826"/>
                    </a:lnTo>
                    <a:lnTo>
                      <a:pt x="1979047" y="1183109"/>
                    </a:lnTo>
                    <a:lnTo>
                      <a:pt x="1954447" y="1198186"/>
                    </a:lnTo>
                    <a:lnTo>
                      <a:pt x="1930642" y="1213262"/>
                    </a:lnTo>
                    <a:lnTo>
                      <a:pt x="1906043" y="1229926"/>
                    </a:lnTo>
                    <a:lnTo>
                      <a:pt x="1883030" y="1246589"/>
                    </a:lnTo>
                    <a:lnTo>
                      <a:pt x="1860018" y="1262459"/>
                    </a:lnTo>
                    <a:lnTo>
                      <a:pt x="1838593" y="1279916"/>
                    </a:lnTo>
                    <a:lnTo>
                      <a:pt x="1815581" y="1298960"/>
                    </a:lnTo>
                    <a:lnTo>
                      <a:pt x="1794949" y="1317211"/>
                    </a:lnTo>
                    <a:lnTo>
                      <a:pt x="1773524" y="1335461"/>
                    </a:lnTo>
                    <a:lnTo>
                      <a:pt x="1754480" y="1355299"/>
                    </a:lnTo>
                    <a:lnTo>
                      <a:pt x="1733848" y="1374343"/>
                    </a:lnTo>
                    <a:lnTo>
                      <a:pt x="1715597" y="1394181"/>
                    </a:lnTo>
                    <a:lnTo>
                      <a:pt x="1696552" y="1414812"/>
                    </a:lnTo>
                    <a:lnTo>
                      <a:pt x="1678301" y="1434649"/>
                    </a:lnTo>
                    <a:lnTo>
                      <a:pt x="1660844" y="1456867"/>
                    </a:lnTo>
                    <a:lnTo>
                      <a:pt x="1644180" y="1476705"/>
                    </a:lnTo>
                    <a:lnTo>
                      <a:pt x="1628309" y="1499716"/>
                    </a:lnTo>
                    <a:lnTo>
                      <a:pt x="1612439" y="1521141"/>
                    </a:lnTo>
                    <a:lnTo>
                      <a:pt x="1597362" y="1543359"/>
                    </a:lnTo>
                    <a:lnTo>
                      <a:pt x="1583079" y="1566370"/>
                    </a:lnTo>
                    <a:lnTo>
                      <a:pt x="1569589" y="1589382"/>
                    </a:lnTo>
                    <a:lnTo>
                      <a:pt x="1556099" y="1613187"/>
                    </a:lnTo>
                    <a:lnTo>
                      <a:pt x="1544196" y="1636992"/>
                    </a:lnTo>
                    <a:lnTo>
                      <a:pt x="1531500" y="1660797"/>
                    </a:lnTo>
                    <a:lnTo>
                      <a:pt x="1521184" y="1685395"/>
                    </a:lnTo>
                    <a:lnTo>
                      <a:pt x="1510075" y="1709994"/>
                    </a:lnTo>
                    <a:lnTo>
                      <a:pt x="1501346" y="1734592"/>
                    </a:lnTo>
                    <a:lnTo>
                      <a:pt x="1491823" y="1759984"/>
                    </a:lnTo>
                    <a:lnTo>
                      <a:pt x="1483888" y="1785376"/>
                    </a:lnTo>
                    <a:lnTo>
                      <a:pt x="1476747" y="1811562"/>
                    </a:lnTo>
                    <a:lnTo>
                      <a:pt x="1470398" y="1836954"/>
                    </a:lnTo>
                    <a:lnTo>
                      <a:pt x="1464050" y="1862346"/>
                    </a:lnTo>
                    <a:lnTo>
                      <a:pt x="1459289" y="1889325"/>
                    </a:lnTo>
                    <a:lnTo>
                      <a:pt x="1453734" y="1915510"/>
                    </a:lnTo>
                    <a:lnTo>
                      <a:pt x="1450560" y="1942489"/>
                    </a:lnTo>
                    <a:lnTo>
                      <a:pt x="1447386" y="1968675"/>
                    </a:lnTo>
                    <a:lnTo>
                      <a:pt x="1445799" y="1996447"/>
                    </a:lnTo>
                    <a:lnTo>
                      <a:pt x="1445006" y="2023426"/>
                    </a:lnTo>
                    <a:lnTo>
                      <a:pt x="1443419" y="2051199"/>
                    </a:lnTo>
                    <a:lnTo>
                      <a:pt x="1445006" y="2086906"/>
                    </a:lnTo>
                    <a:lnTo>
                      <a:pt x="1446593" y="2122614"/>
                    </a:lnTo>
                    <a:lnTo>
                      <a:pt x="1450560" y="2158321"/>
                    </a:lnTo>
                    <a:lnTo>
                      <a:pt x="1454528" y="2193235"/>
                    </a:lnTo>
                    <a:lnTo>
                      <a:pt x="1461670" y="2228149"/>
                    </a:lnTo>
                    <a:lnTo>
                      <a:pt x="1469605" y="2262270"/>
                    </a:lnTo>
                    <a:lnTo>
                      <a:pt x="1478334" y="2296390"/>
                    </a:lnTo>
                    <a:lnTo>
                      <a:pt x="1488649" y="2329718"/>
                    </a:lnTo>
                    <a:lnTo>
                      <a:pt x="1441832" y="2332098"/>
                    </a:lnTo>
                    <a:lnTo>
                      <a:pt x="1394220" y="2332892"/>
                    </a:lnTo>
                    <a:lnTo>
                      <a:pt x="1337086" y="2332098"/>
                    </a:lnTo>
                    <a:lnTo>
                      <a:pt x="1279953" y="2328924"/>
                    </a:lnTo>
                    <a:lnTo>
                      <a:pt x="1223613" y="2323370"/>
                    </a:lnTo>
                    <a:lnTo>
                      <a:pt x="1168066" y="2317815"/>
                    </a:lnTo>
                    <a:lnTo>
                      <a:pt x="1113313" y="2308293"/>
                    </a:lnTo>
                    <a:lnTo>
                      <a:pt x="1059353" y="2297977"/>
                    </a:lnTo>
                    <a:lnTo>
                      <a:pt x="1006187" y="2286868"/>
                    </a:lnTo>
                    <a:lnTo>
                      <a:pt x="953815" y="2272585"/>
                    </a:lnTo>
                    <a:lnTo>
                      <a:pt x="930009" y="2266237"/>
                    </a:lnTo>
                    <a:lnTo>
                      <a:pt x="426122" y="2522538"/>
                    </a:lnTo>
                    <a:lnTo>
                      <a:pt x="560227" y="2101189"/>
                    </a:lnTo>
                    <a:lnTo>
                      <a:pt x="547531" y="2093254"/>
                    </a:lnTo>
                    <a:lnTo>
                      <a:pt x="517377" y="2072623"/>
                    </a:lnTo>
                    <a:lnTo>
                      <a:pt x="486430" y="2051199"/>
                    </a:lnTo>
                    <a:lnTo>
                      <a:pt x="457863" y="2029774"/>
                    </a:lnTo>
                    <a:lnTo>
                      <a:pt x="428503" y="2006763"/>
                    </a:lnTo>
                    <a:lnTo>
                      <a:pt x="399936" y="1984545"/>
                    </a:lnTo>
                    <a:lnTo>
                      <a:pt x="373750" y="1960740"/>
                    </a:lnTo>
                    <a:lnTo>
                      <a:pt x="346770" y="1936141"/>
                    </a:lnTo>
                    <a:lnTo>
                      <a:pt x="321377" y="1911543"/>
                    </a:lnTo>
                    <a:lnTo>
                      <a:pt x="296778" y="1886151"/>
                    </a:lnTo>
                    <a:lnTo>
                      <a:pt x="272972" y="1859172"/>
                    </a:lnTo>
                    <a:lnTo>
                      <a:pt x="250753" y="1832986"/>
                    </a:lnTo>
                    <a:lnTo>
                      <a:pt x="227741" y="1806007"/>
                    </a:lnTo>
                    <a:lnTo>
                      <a:pt x="207110" y="1777441"/>
                    </a:lnTo>
                    <a:lnTo>
                      <a:pt x="187272" y="1749668"/>
                    </a:lnTo>
                    <a:lnTo>
                      <a:pt x="167433" y="1721102"/>
                    </a:lnTo>
                    <a:lnTo>
                      <a:pt x="149182" y="1690950"/>
                    </a:lnTo>
                    <a:lnTo>
                      <a:pt x="131725" y="1661590"/>
                    </a:lnTo>
                    <a:lnTo>
                      <a:pt x="115061" y="1630644"/>
                    </a:lnTo>
                    <a:lnTo>
                      <a:pt x="99984" y="1599697"/>
                    </a:lnTo>
                    <a:lnTo>
                      <a:pt x="85701" y="1569544"/>
                    </a:lnTo>
                    <a:lnTo>
                      <a:pt x="72211" y="1537804"/>
                    </a:lnTo>
                    <a:lnTo>
                      <a:pt x="59514" y="1506064"/>
                    </a:lnTo>
                    <a:lnTo>
                      <a:pt x="48405" y="1472737"/>
                    </a:lnTo>
                    <a:lnTo>
                      <a:pt x="39676" y="1440204"/>
                    </a:lnTo>
                    <a:lnTo>
                      <a:pt x="30154" y="1407670"/>
                    </a:lnTo>
                    <a:lnTo>
                      <a:pt x="22219" y="1373550"/>
                    </a:lnTo>
                    <a:lnTo>
                      <a:pt x="15871" y="1339429"/>
                    </a:lnTo>
                    <a:lnTo>
                      <a:pt x="9522" y="1306102"/>
                    </a:lnTo>
                    <a:lnTo>
                      <a:pt x="5555" y="1271188"/>
                    </a:lnTo>
                    <a:lnTo>
                      <a:pt x="2381" y="1236274"/>
                    </a:lnTo>
                    <a:lnTo>
                      <a:pt x="0" y="1201360"/>
                    </a:lnTo>
                    <a:lnTo>
                      <a:pt x="0" y="1166446"/>
                    </a:lnTo>
                    <a:lnTo>
                      <a:pt x="0" y="1137086"/>
                    </a:lnTo>
                    <a:lnTo>
                      <a:pt x="2381" y="1106140"/>
                    </a:lnTo>
                    <a:lnTo>
                      <a:pt x="4761" y="1075987"/>
                    </a:lnTo>
                    <a:lnTo>
                      <a:pt x="7935" y="1047421"/>
                    </a:lnTo>
                    <a:lnTo>
                      <a:pt x="11903" y="1018061"/>
                    </a:lnTo>
                    <a:lnTo>
                      <a:pt x="15871" y="989495"/>
                    </a:lnTo>
                    <a:lnTo>
                      <a:pt x="22219" y="959342"/>
                    </a:lnTo>
                    <a:lnTo>
                      <a:pt x="27773" y="931570"/>
                    </a:lnTo>
                    <a:lnTo>
                      <a:pt x="36502" y="903004"/>
                    </a:lnTo>
                    <a:lnTo>
                      <a:pt x="44437" y="875231"/>
                    </a:lnTo>
                    <a:lnTo>
                      <a:pt x="52373" y="846665"/>
                    </a:lnTo>
                    <a:lnTo>
                      <a:pt x="62688" y="819686"/>
                    </a:lnTo>
                    <a:lnTo>
                      <a:pt x="73004" y="792707"/>
                    </a:lnTo>
                    <a:lnTo>
                      <a:pt x="84114" y="765728"/>
                    </a:lnTo>
                    <a:lnTo>
                      <a:pt x="96810" y="738749"/>
                    </a:lnTo>
                    <a:lnTo>
                      <a:pt x="110300" y="712564"/>
                    </a:lnTo>
                    <a:lnTo>
                      <a:pt x="122996" y="686378"/>
                    </a:lnTo>
                    <a:lnTo>
                      <a:pt x="138073" y="660986"/>
                    </a:lnTo>
                    <a:lnTo>
                      <a:pt x="153150" y="635594"/>
                    </a:lnTo>
                    <a:lnTo>
                      <a:pt x="168227" y="610996"/>
                    </a:lnTo>
                    <a:lnTo>
                      <a:pt x="184891" y="586397"/>
                    </a:lnTo>
                    <a:lnTo>
                      <a:pt x="202349" y="561799"/>
                    </a:lnTo>
                    <a:lnTo>
                      <a:pt x="219806" y="537994"/>
                    </a:lnTo>
                    <a:lnTo>
                      <a:pt x="238057" y="514189"/>
                    </a:lnTo>
                    <a:lnTo>
                      <a:pt x="257895" y="491177"/>
                    </a:lnTo>
                    <a:lnTo>
                      <a:pt x="276940" y="468166"/>
                    </a:lnTo>
                    <a:lnTo>
                      <a:pt x="297571" y="445947"/>
                    </a:lnTo>
                    <a:lnTo>
                      <a:pt x="318203" y="424523"/>
                    </a:lnTo>
                    <a:lnTo>
                      <a:pt x="340422" y="403098"/>
                    </a:lnTo>
                    <a:lnTo>
                      <a:pt x="361847" y="382467"/>
                    </a:lnTo>
                    <a:lnTo>
                      <a:pt x="384859" y="361836"/>
                    </a:lnTo>
                    <a:lnTo>
                      <a:pt x="408665" y="341205"/>
                    </a:lnTo>
                    <a:lnTo>
                      <a:pt x="433264" y="322161"/>
                    </a:lnTo>
                    <a:lnTo>
                      <a:pt x="456276" y="303117"/>
                    </a:lnTo>
                    <a:lnTo>
                      <a:pt x="482462" y="284867"/>
                    </a:lnTo>
                    <a:lnTo>
                      <a:pt x="507855" y="266616"/>
                    </a:lnTo>
                    <a:lnTo>
                      <a:pt x="533248" y="249159"/>
                    </a:lnTo>
                    <a:lnTo>
                      <a:pt x="560227" y="231702"/>
                    </a:lnTo>
                    <a:lnTo>
                      <a:pt x="588001" y="215039"/>
                    </a:lnTo>
                    <a:lnTo>
                      <a:pt x="615774" y="199169"/>
                    </a:lnTo>
                    <a:lnTo>
                      <a:pt x="642754" y="183299"/>
                    </a:lnTo>
                    <a:lnTo>
                      <a:pt x="672114" y="169016"/>
                    </a:lnTo>
                    <a:lnTo>
                      <a:pt x="700681" y="154733"/>
                    </a:lnTo>
                    <a:lnTo>
                      <a:pt x="730041" y="140450"/>
                    </a:lnTo>
                    <a:lnTo>
                      <a:pt x="760195" y="127754"/>
                    </a:lnTo>
                    <a:lnTo>
                      <a:pt x="789556" y="115058"/>
                    </a:lnTo>
                    <a:lnTo>
                      <a:pt x="820503" y="103155"/>
                    </a:lnTo>
                    <a:lnTo>
                      <a:pt x="852244" y="92046"/>
                    </a:lnTo>
                    <a:lnTo>
                      <a:pt x="883191" y="80937"/>
                    </a:lnTo>
                    <a:lnTo>
                      <a:pt x="914932" y="70622"/>
                    </a:lnTo>
                    <a:lnTo>
                      <a:pt x="947467" y="61893"/>
                    </a:lnTo>
                    <a:lnTo>
                      <a:pt x="980001" y="52371"/>
                    </a:lnTo>
                    <a:lnTo>
                      <a:pt x="1013329" y="44436"/>
                    </a:lnTo>
                    <a:lnTo>
                      <a:pt x="1045864" y="37295"/>
                    </a:lnTo>
                    <a:lnTo>
                      <a:pt x="1079985" y="29360"/>
                    </a:lnTo>
                    <a:lnTo>
                      <a:pt x="1113313" y="23805"/>
                    </a:lnTo>
                    <a:lnTo>
                      <a:pt x="1147434" y="18251"/>
                    </a:lnTo>
                    <a:lnTo>
                      <a:pt x="1182350" y="13490"/>
                    </a:lnTo>
                    <a:lnTo>
                      <a:pt x="1217265" y="9522"/>
                    </a:lnTo>
                    <a:lnTo>
                      <a:pt x="1252180" y="6348"/>
                    </a:lnTo>
                    <a:lnTo>
                      <a:pt x="1287095" y="3174"/>
                    </a:lnTo>
                    <a:lnTo>
                      <a:pt x="1322803" y="2381"/>
                    </a:lnTo>
                    <a:lnTo>
                      <a:pt x="1358512" y="7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8761883" y="1789968"/>
            <a:ext cx="2445891" cy="3953904"/>
            <a:chOff x="8761883" y="1789968"/>
            <a:chExt cx="2445891" cy="3953904"/>
          </a:xfrm>
        </p:grpSpPr>
        <p:sp>
          <p:nvSpPr>
            <p:cNvPr id="76" name="矩形 75"/>
            <p:cNvSpPr/>
            <p:nvPr/>
          </p:nvSpPr>
          <p:spPr>
            <a:xfrm>
              <a:off x="9155546" y="1789968"/>
              <a:ext cx="1656184" cy="1656184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9263204" y="3645024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2C353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代用名</a:t>
              </a:r>
              <a:endParaRPr lang="zh-CN" altLang="en-US" sz="1100" dirty="0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8761883" y="4005064"/>
              <a:ext cx="2445891" cy="1214524"/>
              <a:chOff x="1054646" y="4005064"/>
              <a:chExt cx="2445891" cy="1214524"/>
            </a:xfrm>
          </p:grpSpPr>
          <p:sp>
            <p:nvSpPr>
              <p:cNvPr id="85" name="TextBox 84"/>
              <p:cNvSpPr txBox="1"/>
              <p:nvPr/>
            </p:nvSpPr>
            <p:spPr>
              <a:xfrm>
                <a:off x="1903130" y="4005064"/>
                <a:ext cx="748923" cy="3086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1900"/>
                  </a:lnSpc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rPr>
                  <a:t>职位名称</a:t>
                </a: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1054646" y="4365104"/>
                <a:ext cx="2445891" cy="854484"/>
              </a:xfrm>
              <a:prstGeom prst="rect">
                <a:avLst/>
              </a:prstGeom>
            </p:spPr>
            <p:txBody>
              <a:bodyPr wrap="square" lIns="91840" tIns="45920" rIns="91840" bIns="45920">
                <a:sp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/>
                    <a:ea typeface="微软雅黑"/>
                    <a:sym typeface="Arial"/>
                  </a:rPr>
                  <a:t>为客户服务是我们存在唯一理由，客户需求是我们发展的原动力。我们坚持以客户为中心。</a:t>
                </a:r>
                <a:endPara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10014164" y="5301208"/>
              <a:ext cx="442664" cy="442664"/>
              <a:chOff x="2342593" y="4679353"/>
              <a:chExt cx="304800" cy="304800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2342593" y="4679353"/>
                <a:ext cx="304800" cy="3048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84" name="任意多边形 83"/>
              <p:cNvSpPr>
                <a:spLocks/>
              </p:cNvSpPr>
              <p:nvPr/>
            </p:nvSpPr>
            <p:spPr bwMode="auto">
              <a:xfrm>
                <a:off x="2410170" y="4758865"/>
                <a:ext cx="169646" cy="145777"/>
              </a:xfrm>
              <a:custGeom>
                <a:avLst/>
                <a:gdLst>
                  <a:gd name="connsiteX0" fmla="*/ 1131888 w 3463925"/>
                  <a:gd name="connsiteY0" fmla="*/ 2093913 h 2976563"/>
                  <a:gd name="connsiteX1" fmla="*/ 1109662 w 3463925"/>
                  <a:gd name="connsiteY1" fmla="*/ 2094703 h 2976563"/>
                  <a:gd name="connsiteX2" fmla="*/ 1089025 w 3463925"/>
                  <a:gd name="connsiteY2" fmla="*/ 2097863 h 2976563"/>
                  <a:gd name="connsiteX3" fmla="*/ 1070769 w 3463925"/>
                  <a:gd name="connsiteY3" fmla="*/ 2103394 h 2976563"/>
                  <a:gd name="connsiteX4" fmla="*/ 1052512 w 3463925"/>
                  <a:gd name="connsiteY4" fmla="*/ 2109714 h 2976563"/>
                  <a:gd name="connsiteX5" fmla="*/ 1035050 w 3463925"/>
                  <a:gd name="connsiteY5" fmla="*/ 2117614 h 2976563"/>
                  <a:gd name="connsiteX6" fmla="*/ 1018381 w 3463925"/>
                  <a:gd name="connsiteY6" fmla="*/ 2127885 h 2976563"/>
                  <a:gd name="connsiteX7" fmla="*/ 1003300 w 3463925"/>
                  <a:gd name="connsiteY7" fmla="*/ 2138155 h 2976563"/>
                  <a:gd name="connsiteX8" fmla="*/ 988219 w 3463925"/>
                  <a:gd name="connsiteY8" fmla="*/ 2150006 h 2976563"/>
                  <a:gd name="connsiteX9" fmla="*/ 976312 w 3463925"/>
                  <a:gd name="connsiteY9" fmla="*/ 2163437 h 2976563"/>
                  <a:gd name="connsiteX10" fmla="*/ 963612 w 3463925"/>
                  <a:gd name="connsiteY10" fmla="*/ 2177657 h 2976563"/>
                  <a:gd name="connsiteX11" fmla="*/ 954088 w 3463925"/>
                  <a:gd name="connsiteY11" fmla="*/ 2191878 h 2976563"/>
                  <a:gd name="connsiteX12" fmla="*/ 944562 w 3463925"/>
                  <a:gd name="connsiteY12" fmla="*/ 2207679 h 2976563"/>
                  <a:gd name="connsiteX13" fmla="*/ 937419 w 3463925"/>
                  <a:gd name="connsiteY13" fmla="*/ 2223480 h 2976563"/>
                  <a:gd name="connsiteX14" fmla="*/ 931069 w 3463925"/>
                  <a:gd name="connsiteY14" fmla="*/ 2240071 h 2976563"/>
                  <a:gd name="connsiteX15" fmla="*/ 927100 w 3463925"/>
                  <a:gd name="connsiteY15" fmla="*/ 2256662 h 2976563"/>
                  <a:gd name="connsiteX16" fmla="*/ 923925 w 3463925"/>
                  <a:gd name="connsiteY16" fmla="*/ 2273253 h 2976563"/>
                  <a:gd name="connsiteX17" fmla="*/ 923925 w 3463925"/>
                  <a:gd name="connsiteY17" fmla="*/ 2289843 h 2976563"/>
                  <a:gd name="connsiteX18" fmla="*/ 924719 w 3463925"/>
                  <a:gd name="connsiteY18" fmla="*/ 2306434 h 2976563"/>
                  <a:gd name="connsiteX19" fmla="*/ 927100 w 3463925"/>
                  <a:gd name="connsiteY19" fmla="*/ 2322235 h 2976563"/>
                  <a:gd name="connsiteX20" fmla="*/ 931862 w 3463925"/>
                  <a:gd name="connsiteY20" fmla="*/ 2338036 h 2976563"/>
                  <a:gd name="connsiteX21" fmla="*/ 938212 w 3463925"/>
                  <a:gd name="connsiteY21" fmla="*/ 2352257 h 2976563"/>
                  <a:gd name="connsiteX22" fmla="*/ 946944 w 3463925"/>
                  <a:gd name="connsiteY22" fmla="*/ 2365687 h 2976563"/>
                  <a:gd name="connsiteX23" fmla="*/ 956469 w 3463925"/>
                  <a:gd name="connsiteY23" fmla="*/ 2377538 h 2976563"/>
                  <a:gd name="connsiteX24" fmla="*/ 968375 w 3463925"/>
                  <a:gd name="connsiteY24" fmla="*/ 2388599 h 2976563"/>
                  <a:gd name="connsiteX25" fmla="*/ 980281 w 3463925"/>
                  <a:gd name="connsiteY25" fmla="*/ 2398079 h 2976563"/>
                  <a:gd name="connsiteX26" fmla="*/ 994569 w 3463925"/>
                  <a:gd name="connsiteY26" fmla="*/ 2407560 h 2976563"/>
                  <a:gd name="connsiteX27" fmla="*/ 1008856 w 3463925"/>
                  <a:gd name="connsiteY27" fmla="*/ 2414670 h 2976563"/>
                  <a:gd name="connsiteX28" fmla="*/ 1025525 w 3463925"/>
                  <a:gd name="connsiteY28" fmla="*/ 2421780 h 2976563"/>
                  <a:gd name="connsiteX29" fmla="*/ 1042988 w 3463925"/>
                  <a:gd name="connsiteY29" fmla="*/ 2425731 h 2976563"/>
                  <a:gd name="connsiteX30" fmla="*/ 1060450 w 3463925"/>
                  <a:gd name="connsiteY30" fmla="*/ 2429681 h 2976563"/>
                  <a:gd name="connsiteX31" fmla="*/ 1079500 w 3463925"/>
                  <a:gd name="connsiteY31" fmla="*/ 2430471 h 2976563"/>
                  <a:gd name="connsiteX32" fmla="*/ 1099344 w 3463925"/>
                  <a:gd name="connsiteY32" fmla="*/ 2432051 h 2976563"/>
                  <a:gd name="connsiteX33" fmla="*/ 1119188 w 3463925"/>
                  <a:gd name="connsiteY33" fmla="*/ 2429681 h 2976563"/>
                  <a:gd name="connsiteX34" fmla="*/ 1139031 w 3463925"/>
                  <a:gd name="connsiteY34" fmla="*/ 2426521 h 2976563"/>
                  <a:gd name="connsiteX35" fmla="*/ 1158875 w 3463925"/>
                  <a:gd name="connsiteY35" fmla="*/ 2421780 h 2976563"/>
                  <a:gd name="connsiteX36" fmla="*/ 1177131 w 3463925"/>
                  <a:gd name="connsiteY36" fmla="*/ 2415460 h 2976563"/>
                  <a:gd name="connsiteX37" fmla="*/ 1194594 w 3463925"/>
                  <a:gd name="connsiteY37" fmla="*/ 2408350 h 2976563"/>
                  <a:gd name="connsiteX38" fmla="*/ 1212056 w 3463925"/>
                  <a:gd name="connsiteY38" fmla="*/ 2398869 h 2976563"/>
                  <a:gd name="connsiteX39" fmla="*/ 1228725 w 3463925"/>
                  <a:gd name="connsiteY39" fmla="*/ 2390179 h 2976563"/>
                  <a:gd name="connsiteX40" fmla="*/ 1243806 w 3463925"/>
                  <a:gd name="connsiteY40" fmla="*/ 2379118 h 2976563"/>
                  <a:gd name="connsiteX41" fmla="*/ 1257300 w 3463925"/>
                  <a:gd name="connsiteY41" fmla="*/ 2366478 h 2976563"/>
                  <a:gd name="connsiteX42" fmla="*/ 1269206 w 3463925"/>
                  <a:gd name="connsiteY42" fmla="*/ 2353047 h 2976563"/>
                  <a:gd name="connsiteX43" fmla="*/ 1281112 w 3463925"/>
                  <a:gd name="connsiteY43" fmla="*/ 2339616 h 2976563"/>
                  <a:gd name="connsiteX44" fmla="*/ 1291431 w 3463925"/>
                  <a:gd name="connsiteY44" fmla="*/ 2324605 h 2976563"/>
                  <a:gd name="connsiteX45" fmla="*/ 1299369 w 3463925"/>
                  <a:gd name="connsiteY45" fmla="*/ 2309594 h 2976563"/>
                  <a:gd name="connsiteX46" fmla="*/ 1305719 w 3463925"/>
                  <a:gd name="connsiteY46" fmla="*/ 2293794 h 2976563"/>
                  <a:gd name="connsiteX47" fmla="*/ 1310481 w 3463925"/>
                  <a:gd name="connsiteY47" fmla="*/ 2277993 h 2976563"/>
                  <a:gd name="connsiteX48" fmla="*/ 1313656 w 3463925"/>
                  <a:gd name="connsiteY48" fmla="*/ 2261402 h 2976563"/>
                  <a:gd name="connsiteX49" fmla="*/ 1314450 w 3463925"/>
                  <a:gd name="connsiteY49" fmla="*/ 2244811 h 2976563"/>
                  <a:gd name="connsiteX50" fmla="*/ 1313656 w 3463925"/>
                  <a:gd name="connsiteY50" fmla="*/ 2227430 h 2976563"/>
                  <a:gd name="connsiteX51" fmla="*/ 1310481 w 3463925"/>
                  <a:gd name="connsiteY51" fmla="*/ 2212419 h 2976563"/>
                  <a:gd name="connsiteX52" fmla="*/ 1306512 w 3463925"/>
                  <a:gd name="connsiteY52" fmla="*/ 2195828 h 2976563"/>
                  <a:gd name="connsiteX53" fmla="*/ 1300162 w 3463925"/>
                  <a:gd name="connsiteY53" fmla="*/ 2181608 h 2976563"/>
                  <a:gd name="connsiteX54" fmla="*/ 1292225 w 3463925"/>
                  <a:gd name="connsiteY54" fmla="*/ 2167387 h 2976563"/>
                  <a:gd name="connsiteX55" fmla="*/ 1282700 w 3463925"/>
                  <a:gd name="connsiteY55" fmla="*/ 2153956 h 2976563"/>
                  <a:gd name="connsiteX56" fmla="*/ 1271588 w 3463925"/>
                  <a:gd name="connsiteY56" fmla="*/ 2142896 h 2976563"/>
                  <a:gd name="connsiteX57" fmla="*/ 1258094 w 3463925"/>
                  <a:gd name="connsiteY57" fmla="*/ 2131835 h 2976563"/>
                  <a:gd name="connsiteX58" fmla="*/ 1244600 w 3463925"/>
                  <a:gd name="connsiteY58" fmla="*/ 2121564 h 2976563"/>
                  <a:gd name="connsiteX59" fmla="*/ 1228725 w 3463925"/>
                  <a:gd name="connsiteY59" fmla="*/ 2113664 h 2976563"/>
                  <a:gd name="connsiteX60" fmla="*/ 1212056 w 3463925"/>
                  <a:gd name="connsiteY60" fmla="*/ 2106554 h 2976563"/>
                  <a:gd name="connsiteX61" fmla="*/ 1193800 w 3463925"/>
                  <a:gd name="connsiteY61" fmla="*/ 2101023 h 2976563"/>
                  <a:gd name="connsiteX62" fmla="*/ 1173956 w 3463925"/>
                  <a:gd name="connsiteY62" fmla="*/ 2097073 h 2976563"/>
                  <a:gd name="connsiteX63" fmla="*/ 1153319 w 3463925"/>
                  <a:gd name="connsiteY63" fmla="*/ 2093913 h 2976563"/>
                  <a:gd name="connsiteX64" fmla="*/ 1430769 w 3463925"/>
                  <a:gd name="connsiteY64" fmla="*/ 2000250 h 2976563"/>
                  <a:gd name="connsiteX65" fmla="*/ 1423588 w 3463925"/>
                  <a:gd name="connsiteY65" fmla="*/ 2001040 h 2976563"/>
                  <a:gd name="connsiteX66" fmla="*/ 1415609 w 3463925"/>
                  <a:gd name="connsiteY66" fmla="*/ 2002619 h 2976563"/>
                  <a:gd name="connsiteX67" fmla="*/ 1407630 w 3463925"/>
                  <a:gd name="connsiteY67" fmla="*/ 2005778 h 2976563"/>
                  <a:gd name="connsiteX68" fmla="*/ 1400449 w 3463925"/>
                  <a:gd name="connsiteY68" fmla="*/ 2008937 h 2976563"/>
                  <a:gd name="connsiteX69" fmla="*/ 1391672 w 3463925"/>
                  <a:gd name="connsiteY69" fmla="*/ 2014466 h 2976563"/>
                  <a:gd name="connsiteX70" fmla="*/ 1383693 w 3463925"/>
                  <a:gd name="connsiteY70" fmla="*/ 2019204 h 2976563"/>
                  <a:gd name="connsiteX71" fmla="*/ 1376512 w 3463925"/>
                  <a:gd name="connsiteY71" fmla="*/ 2024733 h 2976563"/>
                  <a:gd name="connsiteX72" fmla="*/ 1371724 w 3463925"/>
                  <a:gd name="connsiteY72" fmla="*/ 2030261 h 2976563"/>
                  <a:gd name="connsiteX73" fmla="*/ 1365341 w 3463925"/>
                  <a:gd name="connsiteY73" fmla="*/ 2036579 h 2976563"/>
                  <a:gd name="connsiteX74" fmla="*/ 1361351 w 3463925"/>
                  <a:gd name="connsiteY74" fmla="*/ 2043687 h 2976563"/>
                  <a:gd name="connsiteX75" fmla="*/ 1356564 w 3463925"/>
                  <a:gd name="connsiteY75" fmla="*/ 2050795 h 2976563"/>
                  <a:gd name="connsiteX76" fmla="*/ 1354170 w 3463925"/>
                  <a:gd name="connsiteY76" fmla="*/ 2057903 h 2976563"/>
                  <a:gd name="connsiteX77" fmla="*/ 1351777 w 3463925"/>
                  <a:gd name="connsiteY77" fmla="*/ 2065011 h 2976563"/>
                  <a:gd name="connsiteX78" fmla="*/ 1349383 w 3463925"/>
                  <a:gd name="connsiteY78" fmla="*/ 2072119 h 2976563"/>
                  <a:gd name="connsiteX79" fmla="*/ 1348585 w 3463925"/>
                  <a:gd name="connsiteY79" fmla="*/ 2080806 h 2976563"/>
                  <a:gd name="connsiteX80" fmla="*/ 1347787 w 3463925"/>
                  <a:gd name="connsiteY80" fmla="*/ 2087914 h 2976563"/>
                  <a:gd name="connsiteX81" fmla="*/ 1347787 w 3463925"/>
                  <a:gd name="connsiteY81" fmla="*/ 2095022 h 2976563"/>
                  <a:gd name="connsiteX82" fmla="*/ 1348585 w 3463925"/>
                  <a:gd name="connsiteY82" fmla="*/ 2102919 h 2976563"/>
                  <a:gd name="connsiteX83" fmla="*/ 1350979 w 3463925"/>
                  <a:gd name="connsiteY83" fmla="*/ 2110027 h 2976563"/>
                  <a:gd name="connsiteX84" fmla="*/ 1352574 w 3463925"/>
                  <a:gd name="connsiteY84" fmla="*/ 2116345 h 2976563"/>
                  <a:gd name="connsiteX85" fmla="*/ 1355766 w 3463925"/>
                  <a:gd name="connsiteY85" fmla="*/ 2123453 h 2976563"/>
                  <a:gd name="connsiteX86" fmla="*/ 1358958 w 3463925"/>
                  <a:gd name="connsiteY86" fmla="*/ 2129771 h 2976563"/>
                  <a:gd name="connsiteX87" fmla="*/ 1362947 w 3463925"/>
                  <a:gd name="connsiteY87" fmla="*/ 2135300 h 2976563"/>
                  <a:gd name="connsiteX88" fmla="*/ 1366937 w 3463925"/>
                  <a:gd name="connsiteY88" fmla="*/ 2140828 h 2976563"/>
                  <a:gd name="connsiteX89" fmla="*/ 1372522 w 3463925"/>
                  <a:gd name="connsiteY89" fmla="*/ 2144777 h 2976563"/>
                  <a:gd name="connsiteX90" fmla="*/ 1377310 w 3463925"/>
                  <a:gd name="connsiteY90" fmla="*/ 2148726 h 2976563"/>
                  <a:gd name="connsiteX91" fmla="*/ 1383693 w 3463925"/>
                  <a:gd name="connsiteY91" fmla="*/ 2151885 h 2976563"/>
                  <a:gd name="connsiteX92" fmla="*/ 1390076 w 3463925"/>
                  <a:gd name="connsiteY92" fmla="*/ 2154254 h 2976563"/>
                  <a:gd name="connsiteX93" fmla="*/ 1396459 w 3463925"/>
                  <a:gd name="connsiteY93" fmla="*/ 2155833 h 2976563"/>
                  <a:gd name="connsiteX94" fmla="*/ 1403640 w 3463925"/>
                  <a:gd name="connsiteY94" fmla="*/ 2157413 h 2976563"/>
                  <a:gd name="connsiteX95" fmla="*/ 1410822 w 3463925"/>
                  <a:gd name="connsiteY95" fmla="*/ 2157413 h 2976563"/>
                  <a:gd name="connsiteX96" fmla="*/ 1418003 w 3463925"/>
                  <a:gd name="connsiteY96" fmla="*/ 2155833 h 2976563"/>
                  <a:gd name="connsiteX97" fmla="*/ 1425184 w 3463925"/>
                  <a:gd name="connsiteY97" fmla="*/ 2155044 h 2976563"/>
                  <a:gd name="connsiteX98" fmla="*/ 1432365 w 3463925"/>
                  <a:gd name="connsiteY98" fmla="*/ 2152674 h 2976563"/>
                  <a:gd name="connsiteX99" fmla="*/ 1439546 w 3463925"/>
                  <a:gd name="connsiteY99" fmla="*/ 2151095 h 2976563"/>
                  <a:gd name="connsiteX100" fmla="*/ 1446727 w 3463925"/>
                  <a:gd name="connsiteY100" fmla="*/ 2147936 h 2976563"/>
                  <a:gd name="connsiteX101" fmla="*/ 1453908 w 3463925"/>
                  <a:gd name="connsiteY101" fmla="*/ 2143987 h 2976563"/>
                  <a:gd name="connsiteX102" fmla="*/ 1461090 w 3463925"/>
                  <a:gd name="connsiteY102" fmla="*/ 2138459 h 2976563"/>
                  <a:gd name="connsiteX103" fmla="*/ 1467473 w 3463925"/>
                  <a:gd name="connsiteY103" fmla="*/ 2133720 h 2976563"/>
                  <a:gd name="connsiteX104" fmla="*/ 1473058 w 3463925"/>
                  <a:gd name="connsiteY104" fmla="*/ 2127402 h 2976563"/>
                  <a:gd name="connsiteX105" fmla="*/ 1478644 w 3463925"/>
                  <a:gd name="connsiteY105" fmla="*/ 2121084 h 2976563"/>
                  <a:gd name="connsiteX106" fmla="*/ 1483431 w 3463925"/>
                  <a:gd name="connsiteY106" fmla="*/ 2113976 h 2976563"/>
                  <a:gd name="connsiteX107" fmla="*/ 1488218 w 3463925"/>
                  <a:gd name="connsiteY107" fmla="*/ 2106868 h 2976563"/>
                  <a:gd name="connsiteX108" fmla="*/ 1490612 w 3463925"/>
                  <a:gd name="connsiteY108" fmla="*/ 2099760 h 2976563"/>
                  <a:gd name="connsiteX109" fmla="*/ 1493804 w 3463925"/>
                  <a:gd name="connsiteY109" fmla="*/ 2092652 h 2976563"/>
                  <a:gd name="connsiteX110" fmla="*/ 1496995 w 3463925"/>
                  <a:gd name="connsiteY110" fmla="*/ 2085544 h 2976563"/>
                  <a:gd name="connsiteX111" fmla="*/ 1497793 w 3463925"/>
                  <a:gd name="connsiteY111" fmla="*/ 2078437 h 2976563"/>
                  <a:gd name="connsiteX112" fmla="*/ 1499389 w 3463925"/>
                  <a:gd name="connsiteY112" fmla="*/ 2070539 h 2976563"/>
                  <a:gd name="connsiteX113" fmla="*/ 1500187 w 3463925"/>
                  <a:gd name="connsiteY113" fmla="*/ 2063431 h 2976563"/>
                  <a:gd name="connsiteX114" fmla="*/ 1499389 w 3463925"/>
                  <a:gd name="connsiteY114" fmla="*/ 2056323 h 2976563"/>
                  <a:gd name="connsiteX115" fmla="*/ 1497793 w 3463925"/>
                  <a:gd name="connsiteY115" fmla="*/ 2049215 h 2976563"/>
                  <a:gd name="connsiteX116" fmla="*/ 1496995 w 3463925"/>
                  <a:gd name="connsiteY116" fmla="*/ 2042107 h 2976563"/>
                  <a:gd name="connsiteX117" fmla="*/ 1493804 w 3463925"/>
                  <a:gd name="connsiteY117" fmla="*/ 2035789 h 2976563"/>
                  <a:gd name="connsiteX118" fmla="*/ 1490612 w 3463925"/>
                  <a:gd name="connsiteY118" fmla="*/ 2028681 h 2976563"/>
                  <a:gd name="connsiteX119" fmla="*/ 1486623 w 3463925"/>
                  <a:gd name="connsiteY119" fmla="*/ 2023153 h 2976563"/>
                  <a:gd name="connsiteX120" fmla="*/ 1482633 w 3463925"/>
                  <a:gd name="connsiteY120" fmla="*/ 2018415 h 2976563"/>
                  <a:gd name="connsiteX121" fmla="*/ 1477846 w 3463925"/>
                  <a:gd name="connsiteY121" fmla="*/ 2012886 h 2976563"/>
                  <a:gd name="connsiteX122" fmla="*/ 1472260 w 3463925"/>
                  <a:gd name="connsiteY122" fmla="*/ 2008937 h 2976563"/>
                  <a:gd name="connsiteX123" fmla="*/ 1465877 w 3463925"/>
                  <a:gd name="connsiteY123" fmla="*/ 2005778 h 2976563"/>
                  <a:gd name="connsiteX124" fmla="*/ 1460292 w 3463925"/>
                  <a:gd name="connsiteY124" fmla="*/ 2004199 h 2976563"/>
                  <a:gd name="connsiteX125" fmla="*/ 1453111 w 3463925"/>
                  <a:gd name="connsiteY125" fmla="*/ 2001830 h 2976563"/>
                  <a:gd name="connsiteX126" fmla="*/ 1446727 w 3463925"/>
                  <a:gd name="connsiteY126" fmla="*/ 2000250 h 2976563"/>
                  <a:gd name="connsiteX127" fmla="*/ 1439546 w 3463925"/>
                  <a:gd name="connsiteY127" fmla="*/ 2000250 h 2976563"/>
                  <a:gd name="connsiteX128" fmla="*/ 1342170 w 3463925"/>
                  <a:gd name="connsiteY128" fmla="*/ 1662113 h 2976563"/>
                  <a:gd name="connsiteX129" fmla="*/ 1368326 w 3463925"/>
                  <a:gd name="connsiteY129" fmla="*/ 1662113 h 2976563"/>
                  <a:gd name="connsiteX130" fmla="*/ 1391311 w 3463925"/>
                  <a:gd name="connsiteY130" fmla="*/ 1662908 h 2976563"/>
                  <a:gd name="connsiteX131" fmla="*/ 1415090 w 3463925"/>
                  <a:gd name="connsiteY131" fmla="*/ 1663703 h 2976563"/>
                  <a:gd name="connsiteX132" fmla="*/ 1438075 w 3463925"/>
                  <a:gd name="connsiteY132" fmla="*/ 1666088 h 2976563"/>
                  <a:gd name="connsiteX133" fmla="*/ 1460268 w 3463925"/>
                  <a:gd name="connsiteY133" fmla="*/ 1669268 h 2976563"/>
                  <a:gd name="connsiteX134" fmla="*/ 1481668 w 3463925"/>
                  <a:gd name="connsiteY134" fmla="*/ 1673244 h 2976563"/>
                  <a:gd name="connsiteX135" fmla="*/ 1502276 w 3463925"/>
                  <a:gd name="connsiteY135" fmla="*/ 1678014 h 2976563"/>
                  <a:gd name="connsiteX136" fmla="*/ 1522884 w 3463925"/>
                  <a:gd name="connsiteY136" fmla="*/ 1683579 h 2976563"/>
                  <a:gd name="connsiteX137" fmla="*/ 1541907 w 3463925"/>
                  <a:gd name="connsiteY137" fmla="*/ 1688350 h 2976563"/>
                  <a:gd name="connsiteX138" fmla="*/ 1560929 w 3463925"/>
                  <a:gd name="connsiteY138" fmla="*/ 1695505 h 2976563"/>
                  <a:gd name="connsiteX139" fmla="*/ 1579159 w 3463925"/>
                  <a:gd name="connsiteY139" fmla="*/ 1702661 h 2976563"/>
                  <a:gd name="connsiteX140" fmla="*/ 1596596 w 3463925"/>
                  <a:gd name="connsiteY140" fmla="*/ 1709816 h 2976563"/>
                  <a:gd name="connsiteX141" fmla="*/ 1612449 w 3463925"/>
                  <a:gd name="connsiteY141" fmla="*/ 1718562 h 2976563"/>
                  <a:gd name="connsiteX142" fmla="*/ 1629093 w 3463925"/>
                  <a:gd name="connsiteY142" fmla="*/ 1727307 h 2976563"/>
                  <a:gd name="connsiteX143" fmla="*/ 1645738 w 3463925"/>
                  <a:gd name="connsiteY143" fmla="*/ 1736848 h 2976563"/>
                  <a:gd name="connsiteX144" fmla="*/ 1660005 w 3463925"/>
                  <a:gd name="connsiteY144" fmla="*/ 1747184 h 2976563"/>
                  <a:gd name="connsiteX145" fmla="*/ 1674272 w 3463925"/>
                  <a:gd name="connsiteY145" fmla="*/ 1757519 h 2976563"/>
                  <a:gd name="connsiteX146" fmla="*/ 1688539 w 3463925"/>
                  <a:gd name="connsiteY146" fmla="*/ 1768650 h 2976563"/>
                  <a:gd name="connsiteX147" fmla="*/ 1702013 w 3463925"/>
                  <a:gd name="connsiteY147" fmla="*/ 1779781 h 2976563"/>
                  <a:gd name="connsiteX148" fmla="*/ 1713902 w 3463925"/>
                  <a:gd name="connsiteY148" fmla="*/ 1792501 h 2976563"/>
                  <a:gd name="connsiteX149" fmla="*/ 1726584 w 3463925"/>
                  <a:gd name="connsiteY149" fmla="*/ 1804427 h 2976563"/>
                  <a:gd name="connsiteX150" fmla="*/ 1737680 w 3463925"/>
                  <a:gd name="connsiteY150" fmla="*/ 1817148 h 2976563"/>
                  <a:gd name="connsiteX151" fmla="*/ 1748777 w 3463925"/>
                  <a:gd name="connsiteY151" fmla="*/ 1829869 h 2976563"/>
                  <a:gd name="connsiteX152" fmla="*/ 1759081 w 3463925"/>
                  <a:gd name="connsiteY152" fmla="*/ 1843385 h 2976563"/>
                  <a:gd name="connsiteX153" fmla="*/ 1768592 w 3463925"/>
                  <a:gd name="connsiteY153" fmla="*/ 1856901 h 2976563"/>
                  <a:gd name="connsiteX154" fmla="*/ 1777311 w 3463925"/>
                  <a:gd name="connsiteY154" fmla="*/ 1871212 h 2976563"/>
                  <a:gd name="connsiteX155" fmla="*/ 1786030 w 3463925"/>
                  <a:gd name="connsiteY155" fmla="*/ 1885523 h 2976563"/>
                  <a:gd name="connsiteX156" fmla="*/ 1801882 w 3463925"/>
                  <a:gd name="connsiteY156" fmla="*/ 1914144 h 2976563"/>
                  <a:gd name="connsiteX157" fmla="*/ 1814563 w 3463925"/>
                  <a:gd name="connsiteY157" fmla="*/ 1945151 h 2976563"/>
                  <a:gd name="connsiteX158" fmla="*/ 1825660 w 3463925"/>
                  <a:gd name="connsiteY158" fmla="*/ 1976158 h 2976563"/>
                  <a:gd name="connsiteX159" fmla="*/ 1835171 w 3463925"/>
                  <a:gd name="connsiteY159" fmla="*/ 2007165 h 2976563"/>
                  <a:gd name="connsiteX160" fmla="*/ 1842304 w 3463925"/>
                  <a:gd name="connsiteY160" fmla="*/ 2038967 h 2976563"/>
                  <a:gd name="connsiteX161" fmla="*/ 1846268 w 3463925"/>
                  <a:gd name="connsiteY161" fmla="*/ 2070770 h 2976563"/>
                  <a:gd name="connsiteX162" fmla="*/ 1849438 w 3463925"/>
                  <a:gd name="connsiteY162" fmla="*/ 2102572 h 2976563"/>
                  <a:gd name="connsiteX163" fmla="*/ 1849438 w 3463925"/>
                  <a:gd name="connsiteY163" fmla="*/ 2134374 h 2976563"/>
                  <a:gd name="connsiteX164" fmla="*/ 1848645 w 3463925"/>
                  <a:gd name="connsiteY164" fmla="*/ 2166176 h 2976563"/>
                  <a:gd name="connsiteX165" fmla="*/ 1845475 w 3463925"/>
                  <a:gd name="connsiteY165" fmla="*/ 2197183 h 2976563"/>
                  <a:gd name="connsiteX166" fmla="*/ 1839927 w 3463925"/>
                  <a:gd name="connsiteY166" fmla="*/ 2226600 h 2976563"/>
                  <a:gd name="connsiteX167" fmla="*/ 1832793 w 3463925"/>
                  <a:gd name="connsiteY167" fmla="*/ 2256812 h 2976563"/>
                  <a:gd name="connsiteX168" fmla="*/ 1824867 w 3463925"/>
                  <a:gd name="connsiteY168" fmla="*/ 2285434 h 2976563"/>
                  <a:gd name="connsiteX169" fmla="*/ 1813771 w 3463925"/>
                  <a:gd name="connsiteY169" fmla="*/ 2311670 h 2976563"/>
                  <a:gd name="connsiteX170" fmla="*/ 1801089 w 3463925"/>
                  <a:gd name="connsiteY170" fmla="*/ 2337907 h 2976563"/>
                  <a:gd name="connsiteX171" fmla="*/ 1787615 w 3463925"/>
                  <a:gd name="connsiteY171" fmla="*/ 2360963 h 2976563"/>
                  <a:gd name="connsiteX172" fmla="*/ 1771763 w 3463925"/>
                  <a:gd name="connsiteY172" fmla="*/ 2384020 h 2976563"/>
                  <a:gd name="connsiteX173" fmla="*/ 1755118 w 3463925"/>
                  <a:gd name="connsiteY173" fmla="*/ 2405486 h 2976563"/>
                  <a:gd name="connsiteX174" fmla="*/ 1736888 w 3463925"/>
                  <a:gd name="connsiteY174" fmla="*/ 2424568 h 2976563"/>
                  <a:gd name="connsiteX175" fmla="*/ 1717073 w 3463925"/>
                  <a:gd name="connsiteY175" fmla="*/ 2444444 h 2976563"/>
                  <a:gd name="connsiteX176" fmla="*/ 1698050 w 3463925"/>
                  <a:gd name="connsiteY176" fmla="*/ 2463525 h 2976563"/>
                  <a:gd name="connsiteX177" fmla="*/ 1677442 w 3463925"/>
                  <a:gd name="connsiteY177" fmla="*/ 2481016 h 2976563"/>
                  <a:gd name="connsiteX178" fmla="*/ 1656042 w 3463925"/>
                  <a:gd name="connsiteY178" fmla="*/ 2498507 h 2976563"/>
                  <a:gd name="connsiteX179" fmla="*/ 1633056 w 3463925"/>
                  <a:gd name="connsiteY179" fmla="*/ 2515203 h 2976563"/>
                  <a:gd name="connsiteX180" fmla="*/ 1610071 w 3463925"/>
                  <a:gd name="connsiteY180" fmla="*/ 2530309 h 2976563"/>
                  <a:gd name="connsiteX181" fmla="*/ 1586293 w 3463925"/>
                  <a:gd name="connsiteY181" fmla="*/ 2544620 h 2976563"/>
                  <a:gd name="connsiteX182" fmla="*/ 1561722 w 3463925"/>
                  <a:gd name="connsiteY182" fmla="*/ 2558136 h 2976563"/>
                  <a:gd name="connsiteX183" fmla="*/ 1536358 w 3463925"/>
                  <a:gd name="connsiteY183" fmla="*/ 2570857 h 2976563"/>
                  <a:gd name="connsiteX184" fmla="*/ 1510202 w 3463925"/>
                  <a:gd name="connsiteY184" fmla="*/ 2581988 h 2976563"/>
                  <a:gd name="connsiteX185" fmla="*/ 1484046 w 3463925"/>
                  <a:gd name="connsiteY185" fmla="*/ 2592323 h 2976563"/>
                  <a:gd name="connsiteX186" fmla="*/ 1456305 w 3463925"/>
                  <a:gd name="connsiteY186" fmla="*/ 2601864 h 2976563"/>
                  <a:gd name="connsiteX187" fmla="*/ 1428564 w 3463925"/>
                  <a:gd name="connsiteY187" fmla="*/ 2609815 h 2976563"/>
                  <a:gd name="connsiteX188" fmla="*/ 1400823 w 3463925"/>
                  <a:gd name="connsiteY188" fmla="*/ 2616175 h 2976563"/>
                  <a:gd name="connsiteX189" fmla="*/ 1372289 w 3463925"/>
                  <a:gd name="connsiteY189" fmla="*/ 2621740 h 2976563"/>
                  <a:gd name="connsiteX190" fmla="*/ 1342170 w 3463925"/>
                  <a:gd name="connsiteY190" fmla="*/ 2626511 h 2976563"/>
                  <a:gd name="connsiteX191" fmla="*/ 1313636 w 3463925"/>
                  <a:gd name="connsiteY191" fmla="*/ 2628896 h 2976563"/>
                  <a:gd name="connsiteX192" fmla="*/ 1282724 w 3463925"/>
                  <a:gd name="connsiteY192" fmla="*/ 2631281 h 2976563"/>
                  <a:gd name="connsiteX193" fmla="*/ 1253398 w 3463925"/>
                  <a:gd name="connsiteY193" fmla="*/ 2632076 h 2976563"/>
                  <a:gd name="connsiteX194" fmla="*/ 1222486 w 3463925"/>
                  <a:gd name="connsiteY194" fmla="*/ 2631281 h 2976563"/>
                  <a:gd name="connsiteX195" fmla="*/ 1192367 w 3463925"/>
                  <a:gd name="connsiteY195" fmla="*/ 2628101 h 2976563"/>
                  <a:gd name="connsiteX196" fmla="*/ 1161455 w 3463925"/>
                  <a:gd name="connsiteY196" fmla="*/ 2624921 h 2976563"/>
                  <a:gd name="connsiteX197" fmla="*/ 1129751 w 3463925"/>
                  <a:gd name="connsiteY197" fmla="*/ 2620150 h 2976563"/>
                  <a:gd name="connsiteX198" fmla="*/ 1098047 w 3463925"/>
                  <a:gd name="connsiteY198" fmla="*/ 2612995 h 2976563"/>
                  <a:gd name="connsiteX199" fmla="*/ 1066343 w 3463925"/>
                  <a:gd name="connsiteY199" fmla="*/ 2604249 h 2976563"/>
                  <a:gd name="connsiteX200" fmla="*/ 1035431 w 3463925"/>
                  <a:gd name="connsiteY200" fmla="*/ 2595504 h 2976563"/>
                  <a:gd name="connsiteX201" fmla="*/ 1002934 w 3463925"/>
                  <a:gd name="connsiteY201" fmla="*/ 2584373 h 2976563"/>
                  <a:gd name="connsiteX202" fmla="*/ 971230 w 3463925"/>
                  <a:gd name="connsiteY202" fmla="*/ 2570857 h 2976563"/>
                  <a:gd name="connsiteX203" fmla="*/ 938733 w 3463925"/>
                  <a:gd name="connsiteY203" fmla="*/ 2556546 h 2976563"/>
                  <a:gd name="connsiteX204" fmla="*/ 907029 w 3463925"/>
                  <a:gd name="connsiteY204" fmla="*/ 2539850 h 2976563"/>
                  <a:gd name="connsiteX205" fmla="*/ 892762 w 3463925"/>
                  <a:gd name="connsiteY205" fmla="*/ 2530309 h 2976563"/>
                  <a:gd name="connsiteX206" fmla="*/ 880080 w 3463925"/>
                  <a:gd name="connsiteY206" fmla="*/ 2522359 h 2976563"/>
                  <a:gd name="connsiteX207" fmla="*/ 866606 w 3463925"/>
                  <a:gd name="connsiteY207" fmla="*/ 2512818 h 2976563"/>
                  <a:gd name="connsiteX208" fmla="*/ 855509 w 3463925"/>
                  <a:gd name="connsiteY208" fmla="*/ 2503278 h 2976563"/>
                  <a:gd name="connsiteX209" fmla="*/ 843620 w 3463925"/>
                  <a:gd name="connsiteY209" fmla="*/ 2493737 h 2976563"/>
                  <a:gd name="connsiteX210" fmla="*/ 833316 w 3463925"/>
                  <a:gd name="connsiteY210" fmla="*/ 2483401 h 2976563"/>
                  <a:gd name="connsiteX211" fmla="*/ 824598 w 3463925"/>
                  <a:gd name="connsiteY211" fmla="*/ 2472271 h 2976563"/>
                  <a:gd name="connsiteX212" fmla="*/ 815086 w 3463925"/>
                  <a:gd name="connsiteY212" fmla="*/ 2461935 h 2976563"/>
                  <a:gd name="connsiteX213" fmla="*/ 807160 w 3463925"/>
                  <a:gd name="connsiteY213" fmla="*/ 2451599 h 2976563"/>
                  <a:gd name="connsiteX214" fmla="*/ 800027 w 3463925"/>
                  <a:gd name="connsiteY214" fmla="*/ 2440469 h 2976563"/>
                  <a:gd name="connsiteX215" fmla="*/ 787345 w 3463925"/>
                  <a:gd name="connsiteY215" fmla="*/ 2419002 h 2976563"/>
                  <a:gd name="connsiteX216" fmla="*/ 777041 w 3463925"/>
                  <a:gd name="connsiteY216" fmla="*/ 2396741 h 2976563"/>
                  <a:gd name="connsiteX217" fmla="*/ 769115 w 3463925"/>
                  <a:gd name="connsiteY217" fmla="*/ 2376864 h 2976563"/>
                  <a:gd name="connsiteX218" fmla="*/ 762774 w 3463925"/>
                  <a:gd name="connsiteY218" fmla="*/ 2356988 h 2976563"/>
                  <a:gd name="connsiteX219" fmla="*/ 758811 w 3463925"/>
                  <a:gd name="connsiteY219" fmla="*/ 2338702 h 2976563"/>
                  <a:gd name="connsiteX220" fmla="*/ 755641 w 3463925"/>
                  <a:gd name="connsiteY220" fmla="*/ 2322006 h 2976563"/>
                  <a:gd name="connsiteX221" fmla="*/ 754056 w 3463925"/>
                  <a:gd name="connsiteY221" fmla="*/ 2307695 h 2976563"/>
                  <a:gd name="connsiteX222" fmla="*/ 752470 w 3463925"/>
                  <a:gd name="connsiteY222" fmla="*/ 2287024 h 2976563"/>
                  <a:gd name="connsiteX223" fmla="*/ 752470 w 3463925"/>
                  <a:gd name="connsiteY223" fmla="*/ 2279073 h 2976563"/>
                  <a:gd name="connsiteX224" fmla="*/ 751678 w 3463925"/>
                  <a:gd name="connsiteY224" fmla="*/ 2272713 h 2976563"/>
                  <a:gd name="connsiteX225" fmla="*/ 750885 w 3463925"/>
                  <a:gd name="connsiteY225" fmla="*/ 2256812 h 2976563"/>
                  <a:gd name="connsiteX226" fmla="*/ 749300 w 3463925"/>
                  <a:gd name="connsiteY226" fmla="*/ 2228985 h 2976563"/>
                  <a:gd name="connsiteX227" fmla="*/ 750885 w 3463925"/>
                  <a:gd name="connsiteY227" fmla="*/ 2194003 h 2976563"/>
                  <a:gd name="connsiteX228" fmla="*/ 752470 w 3463925"/>
                  <a:gd name="connsiteY228" fmla="*/ 2173331 h 2976563"/>
                  <a:gd name="connsiteX229" fmla="*/ 754848 w 3463925"/>
                  <a:gd name="connsiteY229" fmla="*/ 2151865 h 2976563"/>
                  <a:gd name="connsiteX230" fmla="*/ 758019 w 3463925"/>
                  <a:gd name="connsiteY230" fmla="*/ 2128013 h 2976563"/>
                  <a:gd name="connsiteX231" fmla="*/ 761982 w 3463925"/>
                  <a:gd name="connsiteY231" fmla="*/ 2103367 h 2976563"/>
                  <a:gd name="connsiteX232" fmla="*/ 766737 w 3463925"/>
                  <a:gd name="connsiteY232" fmla="*/ 2078720 h 2976563"/>
                  <a:gd name="connsiteX233" fmla="*/ 773078 w 3463925"/>
                  <a:gd name="connsiteY233" fmla="*/ 2051688 h 2976563"/>
                  <a:gd name="connsiteX234" fmla="*/ 781797 w 3463925"/>
                  <a:gd name="connsiteY234" fmla="*/ 2026247 h 2976563"/>
                  <a:gd name="connsiteX235" fmla="*/ 791308 w 3463925"/>
                  <a:gd name="connsiteY235" fmla="*/ 1998420 h 2976563"/>
                  <a:gd name="connsiteX236" fmla="*/ 803197 w 3463925"/>
                  <a:gd name="connsiteY236" fmla="*/ 1972183 h 2976563"/>
                  <a:gd name="connsiteX237" fmla="*/ 815086 w 3463925"/>
                  <a:gd name="connsiteY237" fmla="*/ 1944356 h 2976563"/>
                  <a:gd name="connsiteX238" fmla="*/ 830938 w 3463925"/>
                  <a:gd name="connsiteY238" fmla="*/ 1917325 h 2976563"/>
                  <a:gd name="connsiteX239" fmla="*/ 847583 w 3463925"/>
                  <a:gd name="connsiteY239" fmla="*/ 1891088 h 2976563"/>
                  <a:gd name="connsiteX240" fmla="*/ 867398 w 3463925"/>
                  <a:gd name="connsiteY240" fmla="*/ 1864851 h 2976563"/>
                  <a:gd name="connsiteX241" fmla="*/ 888799 w 3463925"/>
                  <a:gd name="connsiteY241" fmla="*/ 1839410 h 2976563"/>
                  <a:gd name="connsiteX242" fmla="*/ 901480 w 3463925"/>
                  <a:gd name="connsiteY242" fmla="*/ 1827484 h 2976563"/>
                  <a:gd name="connsiteX243" fmla="*/ 913370 w 3463925"/>
                  <a:gd name="connsiteY243" fmla="*/ 1814763 h 2976563"/>
                  <a:gd name="connsiteX244" fmla="*/ 926844 w 3463925"/>
                  <a:gd name="connsiteY244" fmla="*/ 1803632 h 2976563"/>
                  <a:gd name="connsiteX245" fmla="*/ 940318 w 3463925"/>
                  <a:gd name="connsiteY245" fmla="*/ 1790911 h 2976563"/>
                  <a:gd name="connsiteX246" fmla="*/ 954585 w 3463925"/>
                  <a:gd name="connsiteY246" fmla="*/ 1780576 h 2976563"/>
                  <a:gd name="connsiteX247" fmla="*/ 969645 w 3463925"/>
                  <a:gd name="connsiteY247" fmla="*/ 1769445 h 2976563"/>
                  <a:gd name="connsiteX248" fmla="*/ 985497 w 3463925"/>
                  <a:gd name="connsiteY248" fmla="*/ 1759109 h 2976563"/>
                  <a:gd name="connsiteX249" fmla="*/ 1002934 w 3463925"/>
                  <a:gd name="connsiteY249" fmla="*/ 1748774 h 2976563"/>
                  <a:gd name="connsiteX250" fmla="*/ 1020371 w 3463925"/>
                  <a:gd name="connsiteY250" fmla="*/ 1740028 h 2976563"/>
                  <a:gd name="connsiteX251" fmla="*/ 1037016 w 3463925"/>
                  <a:gd name="connsiteY251" fmla="*/ 1730487 h 2976563"/>
                  <a:gd name="connsiteX252" fmla="*/ 1056831 w 3463925"/>
                  <a:gd name="connsiteY252" fmla="*/ 1721742 h 2976563"/>
                  <a:gd name="connsiteX253" fmla="*/ 1076647 w 3463925"/>
                  <a:gd name="connsiteY253" fmla="*/ 1712996 h 2976563"/>
                  <a:gd name="connsiteX254" fmla="*/ 1096462 w 3463925"/>
                  <a:gd name="connsiteY254" fmla="*/ 1705046 h 2976563"/>
                  <a:gd name="connsiteX255" fmla="*/ 1118655 w 3463925"/>
                  <a:gd name="connsiteY255" fmla="*/ 1697890 h 2976563"/>
                  <a:gd name="connsiteX256" fmla="*/ 1140848 w 3463925"/>
                  <a:gd name="connsiteY256" fmla="*/ 1691530 h 2976563"/>
                  <a:gd name="connsiteX257" fmla="*/ 1163041 w 3463925"/>
                  <a:gd name="connsiteY257" fmla="*/ 1685169 h 2976563"/>
                  <a:gd name="connsiteX258" fmla="*/ 1186819 w 3463925"/>
                  <a:gd name="connsiteY258" fmla="*/ 1680399 h 2976563"/>
                  <a:gd name="connsiteX259" fmla="*/ 1212182 w 3463925"/>
                  <a:gd name="connsiteY259" fmla="*/ 1674834 h 2976563"/>
                  <a:gd name="connsiteX260" fmla="*/ 1238338 w 3463925"/>
                  <a:gd name="connsiteY260" fmla="*/ 1670859 h 2976563"/>
                  <a:gd name="connsiteX261" fmla="*/ 1264494 w 3463925"/>
                  <a:gd name="connsiteY261" fmla="*/ 1666883 h 2976563"/>
                  <a:gd name="connsiteX262" fmla="*/ 1291443 w 3463925"/>
                  <a:gd name="connsiteY262" fmla="*/ 1664498 h 2976563"/>
                  <a:gd name="connsiteX263" fmla="*/ 1317599 w 3463925"/>
                  <a:gd name="connsiteY263" fmla="*/ 1662908 h 2976563"/>
                  <a:gd name="connsiteX264" fmla="*/ 1432302 w 3463925"/>
                  <a:gd name="connsiteY264" fmla="*/ 1412875 h 2976563"/>
                  <a:gd name="connsiteX265" fmla="*/ 1379141 w 3463925"/>
                  <a:gd name="connsiteY265" fmla="*/ 1415255 h 2976563"/>
                  <a:gd name="connsiteX266" fmla="*/ 1325980 w 3463925"/>
                  <a:gd name="connsiteY266" fmla="*/ 1418428 h 2976563"/>
                  <a:gd name="connsiteX267" fmla="*/ 1272819 w 3463925"/>
                  <a:gd name="connsiteY267" fmla="*/ 1423188 h 2976563"/>
                  <a:gd name="connsiteX268" fmla="*/ 1220451 w 3463925"/>
                  <a:gd name="connsiteY268" fmla="*/ 1429534 h 2976563"/>
                  <a:gd name="connsiteX269" fmla="*/ 1168877 w 3463925"/>
                  <a:gd name="connsiteY269" fmla="*/ 1437467 h 2976563"/>
                  <a:gd name="connsiteX270" fmla="*/ 1118890 w 3463925"/>
                  <a:gd name="connsiteY270" fmla="*/ 1447780 h 2976563"/>
                  <a:gd name="connsiteX271" fmla="*/ 1068903 w 3463925"/>
                  <a:gd name="connsiteY271" fmla="*/ 1458093 h 2976563"/>
                  <a:gd name="connsiteX272" fmla="*/ 1020502 w 3463925"/>
                  <a:gd name="connsiteY272" fmla="*/ 1470785 h 2976563"/>
                  <a:gd name="connsiteX273" fmla="*/ 972895 w 3463925"/>
                  <a:gd name="connsiteY273" fmla="*/ 1485065 h 2976563"/>
                  <a:gd name="connsiteX274" fmla="*/ 926875 w 3463925"/>
                  <a:gd name="connsiteY274" fmla="*/ 1500137 h 2976563"/>
                  <a:gd name="connsiteX275" fmla="*/ 881649 w 3463925"/>
                  <a:gd name="connsiteY275" fmla="*/ 1516796 h 2976563"/>
                  <a:gd name="connsiteX276" fmla="*/ 838009 w 3463925"/>
                  <a:gd name="connsiteY276" fmla="*/ 1534249 h 2976563"/>
                  <a:gd name="connsiteX277" fmla="*/ 795956 w 3463925"/>
                  <a:gd name="connsiteY277" fmla="*/ 1553288 h 2976563"/>
                  <a:gd name="connsiteX278" fmla="*/ 754697 w 3463925"/>
                  <a:gd name="connsiteY278" fmla="*/ 1573120 h 2976563"/>
                  <a:gd name="connsiteX279" fmla="*/ 715818 w 3463925"/>
                  <a:gd name="connsiteY279" fmla="*/ 1594539 h 2976563"/>
                  <a:gd name="connsiteX280" fmla="*/ 677733 w 3463925"/>
                  <a:gd name="connsiteY280" fmla="*/ 1616751 h 2976563"/>
                  <a:gd name="connsiteX281" fmla="*/ 642028 w 3463925"/>
                  <a:gd name="connsiteY281" fmla="*/ 1640549 h 2976563"/>
                  <a:gd name="connsiteX282" fmla="*/ 607116 w 3463925"/>
                  <a:gd name="connsiteY282" fmla="*/ 1665141 h 2976563"/>
                  <a:gd name="connsiteX283" fmla="*/ 574584 w 3463925"/>
                  <a:gd name="connsiteY283" fmla="*/ 1690527 h 2976563"/>
                  <a:gd name="connsiteX284" fmla="*/ 543640 w 3463925"/>
                  <a:gd name="connsiteY284" fmla="*/ 1717499 h 2976563"/>
                  <a:gd name="connsiteX285" fmla="*/ 515076 w 3463925"/>
                  <a:gd name="connsiteY285" fmla="*/ 1745264 h 2976563"/>
                  <a:gd name="connsiteX286" fmla="*/ 487305 w 3463925"/>
                  <a:gd name="connsiteY286" fmla="*/ 1773822 h 2976563"/>
                  <a:gd name="connsiteX287" fmla="*/ 462708 w 3463925"/>
                  <a:gd name="connsiteY287" fmla="*/ 1803967 h 2976563"/>
                  <a:gd name="connsiteX288" fmla="*/ 438905 w 3463925"/>
                  <a:gd name="connsiteY288" fmla="*/ 1833319 h 2976563"/>
                  <a:gd name="connsiteX289" fmla="*/ 419069 w 3463925"/>
                  <a:gd name="connsiteY289" fmla="*/ 1864257 h 2976563"/>
                  <a:gd name="connsiteX290" fmla="*/ 400026 w 3463925"/>
                  <a:gd name="connsiteY290" fmla="*/ 1895989 h 2976563"/>
                  <a:gd name="connsiteX291" fmla="*/ 384157 w 3463925"/>
                  <a:gd name="connsiteY291" fmla="*/ 1928514 h 2976563"/>
                  <a:gd name="connsiteX292" fmla="*/ 369875 w 3463925"/>
                  <a:gd name="connsiteY292" fmla="*/ 1961039 h 2976563"/>
                  <a:gd name="connsiteX293" fmla="*/ 363527 w 3463925"/>
                  <a:gd name="connsiteY293" fmla="*/ 1977698 h 2976563"/>
                  <a:gd name="connsiteX294" fmla="*/ 357973 w 3463925"/>
                  <a:gd name="connsiteY294" fmla="*/ 1995150 h 2976563"/>
                  <a:gd name="connsiteX295" fmla="*/ 353212 w 3463925"/>
                  <a:gd name="connsiteY295" fmla="*/ 2012603 h 2976563"/>
                  <a:gd name="connsiteX296" fmla="*/ 349245 w 3463925"/>
                  <a:gd name="connsiteY296" fmla="*/ 2029262 h 2976563"/>
                  <a:gd name="connsiteX297" fmla="*/ 345278 w 3463925"/>
                  <a:gd name="connsiteY297" fmla="*/ 2046714 h 2976563"/>
                  <a:gd name="connsiteX298" fmla="*/ 342104 w 3463925"/>
                  <a:gd name="connsiteY298" fmla="*/ 2064167 h 2976563"/>
                  <a:gd name="connsiteX299" fmla="*/ 339724 w 3463925"/>
                  <a:gd name="connsiteY299" fmla="*/ 2082412 h 2976563"/>
                  <a:gd name="connsiteX300" fmla="*/ 338137 w 3463925"/>
                  <a:gd name="connsiteY300" fmla="*/ 2099865 h 2976563"/>
                  <a:gd name="connsiteX301" fmla="*/ 336550 w 3463925"/>
                  <a:gd name="connsiteY301" fmla="*/ 2117317 h 2976563"/>
                  <a:gd name="connsiteX302" fmla="*/ 336550 w 3463925"/>
                  <a:gd name="connsiteY302" fmla="*/ 2135563 h 2976563"/>
                  <a:gd name="connsiteX303" fmla="*/ 336550 w 3463925"/>
                  <a:gd name="connsiteY303" fmla="*/ 2153808 h 2976563"/>
                  <a:gd name="connsiteX304" fmla="*/ 338137 w 3463925"/>
                  <a:gd name="connsiteY304" fmla="*/ 2171261 h 2976563"/>
                  <a:gd name="connsiteX305" fmla="*/ 339724 w 3463925"/>
                  <a:gd name="connsiteY305" fmla="*/ 2188713 h 2976563"/>
                  <a:gd name="connsiteX306" fmla="*/ 342104 w 3463925"/>
                  <a:gd name="connsiteY306" fmla="*/ 2206166 h 2976563"/>
                  <a:gd name="connsiteX307" fmla="*/ 345278 w 3463925"/>
                  <a:gd name="connsiteY307" fmla="*/ 2223618 h 2976563"/>
                  <a:gd name="connsiteX308" fmla="*/ 349245 w 3463925"/>
                  <a:gd name="connsiteY308" fmla="*/ 2241070 h 2976563"/>
                  <a:gd name="connsiteX309" fmla="*/ 353212 w 3463925"/>
                  <a:gd name="connsiteY309" fmla="*/ 2258523 h 2976563"/>
                  <a:gd name="connsiteX310" fmla="*/ 357973 w 3463925"/>
                  <a:gd name="connsiteY310" fmla="*/ 2275182 h 2976563"/>
                  <a:gd name="connsiteX311" fmla="*/ 363527 w 3463925"/>
                  <a:gd name="connsiteY311" fmla="*/ 2291048 h 2976563"/>
                  <a:gd name="connsiteX312" fmla="*/ 369875 w 3463925"/>
                  <a:gd name="connsiteY312" fmla="*/ 2307707 h 2976563"/>
                  <a:gd name="connsiteX313" fmla="*/ 377016 w 3463925"/>
                  <a:gd name="connsiteY313" fmla="*/ 2324366 h 2976563"/>
                  <a:gd name="connsiteX314" fmla="*/ 384157 w 3463925"/>
                  <a:gd name="connsiteY314" fmla="*/ 2340232 h 2976563"/>
                  <a:gd name="connsiteX315" fmla="*/ 400026 w 3463925"/>
                  <a:gd name="connsiteY315" fmla="*/ 2371963 h 2976563"/>
                  <a:gd name="connsiteX316" fmla="*/ 419069 w 3463925"/>
                  <a:gd name="connsiteY316" fmla="*/ 2402902 h 2976563"/>
                  <a:gd name="connsiteX317" fmla="*/ 438905 w 3463925"/>
                  <a:gd name="connsiteY317" fmla="*/ 2433047 h 2976563"/>
                  <a:gd name="connsiteX318" fmla="*/ 462708 w 3463925"/>
                  <a:gd name="connsiteY318" fmla="*/ 2461605 h 2976563"/>
                  <a:gd name="connsiteX319" fmla="*/ 487305 w 3463925"/>
                  <a:gd name="connsiteY319" fmla="*/ 2489370 h 2976563"/>
                  <a:gd name="connsiteX320" fmla="*/ 515076 w 3463925"/>
                  <a:gd name="connsiteY320" fmla="*/ 2515549 h 2976563"/>
                  <a:gd name="connsiteX321" fmla="*/ 543640 w 3463925"/>
                  <a:gd name="connsiteY321" fmla="*/ 2542521 h 2976563"/>
                  <a:gd name="connsiteX322" fmla="*/ 574584 w 3463925"/>
                  <a:gd name="connsiteY322" fmla="*/ 2567113 h 2976563"/>
                  <a:gd name="connsiteX323" fmla="*/ 607116 w 3463925"/>
                  <a:gd name="connsiteY323" fmla="*/ 2590912 h 2976563"/>
                  <a:gd name="connsiteX324" fmla="*/ 642028 w 3463925"/>
                  <a:gd name="connsiteY324" fmla="*/ 2613124 h 2976563"/>
                  <a:gd name="connsiteX325" fmla="*/ 677733 w 3463925"/>
                  <a:gd name="connsiteY325" fmla="*/ 2634543 h 2976563"/>
                  <a:gd name="connsiteX326" fmla="*/ 715818 w 3463925"/>
                  <a:gd name="connsiteY326" fmla="*/ 2654375 h 2976563"/>
                  <a:gd name="connsiteX327" fmla="*/ 754697 w 3463925"/>
                  <a:gd name="connsiteY327" fmla="*/ 2673414 h 2976563"/>
                  <a:gd name="connsiteX328" fmla="*/ 795956 w 3463925"/>
                  <a:gd name="connsiteY328" fmla="*/ 2690866 h 2976563"/>
                  <a:gd name="connsiteX329" fmla="*/ 838009 w 3463925"/>
                  <a:gd name="connsiteY329" fmla="*/ 2707525 h 2976563"/>
                  <a:gd name="connsiteX330" fmla="*/ 881649 w 3463925"/>
                  <a:gd name="connsiteY330" fmla="*/ 2721805 h 2976563"/>
                  <a:gd name="connsiteX331" fmla="*/ 926875 w 3463925"/>
                  <a:gd name="connsiteY331" fmla="*/ 2735290 h 2976563"/>
                  <a:gd name="connsiteX332" fmla="*/ 972895 w 3463925"/>
                  <a:gd name="connsiteY332" fmla="*/ 2746397 h 2976563"/>
                  <a:gd name="connsiteX333" fmla="*/ 1020502 w 3463925"/>
                  <a:gd name="connsiteY333" fmla="*/ 2756709 h 2976563"/>
                  <a:gd name="connsiteX334" fmla="*/ 1068903 w 3463925"/>
                  <a:gd name="connsiteY334" fmla="*/ 2766229 h 2976563"/>
                  <a:gd name="connsiteX335" fmla="*/ 1118890 w 3463925"/>
                  <a:gd name="connsiteY335" fmla="*/ 2773368 h 2976563"/>
                  <a:gd name="connsiteX336" fmla="*/ 1168877 w 3463925"/>
                  <a:gd name="connsiteY336" fmla="*/ 2778128 h 2976563"/>
                  <a:gd name="connsiteX337" fmla="*/ 1220451 w 3463925"/>
                  <a:gd name="connsiteY337" fmla="*/ 2781301 h 2976563"/>
                  <a:gd name="connsiteX338" fmla="*/ 1272819 w 3463925"/>
                  <a:gd name="connsiteY338" fmla="*/ 2782888 h 2976563"/>
                  <a:gd name="connsiteX339" fmla="*/ 1325980 w 3463925"/>
                  <a:gd name="connsiteY339" fmla="*/ 2782888 h 2976563"/>
                  <a:gd name="connsiteX340" fmla="*/ 1379141 w 3463925"/>
                  <a:gd name="connsiteY340" fmla="*/ 2782095 h 2976563"/>
                  <a:gd name="connsiteX341" fmla="*/ 1432302 w 3463925"/>
                  <a:gd name="connsiteY341" fmla="*/ 2778922 h 2976563"/>
                  <a:gd name="connsiteX342" fmla="*/ 1485463 w 3463925"/>
                  <a:gd name="connsiteY342" fmla="*/ 2773368 h 2976563"/>
                  <a:gd name="connsiteX343" fmla="*/ 1537830 w 3463925"/>
                  <a:gd name="connsiteY343" fmla="*/ 2766229 h 2976563"/>
                  <a:gd name="connsiteX344" fmla="*/ 1589404 w 3463925"/>
                  <a:gd name="connsiteY344" fmla="*/ 2757503 h 2976563"/>
                  <a:gd name="connsiteX345" fmla="*/ 1640185 w 3463925"/>
                  <a:gd name="connsiteY345" fmla="*/ 2746397 h 2976563"/>
                  <a:gd name="connsiteX346" fmla="*/ 1689379 w 3463925"/>
                  <a:gd name="connsiteY346" fmla="*/ 2733704 h 2976563"/>
                  <a:gd name="connsiteX347" fmla="*/ 1737779 w 3463925"/>
                  <a:gd name="connsiteY347" fmla="*/ 2719425 h 2976563"/>
                  <a:gd name="connsiteX348" fmla="*/ 1786180 w 3463925"/>
                  <a:gd name="connsiteY348" fmla="*/ 2704352 h 2976563"/>
                  <a:gd name="connsiteX349" fmla="*/ 1832200 w 3463925"/>
                  <a:gd name="connsiteY349" fmla="*/ 2687693 h 2976563"/>
                  <a:gd name="connsiteX350" fmla="*/ 1877426 w 3463925"/>
                  <a:gd name="connsiteY350" fmla="*/ 2668654 h 2976563"/>
                  <a:gd name="connsiteX351" fmla="*/ 1920272 w 3463925"/>
                  <a:gd name="connsiteY351" fmla="*/ 2648822 h 2976563"/>
                  <a:gd name="connsiteX352" fmla="*/ 1963118 w 3463925"/>
                  <a:gd name="connsiteY352" fmla="*/ 2627403 h 2976563"/>
                  <a:gd name="connsiteX353" fmla="*/ 2003584 w 3463925"/>
                  <a:gd name="connsiteY353" fmla="*/ 2605191 h 2976563"/>
                  <a:gd name="connsiteX354" fmla="*/ 2043257 w 3463925"/>
                  <a:gd name="connsiteY354" fmla="*/ 2581392 h 2976563"/>
                  <a:gd name="connsiteX355" fmla="*/ 2081342 w 3463925"/>
                  <a:gd name="connsiteY355" fmla="*/ 2556800 h 2976563"/>
                  <a:gd name="connsiteX356" fmla="*/ 2117048 w 3463925"/>
                  <a:gd name="connsiteY356" fmla="*/ 2529828 h 2976563"/>
                  <a:gd name="connsiteX357" fmla="*/ 2151959 w 3463925"/>
                  <a:gd name="connsiteY357" fmla="*/ 2503650 h 2976563"/>
                  <a:gd name="connsiteX358" fmla="*/ 2184491 w 3463925"/>
                  <a:gd name="connsiteY358" fmla="*/ 2475884 h 2976563"/>
                  <a:gd name="connsiteX359" fmla="*/ 2215435 w 3463925"/>
                  <a:gd name="connsiteY359" fmla="*/ 2445739 h 2976563"/>
                  <a:gd name="connsiteX360" fmla="*/ 2243999 w 3463925"/>
                  <a:gd name="connsiteY360" fmla="*/ 2416388 h 2976563"/>
                  <a:gd name="connsiteX361" fmla="*/ 2271770 w 3463925"/>
                  <a:gd name="connsiteY361" fmla="*/ 2385449 h 2976563"/>
                  <a:gd name="connsiteX362" fmla="*/ 2296367 w 3463925"/>
                  <a:gd name="connsiteY362" fmla="*/ 2355304 h 2976563"/>
                  <a:gd name="connsiteX363" fmla="*/ 2320170 w 3463925"/>
                  <a:gd name="connsiteY363" fmla="*/ 2321986 h 2976563"/>
                  <a:gd name="connsiteX364" fmla="*/ 2340800 w 3463925"/>
                  <a:gd name="connsiteY364" fmla="*/ 2289461 h 2976563"/>
                  <a:gd name="connsiteX365" fmla="*/ 2359843 w 3463925"/>
                  <a:gd name="connsiteY365" fmla="*/ 2256936 h 2976563"/>
                  <a:gd name="connsiteX366" fmla="*/ 2376505 w 3463925"/>
                  <a:gd name="connsiteY366" fmla="*/ 2222032 h 2976563"/>
                  <a:gd name="connsiteX367" fmla="*/ 2389994 w 3463925"/>
                  <a:gd name="connsiteY367" fmla="*/ 2187920 h 2976563"/>
                  <a:gd name="connsiteX368" fmla="*/ 2401895 w 3463925"/>
                  <a:gd name="connsiteY368" fmla="*/ 2153015 h 2976563"/>
                  <a:gd name="connsiteX369" fmla="*/ 2405863 w 3463925"/>
                  <a:gd name="connsiteY369" fmla="*/ 2135563 h 2976563"/>
                  <a:gd name="connsiteX370" fmla="*/ 2411417 w 3463925"/>
                  <a:gd name="connsiteY370" fmla="*/ 2118110 h 2976563"/>
                  <a:gd name="connsiteX371" fmla="*/ 2414590 w 3463925"/>
                  <a:gd name="connsiteY371" fmla="*/ 2099865 h 2976563"/>
                  <a:gd name="connsiteX372" fmla="*/ 2416971 w 3463925"/>
                  <a:gd name="connsiteY372" fmla="*/ 2082412 h 2976563"/>
                  <a:gd name="connsiteX373" fmla="*/ 2419351 w 3463925"/>
                  <a:gd name="connsiteY373" fmla="*/ 2064167 h 2976563"/>
                  <a:gd name="connsiteX374" fmla="*/ 2421732 w 3463925"/>
                  <a:gd name="connsiteY374" fmla="*/ 2046714 h 2976563"/>
                  <a:gd name="connsiteX375" fmla="*/ 2422525 w 3463925"/>
                  <a:gd name="connsiteY375" fmla="*/ 2027675 h 2976563"/>
                  <a:gd name="connsiteX376" fmla="*/ 2422525 w 3463925"/>
                  <a:gd name="connsiteY376" fmla="*/ 2010223 h 2976563"/>
                  <a:gd name="connsiteX377" fmla="*/ 2422525 w 3463925"/>
                  <a:gd name="connsiteY377" fmla="*/ 1991977 h 2976563"/>
                  <a:gd name="connsiteX378" fmla="*/ 2421732 w 3463925"/>
                  <a:gd name="connsiteY378" fmla="*/ 1974525 h 2976563"/>
                  <a:gd name="connsiteX379" fmla="*/ 2419351 w 3463925"/>
                  <a:gd name="connsiteY379" fmla="*/ 1957072 h 2976563"/>
                  <a:gd name="connsiteX380" fmla="*/ 2416971 w 3463925"/>
                  <a:gd name="connsiteY380" fmla="*/ 1939620 h 2976563"/>
                  <a:gd name="connsiteX381" fmla="*/ 2414590 w 3463925"/>
                  <a:gd name="connsiteY381" fmla="*/ 1923754 h 2976563"/>
                  <a:gd name="connsiteX382" fmla="*/ 2411417 w 3463925"/>
                  <a:gd name="connsiteY382" fmla="*/ 1906302 h 2976563"/>
                  <a:gd name="connsiteX383" fmla="*/ 2405863 w 3463925"/>
                  <a:gd name="connsiteY383" fmla="*/ 1889643 h 2976563"/>
                  <a:gd name="connsiteX384" fmla="*/ 2401895 w 3463925"/>
                  <a:gd name="connsiteY384" fmla="*/ 1872984 h 2976563"/>
                  <a:gd name="connsiteX385" fmla="*/ 2395548 w 3463925"/>
                  <a:gd name="connsiteY385" fmla="*/ 1857118 h 2976563"/>
                  <a:gd name="connsiteX386" fmla="*/ 2389994 w 3463925"/>
                  <a:gd name="connsiteY386" fmla="*/ 1841252 h 2976563"/>
                  <a:gd name="connsiteX387" fmla="*/ 2383646 w 3463925"/>
                  <a:gd name="connsiteY387" fmla="*/ 1826179 h 2976563"/>
                  <a:gd name="connsiteX388" fmla="*/ 2376505 w 3463925"/>
                  <a:gd name="connsiteY388" fmla="*/ 1811107 h 2976563"/>
                  <a:gd name="connsiteX389" fmla="*/ 2367777 w 3463925"/>
                  <a:gd name="connsiteY389" fmla="*/ 1795241 h 2976563"/>
                  <a:gd name="connsiteX390" fmla="*/ 2359843 w 3463925"/>
                  <a:gd name="connsiteY390" fmla="*/ 1780962 h 2976563"/>
                  <a:gd name="connsiteX391" fmla="*/ 2340800 w 3463925"/>
                  <a:gd name="connsiteY391" fmla="*/ 1751610 h 2976563"/>
                  <a:gd name="connsiteX392" fmla="*/ 2320170 w 3463925"/>
                  <a:gd name="connsiteY392" fmla="*/ 1723845 h 2976563"/>
                  <a:gd name="connsiteX393" fmla="*/ 2296367 w 3463925"/>
                  <a:gd name="connsiteY393" fmla="*/ 1696873 h 2976563"/>
                  <a:gd name="connsiteX394" fmla="*/ 2271770 w 3463925"/>
                  <a:gd name="connsiteY394" fmla="*/ 1671488 h 2976563"/>
                  <a:gd name="connsiteX395" fmla="*/ 2243999 w 3463925"/>
                  <a:gd name="connsiteY395" fmla="*/ 1646102 h 2976563"/>
                  <a:gd name="connsiteX396" fmla="*/ 2215435 w 3463925"/>
                  <a:gd name="connsiteY396" fmla="*/ 1622304 h 2976563"/>
                  <a:gd name="connsiteX397" fmla="*/ 2184491 w 3463925"/>
                  <a:gd name="connsiteY397" fmla="*/ 1600885 h 2976563"/>
                  <a:gd name="connsiteX398" fmla="*/ 2151959 w 3463925"/>
                  <a:gd name="connsiteY398" fmla="*/ 1579466 h 2976563"/>
                  <a:gd name="connsiteX399" fmla="*/ 2117048 w 3463925"/>
                  <a:gd name="connsiteY399" fmla="*/ 1558841 h 2976563"/>
                  <a:gd name="connsiteX400" fmla="*/ 2081342 w 3463925"/>
                  <a:gd name="connsiteY400" fmla="*/ 1540595 h 2976563"/>
                  <a:gd name="connsiteX401" fmla="*/ 2043257 w 3463925"/>
                  <a:gd name="connsiteY401" fmla="*/ 1521556 h 2976563"/>
                  <a:gd name="connsiteX402" fmla="*/ 2003584 w 3463925"/>
                  <a:gd name="connsiteY402" fmla="*/ 1505690 h 2976563"/>
                  <a:gd name="connsiteX403" fmla="*/ 1963118 w 3463925"/>
                  <a:gd name="connsiteY403" fmla="*/ 1491411 h 2976563"/>
                  <a:gd name="connsiteX404" fmla="*/ 1920272 w 3463925"/>
                  <a:gd name="connsiteY404" fmla="*/ 1476339 h 2976563"/>
                  <a:gd name="connsiteX405" fmla="*/ 1877426 w 3463925"/>
                  <a:gd name="connsiteY405" fmla="*/ 1464439 h 2976563"/>
                  <a:gd name="connsiteX406" fmla="*/ 1832200 w 3463925"/>
                  <a:gd name="connsiteY406" fmla="*/ 1453333 h 2976563"/>
                  <a:gd name="connsiteX407" fmla="*/ 1786180 w 3463925"/>
                  <a:gd name="connsiteY407" fmla="*/ 1443020 h 2976563"/>
                  <a:gd name="connsiteX408" fmla="*/ 1737779 w 3463925"/>
                  <a:gd name="connsiteY408" fmla="*/ 1435087 h 2976563"/>
                  <a:gd name="connsiteX409" fmla="*/ 1689379 w 3463925"/>
                  <a:gd name="connsiteY409" fmla="*/ 1427154 h 2976563"/>
                  <a:gd name="connsiteX410" fmla="*/ 1640185 w 3463925"/>
                  <a:gd name="connsiteY410" fmla="*/ 1421601 h 2976563"/>
                  <a:gd name="connsiteX411" fmla="*/ 1589404 w 3463925"/>
                  <a:gd name="connsiteY411" fmla="*/ 1417635 h 2976563"/>
                  <a:gd name="connsiteX412" fmla="*/ 1537830 w 3463925"/>
                  <a:gd name="connsiteY412" fmla="*/ 1414462 h 2976563"/>
                  <a:gd name="connsiteX413" fmla="*/ 1485463 w 3463925"/>
                  <a:gd name="connsiteY413" fmla="*/ 1412875 h 2976563"/>
                  <a:gd name="connsiteX414" fmla="*/ 1402186 w 3463925"/>
                  <a:gd name="connsiteY414" fmla="*/ 573088 h 2976563"/>
                  <a:gd name="connsiteX415" fmla="*/ 1433928 w 3463925"/>
                  <a:gd name="connsiteY415" fmla="*/ 573088 h 2976563"/>
                  <a:gd name="connsiteX416" fmla="*/ 1463289 w 3463925"/>
                  <a:gd name="connsiteY416" fmla="*/ 573883 h 2976563"/>
                  <a:gd name="connsiteX417" fmla="*/ 1489476 w 3463925"/>
                  <a:gd name="connsiteY417" fmla="*/ 577060 h 2976563"/>
                  <a:gd name="connsiteX418" fmla="*/ 1514869 w 3463925"/>
                  <a:gd name="connsiteY418" fmla="*/ 581031 h 2976563"/>
                  <a:gd name="connsiteX419" fmla="*/ 1537882 w 3463925"/>
                  <a:gd name="connsiteY419" fmla="*/ 587385 h 2976563"/>
                  <a:gd name="connsiteX420" fmla="*/ 1559308 w 3463925"/>
                  <a:gd name="connsiteY420" fmla="*/ 595328 h 2976563"/>
                  <a:gd name="connsiteX421" fmla="*/ 1579146 w 3463925"/>
                  <a:gd name="connsiteY421" fmla="*/ 604859 h 2976563"/>
                  <a:gd name="connsiteX422" fmla="*/ 1597398 w 3463925"/>
                  <a:gd name="connsiteY422" fmla="*/ 615185 h 2976563"/>
                  <a:gd name="connsiteX423" fmla="*/ 1613268 w 3463925"/>
                  <a:gd name="connsiteY423" fmla="*/ 627099 h 2976563"/>
                  <a:gd name="connsiteX424" fmla="*/ 1629139 w 3463925"/>
                  <a:gd name="connsiteY424" fmla="*/ 639807 h 2976563"/>
                  <a:gd name="connsiteX425" fmla="*/ 1642629 w 3463925"/>
                  <a:gd name="connsiteY425" fmla="*/ 653310 h 2976563"/>
                  <a:gd name="connsiteX426" fmla="*/ 1654532 w 3463925"/>
                  <a:gd name="connsiteY426" fmla="*/ 668401 h 2976563"/>
                  <a:gd name="connsiteX427" fmla="*/ 1664848 w 3463925"/>
                  <a:gd name="connsiteY427" fmla="*/ 683492 h 2976563"/>
                  <a:gd name="connsiteX428" fmla="*/ 1675164 w 3463925"/>
                  <a:gd name="connsiteY428" fmla="*/ 699378 h 2976563"/>
                  <a:gd name="connsiteX429" fmla="*/ 1683100 w 3463925"/>
                  <a:gd name="connsiteY429" fmla="*/ 716852 h 2976563"/>
                  <a:gd name="connsiteX430" fmla="*/ 1690242 w 3463925"/>
                  <a:gd name="connsiteY430" fmla="*/ 732737 h 2976563"/>
                  <a:gd name="connsiteX431" fmla="*/ 1696590 w 3463925"/>
                  <a:gd name="connsiteY431" fmla="*/ 750211 h 2976563"/>
                  <a:gd name="connsiteX432" fmla="*/ 1702145 w 3463925"/>
                  <a:gd name="connsiteY432" fmla="*/ 768480 h 2976563"/>
                  <a:gd name="connsiteX433" fmla="*/ 1706906 w 3463925"/>
                  <a:gd name="connsiteY433" fmla="*/ 785954 h 2976563"/>
                  <a:gd name="connsiteX434" fmla="*/ 1710080 w 3463925"/>
                  <a:gd name="connsiteY434" fmla="*/ 803428 h 2976563"/>
                  <a:gd name="connsiteX435" fmla="*/ 1713254 w 3463925"/>
                  <a:gd name="connsiteY435" fmla="*/ 822490 h 2976563"/>
                  <a:gd name="connsiteX436" fmla="*/ 1714842 w 3463925"/>
                  <a:gd name="connsiteY436" fmla="*/ 839965 h 2976563"/>
                  <a:gd name="connsiteX437" fmla="*/ 1718016 w 3463925"/>
                  <a:gd name="connsiteY437" fmla="*/ 874913 h 2976563"/>
                  <a:gd name="connsiteX438" fmla="*/ 1718809 w 3463925"/>
                  <a:gd name="connsiteY438" fmla="*/ 907478 h 2976563"/>
                  <a:gd name="connsiteX439" fmla="*/ 1707700 w 3463925"/>
                  <a:gd name="connsiteY439" fmla="*/ 957517 h 2976563"/>
                  <a:gd name="connsiteX440" fmla="*/ 1698971 w 3463925"/>
                  <a:gd name="connsiteY440" fmla="*/ 1000408 h 2976563"/>
                  <a:gd name="connsiteX441" fmla="*/ 1695797 w 3463925"/>
                  <a:gd name="connsiteY441" fmla="*/ 1020265 h 2976563"/>
                  <a:gd name="connsiteX442" fmla="*/ 1693416 w 3463925"/>
                  <a:gd name="connsiteY442" fmla="*/ 1037739 h 2976563"/>
                  <a:gd name="connsiteX443" fmla="*/ 1692622 w 3463925"/>
                  <a:gd name="connsiteY443" fmla="*/ 1052830 h 2976563"/>
                  <a:gd name="connsiteX444" fmla="*/ 1693416 w 3463925"/>
                  <a:gd name="connsiteY444" fmla="*/ 1059184 h 2976563"/>
                  <a:gd name="connsiteX445" fmla="*/ 1694210 w 3463925"/>
                  <a:gd name="connsiteY445" fmla="*/ 1065538 h 2976563"/>
                  <a:gd name="connsiteX446" fmla="*/ 1696590 w 3463925"/>
                  <a:gd name="connsiteY446" fmla="*/ 1071893 h 2976563"/>
                  <a:gd name="connsiteX447" fmla="*/ 1698971 w 3463925"/>
                  <a:gd name="connsiteY447" fmla="*/ 1076658 h 2976563"/>
                  <a:gd name="connsiteX448" fmla="*/ 1702145 w 3463925"/>
                  <a:gd name="connsiteY448" fmla="*/ 1080630 h 2976563"/>
                  <a:gd name="connsiteX449" fmla="*/ 1706113 w 3463925"/>
                  <a:gd name="connsiteY449" fmla="*/ 1084601 h 2976563"/>
                  <a:gd name="connsiteX450" fmla="*/ 1710080 w 3463925"/>
                  <a:gd name="connsiteY450" fmla="*/ 1087778 h 2976563"/>
                  <a:gd name="connsiteX451" fmla="*/ 1716429 w 3463925"/>
                  <a:gd name="connsiteY451" fmla="*/ 1090161 h 2976563"/>
                  <a:gd name="connsiteX452" fmla="*/ 1721983 w 3463925"/>
                  <a:gd name="connsiteY452" fmla="*/ 1091750 h 2976563"/>
                  <a:gd name="connsiteX453" fmla="*/ 1729125 w 3463925"/>
                  <a:gd name="connsiteY453" fmla="*/ 1093338 h 2976563"/>
                  <a:gd name="connsiteX454" fmla="*/ 1737854 w 3463925"/>
                  <a:gd name="connsiteY454" fmla="*/ 1093338 h 2976563"/>
                  <a:gd name="connsiteX455" fmla="*/ 1746583 w 3463925"/>
                  <a:gd name="connsiteY455" fmla="*/ 1093338 h 2976563"/>
                  <a:gd name="connsiteX456" fmla="*/ 1769596 w 3463925"/>
                  <a:gd name="connsiteY456" fmla="*/ 1090161 h 2976563"/>
                  <a:gd name="connsiteX457" fmla="*/ 1795783 w 3463925"/>
                  <a:gd name="connsiteY457" fmla="*/ 1083807 h 2976563"/>
                  <a:gd name="connsiteX458" fmla="*/ 1827524 w 3463925"/>
                  <a:gd name="connsiteY458" fmla="*/ 1074276 h 2976563"/>
                  <a:gd name="connsiteX459" fmla="*/ 1849744 w 3463925"/>
                  <a:gd name="connsiteY459" fmla="*/ 1065538 h 2976563"/>
                  <a:gd name="connsiteX460" fmla="*/ 1874343 w 3463925"/>
                  <a:gd name="connsiteY460" fmla="*/ 1056007 h 2976563"/>
                  <a:gd name="connsiteX461" fmla="*/ 1906878 w 3463925"/>
                  <a:gd name="connsiteY461" fmla="*/ 1042505 h 2976563"/>
                  <a:gd name="connsiteX462" fmla="*/ 1946556 w 3463925"/>
                  <a:gd name="connsiteY462" fmla="*/ 1029796 h 2976563"/>
                  <a:gd name="connsiteX463" fmla="*/ 1991787 w 3463925"/>
                  <a:gd name="connsiteY463" fmla="*/ 1013911 h 2976563"/>
                  <a:gd name="connsiteX464" fmla="*/ 2040987 w 3463925"/>
                  <a:gd name="connsiteY464" fmla="*/ 1000408 h 2976563"/>
                  <a:gd name="connsiteX465" fmla="*/ 2067967 w 3463925"/>
                  <a:gd name="connsiteY465" fmla="*/ 993260 h 2976563"/>
                  <a:gd name="connsiteX466" fmla="*/ 2094154 w 3463925"/>
                  <a:gd name="connsiteY466" fmla="*/ 987700 h 2976563"/>
                  <a:gd name="connsiteX467" fmla="*/ 2121928 w 3463925"/>
                  <a:gd name="connsiteY467" fmla="*/ 982140 h 2976563"/>
                  <a:gd name="connsiteX468" fmla="*/ 2150496 w 3463925"/>
                  <a:gd name="connsiteY468" fmla="*/ 977374 h 2976563"/>
                  <a:gd name="connsiteX469" fmla="*/ 2178269 w 3463925"/>
                  <a:gd name="connsiteY469" fmla="*/ 973403 h 2976563"/>
                  <a:gd name="connsiteX470" fmla="*/ 2206837 w 3463925"/>
                  <a:gd name="connsiteY470" fmla="*/ 970226 h 2976563"/>
                  <a:gd name="connsiteX471" fmla="*/ 2236198 w 3463925"/>
                  <a:gd name="connsiteY471" fmla="*/ 967843 h 2976563"/>
                  <a:gd name="connsiteX472" fmla="*/ 2264765 w 3463925"/>
                  <a:gd name="connsiteY472" fmla="*/ 967843 h 2976563"/>
                  <a:gd name="connsiteX473" fmla="*/ 2292539 w 3463925"/>
                  <a:gd name="connsiteY473" fmla="*/ 967843 h 2976563"/>
                  <a:gd name="connsiteX474" fmla="*/ 2319520 w 3463925"/>
                  <a:gd name="connsiteY474" fmla="*/ 970226 h 2976563"/>
                  <a:gd name="connsiteX475" fmla="*/ 2347294 w 3463925"/>
                  <a:gd name="connsiteY475" fmla="*/ 973403 h 2976563"/>
                  <a:gd name="connsiteX476" fmla="*/ 2374274 w 3463925"/>
                  <a:gd name="connsiteY476" fmla="*/ 978168 h 2976563"/>
                  <a:gd name="connsiteX477" fmla="*/ 2399667 w 3463925"/>
                  <a:gd name="connsiteY477" fmla="*/ 985317 h 2976563"/>
                  <a:gd name="connsiteX478" fmla="*/ 2424267 w 3463925"/>
                  <a:gd name="connsiteY478" fmla="*/ 993260 h 2976563"/>
                  <a:gd name="connsiteX479" fmla="*/ 2448073 w 3463925"/>
                  <a:gd name="connsiteY479" fmla="*/ 1005174 h 2976563"/>
                  <a:gd name="connsiteX480" fmla="*/ 2459183 w 3463925"/>
                  <a:gd name="connsiteY480" fmla="*/ 1010734 h 2976563"/>
                  <a:gd name="connsiteX481" fmla="*/ 2470292 w 3463925"/>
                  <a:gd name="connsiteY481" fmla="*/ 1017088 h 2976563"/>
                  <a:gd name="connsiteX482" fmla="*/ 2480608 w 3463925"/>
                  <a:gd name="connsiteY482" fmla="*/ 1024236 h 2976563"/>
                  <a:gd name="connsiteX483" fmla="*/ 2490924 w 3463925"/>
                  <a:gd name="connsiteY483" fmla="*/ 1032179 h 2976563"/>
                  <a:gd name="connsiteX484" fmla="*/ 2501240 w 3463925"/>
                  <a:gd name="connsiteY484" fmla="*/ 1040916 h 2976563"/>
                  <a:gd name="connsiteX485" fmla="*/ 2510763 w 3463925"/>
                  <a:gd name="connsiteY485" fmla="*/ 1049653 h 2976563"/>
                  <a:gd name="connsiteX486" fmla="*/ 2525047 w 3463925"/>
                  <a:gd name="connsiteY486" fmla="*/ 1065538 h 2976563"/>
                  <a:gd name="connsiteX487" fmla="*/ 2536950 w 3463925"/>
                  <a:gd name="connsiteY487" fmla="*/ 1080630 h 2976563"/>
                  <a:gd name="connsiteX488" fmla="*/ 2548059 w 3463925"/>
                  <a:gd name="connsiteY488" fmla="*/ 1096515 h 2976563"/>
                  <a:gd name="connsiteX489" fmla="*/ 2557582 w 3463925"/>
                  <a:gd name="connsiteY489" fmla="*/ 1112401 h 2976563"/>
                  <a:gd name="connsiteX490" fmla="*/ 2565517 w 3463925"/>
                  <a:gd name="connsiteY490" fmla="*/ 1129080 h 2976563"/>
                  <a:gd name="connsiteX491" fmla="*/ 2572659 w 3463925"/>
                  <a:gd name="connsiteY491" fmla="*/ 1144172 h 2976563"/>
                  <a:gd name="connsiteX492" fmla="*/ 2578214 w 3463925"/>
                  <a:gd name="connsiteY492" fmla="*/ 1160851 h 2976563"/>
                  <a:gd name="connsiteX493" fmla="*/ 2582182 w 3463925"/>
                  <a:gd name="connsiteY493" fmla="*/ 1177531 h 2976563"/>
                  <a:gd name="connsiteX494" fmla="*/ 2585356 w 3463925"/>
                  <a:gd name="connsiteY494" fmla="*/ 1193417 h 2976563"/>
                  <a:gd name="connsiteX495" fmla="*/ 2587736 w 3463925"/>
                  <a:gd name="connsiteY495" fmla="*/ 1210096 h 2976563"/>
                  <a:gd name="connsiteX496" fmla="*/ 2589324 w 3463925"/>
                  <a:gd name="connsiteY496" fmla="*/ 1225188 h 2976563"/>
                  <a:gd name="connsiteX497" fmla="*/ 2589324 w 3463925"/>
                  <a:gd name="connsiteY497" fmla="*/ 1241073 h 2976563"/>
                  <a:gd name="connsiteX498" fmla="*/ 2589324 w 3463925"/>
                  <a:gd name="connsiteY498" fmla="*/ 1256164 h 2976563"/>
                  <a:gd name="connsiteX499" fmla="*/ 2588530 w 3463925"/>
                  <a:gd name="connsiteY499" fmla="*/ 1271256 h 2976563"/>
                  <a:gd name="connsiteX500" fmla="*/ 2586149 w 3463925"/>
                  <a:gd name="connsiteY500" fmla="*/ 1287141 h 2976563"/>
                  <a:gd name="connsiteX501" fmla="*/ 2584562 w 3463925"/>
                  <a:gd name="connsiteY501" fmla="*/ 1301438 h 2976563"/>
                  <a:gd name="connsiteX502" fmla="*/ 2578214 w 3463925"/>
                  <a:gd name="connsiteY502" fmla="*/ 1327649 h 2976563"/>
                  <a:gd name="connsiteX503" fmla="*/ 2571072 w 3463925"/>
                  <a:gd name="connsiteY503" fmla="*/ 1353860 h 2976563"/>
                  <a:gd name="connsiteX504" fmla="*/ 2563137 w 3463925"/>
                  <a:gd name="connsiteY504" fmla="*/ 1375306 h 2976563"/>
                  <a:gd name="connsiteX505" fmla="*/ 2555995 w 3463925"/>
                  <a:gd name="connsiteY505" fmla="*/ 1394368 h 2976563"/>
                  <a:gd name="connsiteX506" fmla="*/ 2548059 w 3463925"/>
                  <a:gd name="connsiteY506" fmla="*/ 1410254 h 2976563"/>
                  <a:gd name="connsiteX507" fmla="*/ 2542504 w 3463925"/>
                  <a:gd name="connsiteY507" fmla="*/ 1421374 h 2976563"/>
                  <a:gd name="connsiteX508" fmla="*/ 2536950 w 3463925"/>
                  <a:gd name="connsiteY508" fmla="*/ 1431699 h 2976563"/>
                  <a:gd name="connsiteX509" fmla="*/ 2533776 w 3463925"/>
                  <a:gd name="connsiteY509" fmla="*/ 1434876 h 2976563"/>
                  <a:gd name="connsiteX510" fmla="*/ 2529014 w 3463925"/>
                  <a:gd name="connsiteY510" fmla="*/ 1443613 h 2976563"/>
                  <a:gd name="connsiteX511" fmla="*/ 2525840 w 3463925"/>
                  <a:gd name="connsiteY511" fmla="*/ 1449173 h 2976563"/>
                  <a:gd name="connsiteX512" fmla="*/ 2522666 w 3463925"/>
                  <a:gd name="connsiteY512" fmla="*/ 1456322 h 2976563"/>
                  <a:gd name="connsiteX513" fmla="*/ 2521872 w 3463925"/>
                  <a:gd name="connsiteY513" fmla="*/ 1463470 h 2976563"/>
                  <a:gd name="connsiteX514" fmla="*/ 2521079 w 3463925"/>
                  <a:gd name="connsiteY514" fmla="*/ 1471413 h 2976563"/>
                  <a:gd name="connsiteX515" fmla="*/ 2521872 w 3463925"/>
                  <a:gd name="connsiteY515" fmla="*/ 1480150 h 2976563"/>
                  <a:gd name="connsiteX516" fmla="*/ 2525047 w 3463925"/>
                  <a:gd name="connsiteY516" fmla="*/ 1488093 h 2976563"/>
                  <a:gd name="connsiteX517" fmla="*/ 2529808 w 3463925"/>
                  <a:gd name="connsiteY517" fmla="*/ 1497624 h 2976563"/>
                  <a:gd name="connsiteX518" fmla="*/ 2538537 w 3463925"/>
                  <a:gd name="connsiteY518" fmla="*/ 1504772 h 2976563"/>
                  <a:gd name="connsiteX519" fmla="*/ 2550440 w 3463925"/>
                  <a:gd name="connsiteY519" fmla="*/ 1512715 h 2976563"/>
                  <a:gd name="connsiteX520" fmla="*/ 2564724 w 3463925"/>
                  <a:gd name="connsiteY520" fmla="*/ 1519864 h 2976563"/>
                  <a:gd name="connsiteX521" fmla="*/ 2584562 w 3463925"/>
                  <a:gd name="connsiteY521" fmla="*/ 1526218 h 2976563"/>
                  <a:gd name="connsiteX522" fmla="*/ 2606782 w 3463925"/>
                  <a:gd name="connsiteY522" fmla="*/ 1532572 h 2976563"/>
                  <a:gd name="connsiteX523" fmla="*/ 2621065 w 3463925"/>
                  <a:gd name="connsiteY523" fmla="*/ 1534955 h 2976563"/>
                  <a:gd name="connsiteX524" fmla="*/ 2636936 w 3463925"/>
                  <a:gd name="connsiteY524" fmla="*/ 1539720 h 2976563"/>
                  <a:gd name="connsiteX525" fmla="*/ 2652807 w 3463925"/>
                  <a:gd name="connsiteY525" fmla="*/ 1544486 h 2976563"/>
                  <a:gd name="connsiteX526" fmla="*/ 2670265 w 3463925"/>
                  <a:gd name="connsiteY526" fmla="*/ 1550840 h 2976563"/>
                  <a:gd name="connsiteX527" fmla="*/ 2690103 w 3463925"/>
                  <a:gd name="connsiteY527" fmla="*/ 1557989 h 2976563"/>
                  <a:gd name="connsiteX528" fmla="*/ 2709148 w 3463925"/>
                  <a:gd name="connsiteY528" fmla="*/ 1565931 h 2976563"/>
                  <a:gd name="connsiteX529" fmla="*/ 2729780 w 3463925"/>
                  <a:gd name="connsiteY529" fmla="*/ 1576257 h 2976563"/>
                  <a:gd name="connsiteX530" fmla="*/ 2750412 w 3463925"/>
                  <a:gd name="connsiteY530" fmla="*/ 1586582 h 2976563"/>
                  <a:gd name="connsiteX531" fmla="*/ 2771838 w 3463925"/>
                  <a:gd name="connsiteY531" fmla="*/ 1599291 h 2976563"/>
                  <a:gd name="connsiteX532" fmla="*/ 2793264 w 3463925"/>
                  <a:gd name="connsiteY532" fmla="*/ 1611999 h 2976563"/>
                  <a:gd name="connsiteX533" fmla="*/ 2813896 w 3463925"/>
                  <a:gd name="connsiteY533" fmla="*/ 1626296 h 2976563"/>
                  <a:gd name="connsiteX534" fmla="*/ 2835321 w 3463925"/>
                  <a:gd name="connsiteY534" fmla="*/ 1642976 h 2976563"/>
                  <a:gd name="connsiteX535" fmla="*/ 2855953 w 3463925"/>
                  <a:gd name="connsiteY535" fmla="*/ 1659656 h 2976563"/>
                  <a:gd name="connsiteX536" fmla="*/ 2876585 w 3463925"/>
                  <a:gd name="connsiteY536" fmla="*/ 1677924 h 2976563"/>
                  <a:gd name="connsiteX537" fmla="*/ 2894837 w 3463925"/>
                  <a:gd name="connsiteY537" fmla="*/ 1698575 h 2976563"/>
                  <a:gd name="connsiteX538" fmla="*/ 2913088 w 3463925"/>
                  <a:gd name="connsiteY538" fmla="*/ 1719226 h 2976563"/>
                  <a:gd name="connsiteX539" fmla="*/ 2930546 w 3463925"/>
                  <a:gd name="connsiteY539" fmla="*/ 1741466 h 2976563"/>
                  <a:gd name="connsiteX540" fmla="*/ 2947210 w 3463925"/>
                  <a:gd name="connsiteY540" fmla="*/ 1766088 h 2976563"/>
                  <a:gd name="connsiteX541" fmla="*/ 2961494 w 3463925"/>
                  <a:gd name="connsiteY541" fmla="*/ 1791505 h 2976563"/>
                  <a:gd name="connsiteX542" fmla="*/ 2974984 w 3463925"/>
                  <a:gd name="connsiteY542" fmla="*/ 1818511 h 2976563"/>
                  <a:gd name="connsiteX543" fmla="*/ 2986094 w 3463925"/>
                  <a:gd name="connsiteY543" fmla="*/ 1847104 h 2976563"/>
                  <a:gd name="connsiteX544" fmla="*/ 2995616 w 3463925"/>
                  <a:gd name="connsiteY544" fmla="*/ 1877287 h 2976563"/>
                  <a:gd name="connsiteX545" fmla="*/ 2998790 w 3463925"/>
                  <a:gd name="connsiteY545" fmla="*/ 1892378 h 2976563"/>
                  <a:gd name="connsiteX546" fmla="*/ 3002758 w 3463925"/>
                  <a:gd name="connsiteY546" fmla="*/ 1909058 h 2976563"/>
                  <a:gd name="connsiteX547" fmla="*/ 3004345 w 3463925"/>
                  <a:gd name="connsiteY547" fmla="*/ 1924943 h 2976563"/>
                  <a:gd name="connsiteX548" fmla="*/ 3006726 w 3463925"/>
                  <a:gd name="connsiteY548" fmla="*/ 1941623 h 2976563"/>
                  <a:gd name="connsiteX549" fmla="*/ 3007520 w 3463925"/>
                  <a:gd name="connsiteY549" fmla="*/ 1959097 h 2976563"/>
                  <a:gd name="connsiteX550" fmla="*/ 3008313 w 3463925"/>
                  <a:gd name="connsiteY550" fmla="*/ 1976571 h 2976563"/>
                  <a:gd name="connsiteX551" fmla="*/ 3008313 w 3463925"/>
                  <a:gd name="connsiteY551" fmla="*/ 1994045 h 2976563"/>
                  <a:gd name="connsiteX552" fmla="*/ 3008313 w 3463925"/>
                  <a:gd name="connsiteY552" fmla="*/ 2012314 h 2976563"/>
                  <a:gd name="connsiteX553" fmla="*/ 3006726 w 3463925"/>
                  <a:gd name="connsiteY553" fmla="*/ 2030582 h 2976563"/>
                  <a:gd name="connsiteX554" fmla="*/ 3004345 w 3463925"/>
                  <a:gd name="connsiteY554" fmla="*/ 2050439 h 2976563"/>
                  <a:gd name="connsiteX555" fmla="*/ 3002758 w 3463925"/>
                  <a:gd name="connsiteY555" fmla="*/ 2069501 h 2976563"/>
                  <a:gd name="connsiteX556" fmla="*/ 2998790 w 3463925"/>
                  <a:gd name="connsiteY556" fmla="*/ 2090152 h 2976563"/>
                  <a:gd name="connsiteX557" fmla="*/ 2994029 w 3463925"/>
                  <a:gd name="connsiteY557" fmla="*/ 2110804 h 2976563"/>
                  <a:gd name="connsiteX558" fmla="*/ 2989268 w 3463925"/>
                  <a:gd name="connsiteY558" fmla="*/ 2131455 h 2976563"/>
                  <a:gd name="connsiteX559" fmla="*/ 2982920 w 3463925"/>
                  <a:gd name="connsiteY559" fmla="*/ 2152900 h 2976563"/>
                  <a:gd name="connsiteX560" fmla="*/ 2975778 w 3463925"/>
                  <a:gd name="connsiteY560" fmla="*/ 2174346 h 2976563"/>
                  <a:gd name="connsiteX561" fmla="*/ 2967842 w 3463925"/>
                  <a:gd name="connsiteY561" fmla="*/ 2197380 h 2976563"/>
                  <a:gd name="connsiteX562" fmla="*/ 2959114 w 3463925"/>
                  <a:gd name="connsiteY562" fmla="*/ 2219619 h 2976563"/>
                  <a:gd name="connsiteX563" fmla="*/ 2949591 w 3463925"/>
                  <a:gd name="connsiteY563" fmla="*/ 2241859 h 2976563"/>
                  <a:gd name="connsiteX564" fmla="*/ 2939275 w 3463925"/>
                  <a:gd name="connsiteY564" fmla="*/ 2265687 h 2976563"/>
                  <a:gd name="connsiteX565" fmla="*/ 2927372 w 3463925"/>
                  <a:gd name="connsiteY565" fmla="*/ 2289516 h 2976563"/>
                  <a:gd name="connsiteX566" fmla="*/ 2915469 w 3463925"/>
                  <a:gd name="connsiteY566" fmla="*/ 2311755 h 2976563"/>
                  <a:gd name="connsiteX567" fmla="*/ 2901978 w 3463925"/>
                  <a:gd name="connsiteY567" fmla="*/ 2335583 h 2976563"/>
                  <a:gd name="connsiteX568" fmla="*/ 2887695 w 3463925"/>
                  <a:gd name="connsiteY568" fmla="*/ 2357029 h 2976563"/>
                  <a:gd name="connsiteX569" fmla="*/ 2873411 w 3463925"/>
                  <a:gd name="connsiteY569" fmla="*/ 2380063 h 2976563"/>
                  <a:gd name="connsiteX570" fmla="*/ 2858334 w 3463925"/>
                  <a:gd name="connsiteY570" fmla="*/ 2401508 h 2976563"/>
                  <a:gd name="connsiteX571" fmla="*/ 2842463 w 3463925"/>
                  <a:gd name="connsiteY571" fmla="*/ 2421365 h 2976563"/>
                  <a:gd name="connsiteX572" fmla="*/ 2826592 w 3463925"/>
                  <a:gd name="connsiteY572" fmla="*/ 2443605 h 2976563"/>
                  <a:gd name="connsiteX573" fmla="*/ 2809134 w 3463925"/>
                  <a:gd name="connsiteY573" fmla="*/ 2463462 h 2976563"/>
                  <a:gd name="connsiteX574" fmla="*/ 2790089 w 3463925"/>
                  <a:gd name="connsiteY574" fmla="*/ 2483318 h 2976563"/>
                  <a:gd name="connsiteX575" fmla="*/ 2771838 w 3463925"/>
                  <a:gd name="connsiteY575" fmla="*/ 2503175 h 2976563"/>
                  <a:gd name="connsiteX576" fmla="*/ 2752793 w 3463925"/>
                  <a:gd name="connsiteY576" fmla="*/ 2522238 h 2976563"/>
                  <a:gd name="connsiteX577" fmla="*/ 2732954 w 3463925"/>
                  <a:gd name="connsiteY577" fmla="*/ 2540506 h 2976563"/>
                  <a:gd name="connsiteX578" fmla="*/ 2712322 w 3463925"/>
                  <a:gd name="connsiteY578" fmla="*/ 2559569 h 2976563"/>
                  <a:gd name="connsiteX579" fmla="*/ 2691690 w 3463925"/>
                  <a:gd name="connsiteY579" fmla="*/ 2577837 h 2976563"/>
                  <a:gd name="connsiteX580" fmla="*/ 2670265 w 3463925"/>
                  <a:gd name="connsiteY580" fmla="*/ 2595311 h 2976563"/>
                  <a:gd name="connsiteX581" fmla="*/ 2648046 w 3463925"/>
                  <a:gd name="connsiteY581" fmla="*/ 2612785 h 2976563"/>
                  <a:gd name="connsiteX582" fmla="*/ 2625033 w 3463925"/>
                  <a:gd name="connsiteY582" fmla="*/ 2630259 h 2976563"/>
                  <a:gd name="connsiteX583" fmla="*/ 2579008 w 3463925"/>
                  <a:gd name="connsiteY583" fmla="*/ 2662824 h 2976563"/>
                  <a:gd name="connsiteX584" fmla="*/ 2531395 w 3463925"/>
                  <a:gd name="connsiteY584" fmla="*/ 2693801 h 2976563"/>
                  <a:gd name="connsiteX585" fmla="*/ 2480608 w 3463925"/>
                  <a:gd name="connsiteY585" fmla="*/ 2723190 h 2976563"/>
                  <a:gd name="connsiteX586" fmla="*/ 2429822 w 3463925"/>
                  <a:gd name="connsiteY586" fmla="*/ 2750989 h 2976563"/>
                  <a:gd name="connsiteX587" fmla="*/ 2375861 w 3463925"/>
                  <a:gd name="connsiteY587" fmla="*/ 2776406 h 2976563"/>
                  <a:gd name="connsiteX588" fmla="*/ 2321900 w 3463925"/>
                  <a:gd name="connsiteY588" fmla="*/ 2802617 h 2976563"/>
                  <a:gd name="connsiteX589" fmla="*/ 2266352 w 3463925"/>
                  <a:gd name="connsiteY589" fmla="*/ 2824856 h 2976563"/>
                  <a:gd name="connsiteX590" fmla="*/ 2210011 w 3463925"/>
                  <a:gd name="connsiteY590" fmla="*/ 2846302 h 2976563"/>
                  <a:gd name="connsiteX591" fmla="*/ 2152876 w 3463925"/>
                  <a:gd name="connsiteY591" fmla="*/ 2866159 h 2976563"/>
                  <a:gd name="connsiteX592" fmla="*/ 2095741 w 3463925"/>
                  <a:gd name="connsiteY592" fmla="*/ 2884427 h 2976563"/>
                  <a:gd name="connsiteX593" fmla="*/ 2036226 w 3463925"/>
                  <a:gd name="connsiteY593" fmla="*/ 2901107 h 2976563"/>
                  <a:gd name="connsiteX594" fmla="*/ 1977504 w 3463925"/>
                  <a:gd name="connsiteY594" fmla="*/ 2916198 h 2976563"/>
                  <a:gd name="connsiteX595" fmla="*/ 1917988 w 3463925"/>
                  <a:gd name="connsiteY595" fmla="*/ 2929701 h 2976563"/>
                  <a:gd name="connsiteX596" fmla="*/ 1858472 w 3463925"/>
                  <a:gd name="connsiteY596" fmla="*/ 2940821 h 2976563"/>
                  <a:gd name="connsiteX597" fmla="*/ 1798957 w 3463925"/>
                  <a:gd name="connsiteY597" fmla="*/ 2951146 h 2976563"/>
                  <a:gd name="connsiteX598" fmla="*/ 1739441 w 3463925"/>
                  <a:gd name="connsiteY598" fmla="*/ 2959089 h 2976563"/>
                  <a:gd name="connsiteX599" fmla="*/ 1679926 w 3463925"/>
                  <a:gd name="connsiteY599" fmla="*/ 2966238 h 2976563"/>
                  <a:gd name="connsiteX600" fmla="*/ 1620410 w 3463925"/>
                  <a:gd name="connsiteY600" fmla="*/ 2971797 h 2976563"/>
                  <a:gd name="connsiteX601" fmla="*/ 1562482 w 3463925"/>
                  <a:gd name="connsiteY601" fmla="*/ 2974974 h 2976563"/>
                  <a:gd name="connsiteX602" fmla="*/ 1504553 w 3463925"/>
                  <a:gd name="connsiteY602" fmla="*/ 2976563 h 2976563"/>
                  <a:gd name="connsiteX603" fmla="*/ 1447418 w 3463925"/>
                  <a:gd name="connsiteY603" fmla="*/ 2976563 h 2976563"/>
                  <a:gd name="connsiteX604" fmla="*/ 1391870 w 3463925"/>
                  <a:gd name="connsiteY604" fmla="*/ 2974974 h 2976563"/>
                  <a:gd name="connsiteX605" fmla="*/ 1337116 w 3463925"/>
                  <a:gd name="connsiteY605" fmla="*/ 2971797 h 2976563"/>
                  <a:gd name="connsiteX606" fmla="*/ 1284742 w 3463925"/>
                  <a:gd name="connsiteY606" fmla="*/ 2966238 h 2976563"/>
                  <a:gd name="connsiteX607" fmla="*/ 1232369 w 3463925"/>
                  <a:gd name="connsiteY607" fmla="*/ 2961472 h 2976563"/>
                  <a:gd name="connsiteX608" fmla="*/ 1177614 w 3463925"/>
                  <a:gd name="connsiteY608" fmla="*/ 2955118 h 2976563"/>
                  <a:gd name="connsiteX609" fmla="*/ 1123654 w 3463925"/>
                  <a:gd name="connsiteY609" fmla="*/ 2947969 h 2976563"/>
                  <a:gd name="connsiteX610" fmla="*/ 1069693 w 3463925"/>
                  <a:gd name="connsiteY610" fmla="*/ 2940026 h 2976563"/>
                  <a:gd name="connsiteX611" fmla="*/ 1014939 w 3463925"/>
                  <a:gd name="connsiteY611" fmla="*/ 2929701 h 2976563"/>
                  <a:gd name="connsiteX612" fmla="*/ 960978 w 3463925"/>
                  <a:gd name="connsiteY612" fmla="*/ 2919375 h 2976563"/>
                  <a:gd name="connsiteX613" fmla="*/ 906224 w 3463925"/>
                  <a:gd name="connsiteY613" fmla="*/ 2906667 h 2976563"/>
                  <a:gd name="connsiteX614" fmla="*/ 852263 w 3463925"/>
                  <a:gd name="connsiteY614" fmla="*/ 2893958 h 2976563"/>
                  <a:gd name="connsiteX615" fmla="*/ 797508 w 3463925"/>
                  <a:gd name="connsiteY615" fmla="*/ 2879662 h 2976563"/>
                  <a:gd name="connsiteX616" fmla="*/ 744341 w 3463925"/>
                  <a:gd name="connsiteY616" fmla="*/ 2862982 h 2976563"/>
                  <a:gd name="connsiteX617" fmla="*/ 691174 w 3463925"/>
                  <a:gd name="connsiteY617" fmla="*/ 2845508 h 2976563"/>
                  <a:gd name="connsiteX618" fmla="*/ 639594 w 3463925"/>
                  <a:gd name="connsiteY618" fmla="*/ 2825651 h 2976563"/>
                  <a:gd name="connsiteX619" fmla="*/ 588807 w 3463925"/>
                  <a:gd name="connsiteY619" fmla="*/ 2805794 h 2976563"/>
                  <a:gd name="connsiteX620" fmla="*/ 538021 w 3463925"/>
                  <a:gd name="connsiteY620" fmla="*/ 2781966 h 2976563"/>
                  <a:gd name="connsiteX621" fmla="*/ 490408 w 3463925"/>
                  <a:gd name="connsiteY621" fmla="*/ 2758138 h 2976563"/>
                  <a:gd name="connsiteX622" fmla="*/ 442796 w 3463925"/>
                  <a:gd name="connsiteY622" fmla="*/ 2731926 h 2976563"/>
                  <a:gd name="connsiteX623" fmla="*/ 419783 w 3463925"/>
                  <a:gd name="connsiteY623" fmla="*/ 2718424 h 2976563"/>
                  <a:gd name="connsiteX624" fmla="*/ 396770 w 3463925"/>
                  <a:gd name="connsiteY624" fmla="*/ 2704127 h 2976563"/>
                  <a:gd name="connsiteX625" fmla="*/ 375345 w 3463925"/>
                  <a:gd name="connsiteY625" fmla="*/ 2688241 h 2976563"/>
                  <a:gd name="connsiteX626" fmla="*/ 353126 w 3463925"/>
                  <a:gd name="connsiteY626" fmla="*/ 2673150 h 2976563"/>
                  <a:gd name="connsiteX627" fmla="*/ 332494 w 3463925"/>
                  <a:gd name="connsiteY627" fmla="*/ 2658059 h 2976563"/>
                  <a:gd name="connsiteX628" fmla="*/ 311068 w 3463925"/>
                  <a:gd name="connsiteY628" fmla="*/ 2641379 h 2976563"/>
                  <a:gd name="connsiteX629" fmla="*/ 291229 w 3463925"/>
                  <a:gd name="connsiteY629" fmla="*/ 2624699 h 2976563"/>
                  <a:gd name="connsiteX630" fmla="*/ 270597 w 3463925"/>
                  <a:gd name="connsiteY630" fmla="*/ 2607225 h 2976563"/>
                  <a:gd name="connsiteX631" fmla="*/ 251552 w 3463925"/>
                  <a:gd name="connsiteY631" fmla="*/ 2588957 h 2976563"/>
                  <a:gd name="connsiteX632" fmla="*/ 232507 w 3463925"/>
                  <a:gd name="connsiteY632" fmla="*/ 2570689 h 2976563"/>
                  <a:gd name="connsiteX633" fmla="*/ 214256 w 3463925"/>
                  <a:gd name="connsiteY633" fmla="*/ 2552420 h 2976563"/>
                  <a:gd name="connsiteX634" fmla="*/ 196798 w 3463925"/>
                  <a:gd name="connsiteY634" fmla="*/ 2532564 h 2976563"/>
                  <a:gd name="connsiteX635" fmla="*/ 180927 w 3463925"/>
                  <a:gd name="connsiteY635" fmla="*/ 2511912 h 2976563"/>
                  <a:gd name="connsiteX636" fmla="*/ 164263 w 3463925"/>
                  <a:gd name="connsiteY636" fmla="*/ 2491261 h 2976563"/>
                  <a:gd name="connsiteX637" fmla="*/ 149186 w 3463925"/>
                  <a:gd name="connsiteY637" fmla="*/ 2469816 h 2976563"/>
                  <a:gd name="connsiteX638" fmla="*/ 133315 w 3463925"/>
                  <a:gd name="connsiteY638" fmla="*/ 2448370 h 2976563"/>
                  <a:gd name="connsiteX639" fmla="*/ 119031 w 3463925"/>
                  <a:gd name="connsiteY639" fmla="*/ 2426131 h 2976563"/>
                  <a:gd name="connsiteX640" fmla="*/ 104747 w 3463925"/>
                  <a:gd name="connsiteY640" fmla="*/ 2403097 h 2976563"/>
                  <a:gd name="connsiteX641" fmla="*/ 92051 w 3463925"/>
                  <a:gd name="connsiteY641" fmla="*/ 2380063 h 2976563"/>
                  <a:gd name="connsiteX642" fmla="*/ 80148 w 3463925"/>
                  <a:gd name="connsiteY642" fmla="*/ 2355440 h 2976563"/>
                  <a:gd name="connsiteX643" fmla="*/ 69038 w 3463925"/>
                  <a:gd name="connsiteY643" fmla="*/ 2330818 h 2976563"/>
                  <a:gd name="connsiteX644" fmla="*/ 57928 w 3463925"/>
                  <a:gd name="connsiteY644" fmla="*/ 2304607 h 2976563"/>
                  <a:gd name="connsiteX645" fmla="*/ 48406 w 3463925"/>
                  <a:gd name="connsiteY645" fmla="*/ 2278396 h 2976563"/>
                  <a:gd name="connsiteX646" fmla="*/ 38883 w 3463925"/>
                  <a:gd name="connsiteY646" fmla="*/ 2251390 h 2976563"/>
                  <a:gd name="connsiteX647" fmla="*/ 30948 w 3463925"/>
                  <a:gd name="connsiteY647" fmla="*/ 2223591 h 2976563"/>
                  <a:gd name="connsiteX648" fmla="*/ 23013 w 3463925"/>
                  <a:gd name="connsiteY648" fmla="*/ 2195791 h 2976563"/>
                  <a:gd name="connsiteX649" fmla="*/ 16664 w 3463925"/>
                  <a:gd name="connsiteY649" fmla="*/ 2166403 h 2976563"/>
                  <a:gd name="connsiteX650" fmla="*/ 10316 w 3463925"/>
                  <a:gd name="connsiteY650" fmla="*/ 2137809 h 2976563"/>
                  <a:gd name="connsiteX651" fmla="*/ 6348 w 3463925"/>
                  <a:gd name="connsiteY651" fmla="*/ 2106832 h 2976563"/>
                  <a:gd name="connsiteX652" fmla="*/ 2381 w 3463925"/>
                  <a:gd name="connsiteY652" fmla="*/ 2075856 h 2976563"/>
                  <a:gd name="connsiteX653" fmla="*/ 1587 w 3463925"/>
                  <a:gd name="connsiteY653" fmla="*/ 2061559 h 2976563"/>
                  <a:gd name="connsiteX654" fmla="*/ 0 w 3463925"/>
                  <a:gd name="connsiteY654" fmla="*/ 2044879 h 2976563"/>
                  <a:gd name="connsiteX655" fmla="*/ 0 w 3463925"/>
                  <a:gd name="connsiteY655" fmla="*/ 2022639 h 2976563"/>
                  <a:gd name="connsiteX656" fmla="*/ 2381 w 3463925"/>
                  <a:gd name="connsiteY656" fmla="*/ 1994045 h 2976563"/>
                  <a:gd name="connsiteX657" fmla="*/ 5555 w 3463925"/>
                  <a:gd name="connsiteY657" fmla="*/ 1959097 h 2976563"/>
                  <a:gd name="connsiteX658" fmla="*/ 10316 w 3463925"/>
                  <a:gd name="connsiteY658" fmla="*/ 1920178 h 2976563"/>
                  <a:gd name="connsiteX659" fmla="*/ 19839 w 3463925"/>
                  <a:gd name="connsiteY659" fmla="*/ 1875698 h 2976563"/>
                  <a:gd name="connsiteX660" fmla="*/ 24600 w 3463925"/>
                  <a:gd name="connsiteY660" fmla="*/ 1851076 h 2976563"/>
                  <a:gd name="connsiteX661" fmla="*/ 30948 w 3463925"/>
                  <a:gd name="connsiteY661" fmla="*/ 1826453 h 2976563"/>
                  <a:gd name="connsiteX662" fmla="*/ 38883 w 3463925"/>
                  <a:gd name="connsiteY662" fmla="*/ 1800242 h 2976563"/>
                  <a:gd name="connsiteX663" fmla="*/ 47612 w 3463925"/>
                  <a:gd name="connsiteY663" fmla="*/ 1773237 h 2976563"/>
                  <a:gd name="connsiteX664" fmla="*/ 56341 w 3463925"/>
                  <a:gd name="connsiteY664" fmla="*/ 1745437 h 2976563"/>
                  <a:gd name="connsiteX665" fmla="*/ 67451 w 3463925"/>
                  <a:gd name="connsiteY665" fmla="*/ 1716049 h 2976563"/>
                  <a:gd name="connsiteX666" fmla="*/ 80148 w 3463925"/>
                  <a:gd name="connsiteY666" fmla="*/ 1685867 h 2976563"/>
                  <a:gd name="connsiteX667" fmla="*/ 93638 w 3463925"/>
                  <a:gd name="connsiteY667" fmla="*/ 1655684 h 2976563"/>
                  <a:gd name="connsiteX668" fmla="*/ 107922 w 3463925"/>
                  <a:gd name="connsiteY668" fmla="*/ 1623913 h 2976563"/>
                  <a:gd name="connsiteX669" fmla="*/ 124586 w 3463925"/>
                  <a:gd name="connsiteY669" fmla="*/ 1590554 h 2976563"/>
                  <a:gd name="connsiteX670" fmla="*/ 141250 w 3463925"/>
                  <a:gd name="connsiteY670" fmla="*/ 1557989 h 2976563"/>
                  <a:gd name="connsiteX671" fmla="*/ 161089 w 3463925"/>
                  <a:gd name="connsiteY671" fmla="*/ 1523835 h 2976563"/>
                  <a:gd name="connsiteX672" fmla="*/ 182514 w 3463925"/>
                  <a:gd name="connsiteY672" fmla="*/ 1488887 h 2976563"/>
                  <a:gd name="connsiteX673" fmla="*/ 205527 w 3463925"/>
                  <a:gd name="connsiteY673" fmla="*/ 1453144 h 2976563"/>
                  <a:gd name="connsiteX674" fmla="*/ 230127 w 3463925"/>
                  <a:gd name="connsiteY674" fmla="*/ 1417402 h 2976563"/>
                  <a:gd name="connsiteX675" fmla="*/ 256314 w 3463925"/>
                  <a:gd name="connsiteY675" fmla="*/ 1381660 h 2976563"/>
                  <a:gd name="connsiteX676" fmla="*/ 276152 w 3463925"/>
                  <a:gd name="connsiteY676" fmla="*/ 1355449 h 2976563"/>
                  <a:gd name="connsiteX677" fmla="*/ 298371 w 3463925"/>
                  <a:gd name="connsiteY677" fmla="*/ 1326061 h 2976563"/>
                  <a:gd name="connsiteX678" fmla="*/ 330113 w 3463925"/>
                  <a:gd name="connsiteY678" fmla="*/ 1287141 h 2976563"/>
                  <a:gd name="connsiteX679" fmla="*/ 368996 w 3463925"/>
                  <a:gd name="connsiteY679" fmla="*/ 1239485 h 2976563"/>
                  <a:gd name="connsiteX680" fmla="*/ 416609 w 3463925"/>
                  <a:gd name="connsiteY680" fmla="*/ 1185474 h 2976563"/>
                  <a:gd name="connsiteX681" fmla="*/ 469776 w 3463925"/>
                  <a:gd name="connsiteY681" fmla="*/ 1126698 h 2976563"/>
                  <a:gd name="connsiteX682" fmla="*/ 498344 w 3463925"/>
                  <a:gd name="connsiteY682" fmla="*/ 1097309 h 2976563"/>
                  <a:gd name="connsiteX683" fmla="*/ 529292 w 3463925"/>
                  <a:gd name="connsiteY683" fmla="*/ 1065538 h 2976563"/>
                  <a:gd name="connsiteX684" fmla="*/ 561033 w 3463925"/>
                  <a:gd name="connsiteY684" fmla="*/ 1033768 h 2976563"/>
                  <a:gd name="connsiteX685" fmla="*/ 594362 w 3463925"/>
                  <a:gd name="connsiteY685" fmla="*/ 1001997 h 2976563"/>
                  <a:gd name="connsiteX686" fmla="*/ 628484 w 3463925"/>
                  <a:gd name="connsiteY686" fmla="*/ 968637 h 2976563"/>
                  <a:gd name="connsiteX687" fmla="*/ 664194 w 3463925"/>
                  <a:gd name="connsiteY687" fmla="*/ 936866 h 2976563"/>
                  <a:gd name="connsiteX688" fmla="*/ 702284 w 3463925"/>
                  <a:gd name="connsiteY688" fmla="*/ 905095 h 2976563"/>
                  <a:gd name="connsiteX689" fmla="*/ 740374 w 3463925"/>
                  <a:gd name="connsiteY689" fmla="*/ 873324 h 2976563"/>
                  <a:gd name="connsiteX690" fmla="*/ 779257 w 3463925"/>
                  <a:gd name="connsiteY690" fmla="*/ 842347 h 2976563"/>
                  <a:gd name="connsiteX691" fmla="*/ 820521 w 3463925"/>
                  <a:gd name="connsiteY691" fmla="*/ 812959 h 2976563"/>
                  <a:gd name="connsiteX692" fmla="*/ 860992 w 3463925"/>
                  <a:gd name="connsiteY692" fmla="*/ 784365 h 2976563"/>
                  <a:gd name="connsiteX693" fmla="*/ 903049 w 3463925"/>
                  <a:gd name="connsiteY693" fmla="*/ 755771 h 2976563"/>
                  <a:gd name="connsiteX694" fmla="*/ 946694 w 3463925"/>
                  <a:gd name="connsiteY694" fmla="*/ 729560 h 2976563"/>
                  <a:gd name="connsiteX695" fmla="*/ 989545 w 3463925"/>
                  <a:gd name="connsiteY695" fmla="*/ 704144 h 2976563"/>
                  <a:gd name="connsiteX696" fmla="*/ 1033190 w 3463925"/>
                  <a:gd name="connsiteY696" fmla="*/ 680315 h 2976563"/>
                  <a:gd name="connsiteX697" fmla="*/ 1078422 w 3463925"/>
                  <a:gd name="connsiteY697" fmla="*/ 660458 h 2976563"/>
                  <a:gd name="connsiteX698" fmla="*/ 1123654 w 3463925"/>
                  <a:gd name="connsiteY698" fmla="*/ 640602 h 2976563"/>
                  <a:gd name="connsiteX699" fmla="*/ 1169679 w 3463925"/>
                  <a:gd name="connsiteY699" fmla="*/ 623128 h 2976563"/>
                  <a:gd name="connsiteX700" fmla="*/ 1214911 w 3463925"/>
                  <a:gd name="connsiteY700" fmla="*/ 608831 h 2976563"/>
                  <a:gd name="connsiteX701" fmla="*/ 1256968 w 3463925"/>
                  <a:gd name="connsiteY701" fmla="*/ 597711 h 2976563"/>
                  <a:gd name="connsiteX702" fmla="*/ 1296646 w 3463925"/>
                  <a:gd name="connsiteY702" fmla="*/ 588179 h 2976563"/>
                  <a:gd name="connsiteX703" fmla="*/ 1334736 w 3463925"/>
                  <a:gd name="connsiteY703" fmla="*/ 581031 h 2976563"/>
                  <a:gd name="connsiteX704" fmla="*/ 1369651 w 3463925"/>
                  <a:gd name="connsiteY704" fmla="*/ 576265 h 2976563"/>
                  <a:gd name="connsiteX705" fmla="*/ 2426493 w 3463925"/>
                  <a:gd name="connsiteY705" fmla="*/ 463550 h 2976563"/>
                  <a:gd name="connsiteX706" fmla="*/ 2455068 w 3463925"/>
                  <a:gd name="connsiteY706" fmla="*/ 464346 h 2976563"/>
                  <a:gd name="connsiteX707" fmla="*/ 2484437 w 3463925"/>
                  <a:gd name="connsiteY707" fmla="*/ 465937 h 2976563"/>
                  <a:gd name="connsiteX708" fmla="*/ 2513806 w 3463925"/>
                  <a:gd name="connsiteY708" fmla="*/ 470709 h 2976563"/>
                  <a:gd name="connsiteX709" fmla="*/ 2540793 w 3463925"/>
                  <a:gd name="connsiteY709" fmla="*/ 474686 h 2976563"/>
                  <a:gd name="connsiteX710" fmla="*/ 2570162 w 3463925"/>
                  <a:gd name="connsiteY710" fmla="*/ 481845 h 2976563"/>
                  <a:gd name="connsiteX711" fmla="*/ 2596356 w 3463925"/>
                  <a:gd name="connsiteY711" fmla="*/ 489004 h 2976563"/>
                  <a:gd name="connsiteX712" fmla="*/ 2623343 w 3463925"/>
                  <a:gd name="connsiteY712" fmla="*/ 497754 h 2976563"/>
                  <a:gd name="connsiteX713" fmla="*/ 2649537 w 3463925"/>
                  <a:gd name="connsiteY713" fmla="*/ 508094 h 2976563"/>
                  <a:gd name="connsiteX714" fmla="*/ 2674144 w 3463925"/>
                  <a:gd name="connsiteY714" fmla="*/ 520026 h 2976563"/>
                  <a:gd name="connsiteX715" fmla="*/ 2700337 w 3463925"/>
                  <a:gd name="connsiteY715" fmla="*/ 532752 h 2976563"/>
                  <a:gd name="connsiteX716" fmla="*/ 2723356 w 3463925"/>
                  <a:gd name="connsiteY716" fmla="*/ 546275 h 2976563"/>
                  <a:gd name="connsiteX717" fmla="*/ 2747169 w 3463925"/>
                  <a:gd name="connsiteY717" fmla="*/ 562183 h 2976563"/>
                  <a:gd name="connsiteX718" fmla="*/ 2769394 w 3463925"/>
                  <a:gd name="connsiteY718" fmla="*/ 578092 h 2976563"/>
                  <a:gd name="connsiteX719" fmla="*/ 2791619 w 3463925"/>
                  <a:gd name="connsiteY719" fmla="*/ 594796 h 2976563"/>
                  <a:gd name="connsiteX720" fmla="*/ 2811462 w 3463925"/>
                  <a:gd name="connsiteY720" fmla="*/ 613091 h 2976563"/>
                  <a:gd name="connsiteX721" fmla="*/ 2832100 w 3463925"/>
                  <a:gd name="connsiteY721" fmla="*/ 631386 h 2976563"/>
                  <a:gd name="connsiteX722" fmla="*/ 2851150 w 3463925"/>
                  <a:gd name="connsiteY722" fmla="*/ 652067 h 2976563"/>
                  <a:gd name="connsiteX723" fmla="*/ 2869406 w 3463925"/>
                  <a:gd name="connsiteY723" fmla="*/ 672748 h 2976563"/>
                  <a:gd name="connsiteX724" fmla="*/ 2886869 w 3463925"/>
                  <a:gd name="connsiteY724" fmla="*/ 694224 h 2976563"/>
                  <a:gd name="connsiteX725" fmla="*/ 2901950 w 3463925"/>
                  <a:gd name="connsiteY725" fmla="*/ 717292 h 2976563"/>
                  <a:gd name="connsiteX726" fmla="*/ 2917825 w 3463925"/>
                  <a:gd name="connsiteY726" fmla="*/ 740359 h 2976563"/>
                  <a:gd name="connsiteX727" fmla="*/ 2932112 w 3463925"/>
                  <a:gd name="connsiteY727" fmla="*/ 765017 h 2976563"/>
                  <a:gd name="connsiteX728" fmla="*/ 2944019 w 3463925"/>
                  <a:gd name="connsiteY728" fmla="*/ 789676 h 2976563"/>
                  <a:gd name="connsiteX729" fmla="*/ 2955131 w 3463925"/>
                  <a:gd name="connsiteY729" fmla="*/ 815925 h 2976563"/>
                  <a:gd name="connsiteX730" fmla="*/ 2965450 w 3463925"/>
                  <a:gd name="connsiteY730" fmla="*/ 841379 h 2976563"/>
                  <a:gd name="connsiteX731" fmla="*/ 2974975 w 3463925"/>
                  <a:gd name="connsiteY731" fmla="*/ 867628 h 2976563"/>
                  <a:gd name="connsiteX732" fmla="*/ 2982912 w 3463925"/>
                  <a:gd name="connsiteY732" fmla="*/ 895468 h 2976563"/>
                  <a:gd name="connsiteX733" fmla="*/ 2989262 w 3463925"/>
                  <a:gd name="connsiteY733" fmla="*/ 923308 h 2976563"/>
                  <a:gd name="connsiteX734" fmla="*/ 2994025 w 3463925"/>
                  <a:gd name="connsiteY734" fmla="*/ 951148 h 2976563"/>
                  <a:gd name="connsiteX735" fmla="*/ 2997200 w 3463925"/>
                  <a:gd name="connsiteY735" fmla="*/ 979783 h 2976563"/>
                  <a:gd name="connsiteX736" fmla="*/ 3000375 w 3463925"/>
                  <a:gd name="connsiteY736" fmla="*/ 1010009 h 2976563"/>
                  <a:gd name="connsiteX737" fmla="*/ 3000375 w 3463925"/>
                  <a:gd name="connsiteY737" fmla="*/ 1039440 h 2976563"/>
                  <a:gd name="connsiteX738" fmla="*/ 2999581 w 3463925"/>
                  <a:gd name="connsiteY738" fmla="*/ 1066485 h 2976563"/>
                  <a:gd name="connsiteX739" fmla="*/ 2997200 w 3463925"/>
                  <a:gd name="connsiteY739" fmla="*/ 1092734 h 2976563"/>
                  <a:gd name="connsiteX740" fmla="*/ 2998788 w 3463925"/>
                  <a:gd name="connsiteY740" fmla="*/ 1097506 h 2976563"/>
                  <a:gd name="connsiteX741" fmla="*/ 2997200 w 3463925"/>
                  <a:gd name="connsiteY741" fmla="*/ 1099893 h 2976563"/>
                  <a:gd name="connsiteX742" fmla="*/ 2996406 w 3463925"/>
                  <a:gd name="connsiteY742" fmla="*/ 1103074 h 2976563"/>
                  <a:gd name="connsiteX743" fmla="*/ 2996406 w 3463925"/>
                  <a:gd name="connsiteY743" fmla="*/ 1112620 h 2976563"/>
                  <a:gd name="connsiteX744" fmla="*/ 2995612 w 3463925"/>
                  <a:gd name="connsiteY744" fmla="*/ 1112620 h 2976563"/>
                  <a:gd name="connsiteX745" fmla="*/ 2993231 w 3463925"/>
                  <a:gd name="connsiteY745" fmla="*/ 1123756 h 2976563"/>
                  <a:gd name="connsiteX746" fmla="*/ 2990056 w 3463925"/>
                  <a:gd name="connsiteY746" fmla="*/ 1134096 h 2976563"/>
                  <a:gd name="connsiteX747" fmla="*/ 2986088 w 3463925"/>
                  <a:gd name="connsiteY747" fmla="*/ 1144437 h 2976563"/>
                  <a:gd name="connsiteX748" fmla="*/ 2982119 w 3463925"/>
                  <a:gd name="connsiteY748" fmla="*/ 1153982 h 2976563"/>
                  <a:gd name="connsiteX749" fmla="*/ 2976562 w 3463925"/>
                  <a:gd name="connsiteY749" fmla="*/ 1162732 h 2976563"/>
                  <a:gd name="connsiteX750" fmla="*/ 2971006 w 3463925"/>
                  <a:gd name="connsiteY750" fmla="*/ 1171481 h 2976563"/>
                  <a:gd name="connsiteX751" fmla="*/ 2963862 w 3463925"/>
                  <a:gd name="connsiteY751" fmla="*/ 1179436 h 2976563"/>
                  <a:gd name="connsiteX752" fmla="*/ 2956719 w 3463925"/>
                  <a:gd name="connsiteY752" fmla="*/ 1186594 h 2976563"/>
                  <a:gd name="connsiteX753" fmla="*/ 2947987 w 3463925"/>
                  <a:gd name="connsiteY753" fmla="*/ 1193753 h 2976563"/>
                  <a:gd name="connsiteX754" fmla="*/ 2940050 w 3463925"/>
                  <a:gd name="connsiteY754" fmla="*/ 1198526 h 2976563"/>
                  <a:gd name="connsiteX755" fmla="*/ 2930525 w 3463925"/>
                  <a:gd name="connsiteY755" fmla="*/ 1204094 h 2976563"/>
                  <a:gd name="connsiteX756" fmla="*/ 2921794 w 3463925"/>
                  <a:gd name="connsiteY756" fmla="*/ 1208866 h 2976563"/>
                  <a:gd name="connsiteX757" fmla="*/ 2911475 w 3463925"/>
                  <a:gd name="connsiteY757" fmla="*/ 1212048 h 2976563"/>
                  <a:gd name="connsiteX758" fmla="*/ 2900362 w 3463925"/>
                  <a:gd name="connsiteY758" fmla="*/ 1214434 h 2976563"/>
                  <a:gd name="connsiteX759" fmla="*/ 2890044 w 3463925"/>
                  <a:gd name="connsiteY759" fmla="*/ 1216025 h 2976563"/>
                  <a:gd name="connsiteX760" fmla="*/ 2878137 w 3463925"/>
                  <a:gd name="connsiteY760" fmla="*/ 1216025 h 2976563"/>
                  <a:gd name="connsiteX761" fmla="*/ 2866231 w 3463925"/>
                  <a:gd name="connsiteY761" fmla="*/ 1216025 h 2976563"/>
                  <a:gd name="connsiteX762" fmla="*/ 2855119 w 3463925"/>
                  <a:gd name="connsiteY762" fmla="*/ 1214434 h 2976563"/>
                  <a:gd name="connsiteX763" fmla="*/ 2842419 w 3463925"/>
                  <a:gd name="connsiteY763" fmla="*/ 1211253 h 2976563"/>
                  <a:gd name="connsiteX764" fmla="*/ 2832100 w 3463925"/>
                  <a:gd name="connsiteY764" fmla="*/ 1207276 h 2976563"/>
                  <a:gd name="connsiteX765" fmla="*/ 2820987 w 3463925"/>
                  <a:gd name="connsiteY765" fmla="*/ 1201708 h 2976563"/>
                  <a:gd name="connsiteX766" fmla="*/ 2811462 w 3463925"/>
                  <a:gd name="connsiteY766" fmla="*/ 1196140 h 2976563"/>
                  <a:gd name="connsiteX767" fmla="*/ 2802731 w 3463925"/>
                  <a:gd name="connsiteY767" fmla="*/ 1189776 h 2976563"/>
                  <a:gd name="connsiteX768" fmla="*/ 2794000 w 3463925"/>
                  <a:gd name="connsiteY768" fmla="*/ 1181026 h 2976563"/>
                  <a:gd name="connsiteX769" fmla="*/ 2786062 w 3463925"/>
                  <a:gd name="connsiteY769" fmla="*/ 1173072 h 2976563"/>
                  <a:gd name="connsiteX770" fmla="*/ 2778919 w 3463925"/>
                  <a:gd name="connsiteY770" fmla="*/ 1164322 h 2976563"/>
                  <a:gd name="connsiteX771" fmla="*/ 2772569 w 3463925"/>
                  <a:gd name="connsiteY771" fmla="*/ 1153982 h 2976563"/>
                  <a:gd name="connsiteX772" fmla="*/ 2768600 w 3463925"/>
                  <a:gd name="connsiteY772" fmla="*/ 1143641 h 2976563"/>
                  <a:gd name="connsiteX773" fmla="*/ 2764631 w 3463925"/>
                  <a:gd name="connsiteY773" fmla="*/ 1131710 h 2976563"/>
                  <a:gd name="connsiteX774" fmla="*/ 2761456 w 3463925"/>
                  <a:gd name="connsiteY774" fmla="*/ 1120574 h 2976563"/>
                  <a:gd name="connsiteX775" fmla="*/ 2759869 w 3463925"/>
                  <a:gd name="connsiteY775" fmla="*/ 1109438 h 2976563"/>
                  <a:gd name="connsiteX776" fmla="*/ 2758281 w 3463925"/>
                  <a:gd name="connsiteY776" fmla="*/ 1097506 h 2976563"/>
                  <a:gd name="connsiteX777" fmla="*/ 2759869 w 3463925"/>
                  <a:gd name="connsiteY777" fmla="*/ 1092734 h 2976563"/>
                  <a:gd name="connsiteX778" fmla="*/ 2760662 w 3463925"/>
                  <a:gd name="connsiteY778" fmla="*/ 1090348 h 2976563"/>
                  <a:gd name="connsiteX779" fmla="*/ 2761456 w 3463925"/>
                  <a:gd name="connsiteY779" fmla="*/ 1082393 h 2976563"/>
                  <a:gd name="connsiteX780" fmla="*/ 2758281 w 3463925"/>
                  <a:gd name="connsiteY780" fmla="*/ 1082393 h 2976563"/>
                  <a:gd name="connsiteX781" fmla="*/ 2760662 w 3463925"/>
                  <a:gd name="connsiteY781" fmla="*/ 1060917 h 2976563"/>
                  <a:gd name="connsiteX782" fmla="*/ 2761456 w 3463925"/>
                  <a:gd name="connsiteY782" fmla="*/ 1039440 h 2976563"/>
                  <a:gd name="connsiteX783" fmla="*/ 2761456 w 3463925"/>
                  <a:gd name="connsiteY783" fmla="*/ 1021941 h 2976563"/>
                  <a:gd name="connsiteX784" fmla="*/ 2759869 w 3463925"/>
                  <a:gd name="connsiteY784" fmla="*/ 1004441 h 2976563"/>
                  <a:gd name="connsiteX785" fmla="*/ 2757487 w 3463925"/>
                  <a:gd name="connsiteY785" fmla="*/ 988533 h 2976563"/>
                  <a:gd name="connsiteX786" fmla="*/ 2754312 w 3463925"/>
                  <a:gd name="connsiteY786" fmla="*/ 971829 h 2976563"/>
                  <a:gd name="connsiteX787" fmla="*/ 2751137 w 3463925"/>
                  <a:gd name="connsiteY787" fmla="*/ 955125 h 2976563"/>
                  <a:gd name="connsiteX788" fmla="*/ 2746375 w 3463925"/>
                  <a:gd name="connsiteY788" fmla="*/ 939216 h 2976563"/>
                  <a:gd name="connsiteX789" fmla="*/ 2740819 w 3463925"/>
                  <a:gd name="connsiteY789" fmla="*/ 923308 h 2976563"/>
                  <a:gd name="connsiteX790" fmla="*/ 2735262 w 3463925"/>
                  <a:gd name="connsiteY790" fmla="*/ 908195 h 2976563"/>
                  <a:gd name="connsiteX791" fmla="*/ 2728912 w 3463925"/>
                  <a:gd name="connsiteY791" fmla="*/ 893877 h 2976563"/>
                  <a:gd name="connsiteX792" fmla="*/ 2720181 w 3463925"/>
                  <a:gd name="connsiteY792" fmla="*/ 879559 h 2976563"/>
                  <a:gd name="connsiteX793" fmla="*/ 2713037 w 3463925"/>
                  <a:gd name="connsiteY793" fmla="*/ 865241 h 2976563"/>
                  <a:gd name="connsiteX794" fmla="*/ 2704306 w 3463925"/>
                  <a:gd name="connsiteY794" fmla="*/ 851719 h 2976563"/>
                  <a:gd name="connsiteX795" fmla="*/ 2694781 w 3463925"/>
                  <a:gd name="connsiteY795" fmla="*/ 838197 h 2976563"/>
                  <a:gd name="connsiteX796" fmla="*/ 2684462 w 3463925"/>
                  <a:gd name="connsiteY796" fmla="*/ 826265 h 2976563"/>
                  <a:gd name="connsiteX797" fmla="*/ 2674144 w 3463925"/>
                  <a:gd name="connsiteY797" fmla="*/ 813539 h 2976563"/>
                  <a:gd name="connsiteX798" fmla="*/ 2663031 w 3463925"/>
                  <a:gd name="connsiteY798" fmla="*/ 801607 h 2976563"/>
                  <a:gd name="connsiteX799" fmla="*/ 2651918 w 3463925"/>
                  <a:gd name="connsiteY799" fmla="*/ 789676 h 2976563"/>
                  <a:gd name="connsiteX800" fmla="*/ 2639218 w 3463925"/>
                  <a:gd name="connsiteY800" fmla="*/ 779335 h 2976563"/>
                  <a:gd name="connsiteX801" fmla="*/ 2626518 w 3463925"/>
                  <a:gd name="connsiteY801" fmla="*/ 768995 h 2976563"/>
                  <a:gd name="connsiteX802" fmla="*/ 2613818 w 3463925"/>
                  <a:gd name="connsiteY802" fmla="*/ 760245 h 2976563"/>
                  <a:gd name="connsiteX803" fmla="*/ 2599531 w 3463925"/>
                  <a:gd name="connsiteY803" fmla="*/ 752291 h 2976563"/>
                  <a:gd name="connsiteX804" fmla="*/ 2586037 w 3463925"/>
                  <a:gd name="connsiteY804" fmla="*/ 743541 h 2976563"/>
                  <a:gd name="connsiteX805" fmla="*/ 2570956 w 3463925"/>
                  <a:gd name="connsiteY805" fmla="*/ 736382 h 2976563"/>
                  <a:gd name="connsiteX806" fmla="*/ 2556668 w 3463925"/>
                  <a:gd name="connsiteY806" fmla="*/ 729223 h 2976563"/>
                  <a:gd name="connsiteX807" fmla="*/ 2540793 w 3463925"/>
                  <a:gd name="connsiteY807" fmla="*/ 722860 h 2976563"/>
                  <a:gd name="connsiteX808" fmla="*/ 2525712 w 3463925"/>
                  <a:gd name="connsiteY808" fmla="*/ 718087 h 2976563"/>
                  <a:gd name="connsiteX809" fmla="*/ 2509043 w 3463925"/>
                  <a:gd name="connsiteY809" fmla="*/ 714110 h 2976563"/>
                  <a:gd name="connsiteX810" fmla="*/ 2493962 w 3463925"/>
                  <a:gd name="connsiteY810" fmla="*/ 710133 h 2976563"/>
                  <a:gd name="connsiteX811" fmla="*/ 2476500 w 3463925"/>
                  <a:gd name="connsiteY811" fmla="*/ 706951 h 2976563"/>
                  <a:gd name="connsiteX812" fmla="*/ 2459831 w 3463925"/>
                  <a:gd name="connsiteY812" fmla="*/ 704565 h 2976563"/>
                  <a:gd name="connsiteX813" fmla="*/ 2442368 w 3463925"/>
                  <a:gd name="connsiteY813" fmla="*/ 703770 h 2976563"/>
                  <a:gd name="connsiteX814" fmla="*/ 2426493 w 3463925"/>
                  <a:gd name="connsiteY814" fmla="*/ 702974 h 2976563"/>
                  <a:gd name="connsiteX815" fmla="*/ 2413793 w 3463925"/>
                  <a:gd name="connsiteY815" fmla="*/ 702974 h 2976563"/>
                  <a:gd name="connsiteX816" fmla="*/ 2401887 w 3463925"/>
                  <a:gd name="connsiteY816" fmla="*/ 700588 h 2976563"/>
                  <a:gd name="connsiteX817" fmla="*/ 2390775 w 3463925"/>
                  <a:gd name="connsiteY817" fmla="*/ 697406 h 2976563"/>
                  <a:gd name="connsiteX818" fmla="*/ 2378868 w 3463925"/>
                  <a:gd name="connsiteY818" fmla="*/ 693429 h 2976563"/>
                  <a:gd name="connsiteX819" fmla="*/ 2368550 w 3463925"/>
                  <a:gd name="connsiteY819" fmla="*/ 687861 h 2976563"/>
                  <a:gd name="connsiteX820" fmla="*/ 2359025 w 3463925"/>
                  <a:gd name="connsiteY820" fmla="*/ 682293 h 2976563"/>
                  <a:gd name="connsiteX821" fmla="*/ 2349500 w 3463925"/>
                  <a:gd name="connsiteY821" fmla="*/ 675930 h 2976563"/>
                  <a:gd name="connsiteX822" fmla="*/ 2341562 w 3463925"/>
                  <a:gd name="connsiteY822" fmla="*/ 667975 h 2976563"/>
                  <a:gd name="connsiteX823" fmla="*/ 2334418 w 3463925"/>
                  <a:gd name="connsiteY823" fmla="*/ 659226 h 2976563"/>
                  <a:gd name="connsiteX824" fmla="*/ 2326481 w 3463925"/>
                  <a:gd name="connsiteY824" fmla="*/ 650476 h 2976563"/>
                  <a:gd name="connsiteX825" fmla="*/ 2320925 w 3463925"/>
                  <a:gd name="connsiteY825" fmla="*/ 640135 h 2976563"/>
                  <a:gd name="connsiteX826" fmla="*/ 2315368 w 3463925"/>
                  <a:gd name="connsiteY826" fmla="*/ 629795 h 2976563"/>
                  <a:gd name="connsiteX827" fmla="*/ 2311400 w 3463925"/>
                  <a:gd name="connsiteY827" fmla="*/ 618659 h 2976563"/>
                  <a:gd name="connsiteX828" fmla="*/ 2308225 w 3463925"/>
                  <a:gd name="connsiteY828" fmla="*/ 606727 h 2976563"/>
                  <a:gd name="connsiteX829" fmla="*/ 2307431 w 3463925"/>
                  <a:gd name="connsiteY829" fmla="*/ 595591 h 2976563"/>
                  <a:gd name="connsiteX830" fmla="*/ 2306637 w 3463925"/>
                  <a:gd name="connsiteY830" fmla="*/ 583660 h 2976563"/>
                  <a:gd name="connsiteX831" fmla="*/ 2307431 w 3463925"/>
                  <a:gd name="connsiteY831" fmla="*/ 570933 h 2976563"/>
                  <a:gd name="connsiteX832" fmla="*/ 2308225 w 3463925"/>
                  <a:gd name="connsiteY832" fmla="*/ 559002 h 2976563"/>
                  <a:gd name="connsiteX833" fmla="*/ 2311400 w 3463925"/>
                  <a:gd name="connsiteY833" fmla="*/ 547070 h 2976563"/>
                  <a:gd name="connsiteX834" fmla="*/ 2315368 w 3463925"/>
                  <a:gd name="connsiteY834" fmla="*/ 535934 h 2976563"/>
                  <a:gd name="connsiteX835" fmla="*/ 2320925 w 3463925"/>
                  <a:gd name="connsiteY835" fmla="*/ 525594 h 2976563"/>
                  <a:gd name="connsiteX836" fmla="*/ 2326481 w 3463925"/>
                  <a:gd name="connsiteY836" fmla="*/ 515253 h 2976563"/>
                  <a:gd name="connsiteX837" fmla="*/ 2334418 w 3463925"/>
                  <a:gd name="connsiteY837" fmla="*/ 507299 h 2976563"/>
                  <a:gd name="connsiteX838" fmla="*/ 2341562 w 3463925"/>
                  <a:gd name="connsiteY838" fmla="*/ 497754 h 2976563"/>
                  <a:gd name="connsiteX839" fmla="*/ 2349500 w 3463925"/>
                  <a:gd name="connsiteY839" fmla="*/ 490595 h 2976563"/>
                  <a:gd name="connsiteX840" fmla="*/ 2359025 w 3463925"/>
                  <a:gd name="connsiteY840" fmla="*/ 483436 h 2976563"/>
                  <a:gd name="connsiteX841" fmla="*/ 2368550 w 3463925"/>
                  <a:gd name="connsiteY841" fmla="*/ 477868 h 2976563"/>
                  <a:gd name="connsiteX842" fmla="*/ 2378868 w 3463925"/>
                  <a:gd name="connsiteY842" fmla="*/ 472300 h 2976563"/>
                  <a:gd name="connsiteX843" fmla="*/ 2390775 w 3463925"/>
                  <a:gd name="connsiteY843" fmla="*/ 468323 h 2976563"/>
                  <a:gd name="connsiteX844" fmla="*/ 2401887 w 3463925"/>
                  <a:gd name="connsiteY844" fmla="*/ 465141 h 2976563"/>
                  <a:gd name="connsiteX845" fmla="*/ 2413793 w 3463925"/>
                  <a:gd name="connsiteY845" fmla="*/ 464346 h 2976563"/>
                  <a:gd name="connsiteX846" fmla="*/ 2426494 w 3463925"/>
                  <a:gd name="connsiteY846" fmla="*/ 0 h 2976563"/>
                  <a:gd name="connsiteX847" fmla="*/ 2452688 w 3463925"/>
                  <a:gd name="connsiteY847" fmla="*/ 794 h 2976563"/>
                  <a:gd name="connsiteX848" fmla="*/ 2479675 w 3463925"/>
                  <a:gd name="connsiteY848" fmla="*/ 1589 h 2976563"/>
                  <a:gd name="connsiteX849" fmla="*/ 2505075 w 3463925"/>
                  <a:gd name="connsiteY849" fmla="*/ 3177 h 2976563"/>
                  <a:gd name="connsiteX850" fmla="*/ 2532062 w 3463925"/>
                  <a:gd name="connsiteY850" fmla="*/ 5560 h 2976563"/>
                  <a:gd name="connsiteX851" fmla="*/ 2557462 w 3463925"/>
                  <a:gd name="connsiteY851" fmla="*/ 8737 h 2976563"/>
                  <a:gd name="connsiteX852" fmla="*/ 2584450 w 3463925"/>
                  <a:gd name="connsiteY852" fmla="*/ 11914 h 2976563"/>
                  <a:gd name="connsiteX853" fmla="*/ 2609850 w 3463925"/>
                  <a:gd name="connsiteY853" fmla="*/ 15885 h 2976563"/>
                  <a:gd name="connsiteX854" fmla="*/ 2634456 w 3463925"/>
                  <a:gd name="connsiteY854" fmla="*/ 21444 h 2976563"/>
                  <a:gd name="connsiteX855" fmla="*/ 2659856 w 3463925"/>
                  <a:gd name="connsiteY855" fmla="*/ 26210 h 2976563"/>
                  <a:gd name="connsiteX856" fmla="*/ 2684462 w 3463925"/>
                  <a:gd name="connsiteY856" fmla="*/ 32563 h 2976563"/>
                  <a:gd name="connsiteX857" fmla="*/ 2709069 w 3463925"/>
                  <a:gd name="connsiteY857" fmla="*/ 39711 h 2976563"/>
                  <a:gd name="connsiteX858" fmla="*/ 2733675 w 3463925"/>
                  <a:gd name="connsiteY858" fmla="*/ 46859 h 2976563"/>
                  <a:gd name="connsiteX859" fmla="*/ 2758281 w 3463925"/>
                  <a:gd name="connsiteY859" fmla="*/ 54802 h 2976563"/>
                  <a:gd name="connsiteX860" fmla="*/ 2782094 w 3463925"/>
                  <a:gd name="connsiteY860" fmla="*/ 63538 h 2976563"/>
                  <a:gd name="connsiteX861" fmla="*/ 2805906 w 3463925"/>
                  <a:gd name="connsiteY861" fmla="*/ 72274 h 2976563"/>
                  <a:gd name="connsiteX862" fmla="*/ 2828925 w 3463925"/>
                  <a:gd name="connsiteY862" fmla="*/ 81805 h 2976563"/>
                  <a:gd name="connsiteX863" fmla="*/ 2852738 w 3463925"/>
                  <a:gd name="connsiteY863" fmla="*/ 92130 h 2976563"/>
                  <a:gd name="connsiteX864" fmla="*/ 2875756 w 3463925"/>
                  <a:gd name="connsiteY864" fmla="*/ 102455 h 2976563"/>
                  <a:gd name="connsiteX865" fmla="*/ 2920206 w 3463925"/>
                  <a:gd name="connsiteY865" fmla="*/ 126281 h 2976563"/>
                  <a:gd name="connsiteX866" fmla="*/ 2963862 w 3463925"/>
                  <a:gd name="connsiteY866" fmla="*/ 150902 h 2976563"/>
                  <a:gd name="connsiteX867" fmla="*/ 3005931 w 3463925"/>
                  <a:gd name="connsiteY867" fmla="*/ 177906 h 2976563"/>
                  <a:gd name="connsiteX868" fmla="*/ 3046412 w 3463925"/>
                  <a:gd name="connsiteY868" fmla="*/ 207292 h 2976563"/>
                  <a:gd name="connsiteX869" fmla="*/ 3085306 w 3463925"/>
                  <a:gd name="connsiteY869" fmla="*/ 237473 h 2976563"/>
                  <a:gd name="connsiteX870" fmla="*/ 3123406 w 3463925"/>
                  <a:gd name="connsiteY870" fmla="*/ 270830 h 2976563"/>
                  <a:gd name="connsiteX871" fmla="*/ 3159125 w 3463925"/>
                  <a:gd name="connsiteY871" fmla="*/ 304187 h 2976563"/>
                  <a:gd name="connsiteX872" fmla="*/ 3194050 w 3463925"/>
                  <a:gd name="connsiteY872" fmla="*/ 340721 h 2976563"/>
                  <a:gd name="connsiteX873" fmla="*/ 3225800 w 3463925"/>
                  <a:gd name="connsiteY873" fmla="*/ 378050 h 2976563"/>
                  <a:gd name="connsiteX874" fmla="*/ 3257550 w 3463925"/>
                  <a:gd name="connsiteY874" fmla="*/ 416967 h 2976563"/>
                  <a:gd name="connsiteX875" fmla="*/ 3286919 w 3463925"/>
                  <a:gd name="connsiteY875" fmla="*/ 458266 h 2976563"/>
                  <a:gd name="connsiteX876" fmla="*/ 3313112 w 3463925"/>
                  <a:gd name="connsiteY876" fmla="*/ 500360 h 2976563"/>
                  <a:gd name="connsiteX877" fmla="*/ 3338512 w 3463925"/>
                  <a:gd name="connsiteY877" fmla="*/ 544836 h 2976563"/>
                  <a:gd name="connsiteX878" fmla="*/ 3361531 w 3463925"/>
                  <a:gd name="connsiteY878" fmla="*/ 588518 h 2976563"/>
                  <a:gd name="connsiteX879" fmla="*/ 3371850 w 3463925"/>
                  <a:gd name="connsiteY879" fmla="*/ 612345 h 2976563"/>
                  <a:gd name="connsiteX880" fmla="*/ 3382169 w 3463925"/>
                  <a:gd name="connsiteY880" fmla="*/ 634583 h 2976563"/>
                  <a:gd name="connsiteX881" fmla="*/ 3392488 w 3463925"/>
                  <a:gd name="connsiteY881" fmla="*/ 658410 h 2976563"/>
                  <a:gd name="connsiteX882" fmla="*/ 3400425 w 3463925"/>
                  <a:gd name="connsiteY882" fmla="*/ 682237 h 2976563"/>
                  <a:gd name="connsiteX883" fmla="*/ 3409950 w 3463925"/>
                  <a:gd name="connsiteY883" fmla="*/ 705269 h 2976563"/>
                  <a:gd name="connsiteX884" fmla="*/ 3417094 w 3463925"/>
                  <a:gd name="connsiteY884" fmla="*/ 729890 h 2976563"/>
                  <a:gd name="connsiteX885" fmla="*/ 3424238 w 3463925"/>
                  <a:gd name="connsiteY885" fmla="*/ 754511 h 2976563"/>
                  <a:gd name="connsiteX886" fmla="*/ 3431381 w 3463925"/>
                  <a:gd name="connsiteY886" fmla="*/ 779132 h 2976563"/>
                  <a:gd name="connsiteX887" fmla="*/ 3436938 w 3463925"/>
                  <a:gd name="connsiteY887" fmla="*/ 803753 h 2976563"/>
                  <a:gd name="connsiteX888" fmla="*/ 3442494 w 3463925"/>
                  <a:gd name="connsiteY888" fmla="*/ 829962 h 2976563"/>
                  <a:gd name="connsiteX889" fmla="*/ 3447256 w 3463925"/>
                  <a:gd name="connsiteY889" fmla="*/ 855377 h 2976563"/>
                  <a:gd name="connsiteX890" fmla="*/ 3451225 w 3463925"/>
                  <a:gd name="connsiteY890" fmla="*/ 880792 h 2976563"/>
                  <a:gd name="connsiteX891" fmla="*/ 3455988 w 3463925"/>
                  <a:gd name="connsiteY891" fmla="*/ 907001 h 2976563"/>
                  <a:gd name="connsiteX892" fmla="*/ 3459162 w 3463925"/>
                  <a:gd name="connsiteY892" fmla="*/ 932416 h 2976563"/>
                  <a:gd name="connsiteX893" fmla="*/ 3460750 w 3463925"/>
                  <a:gd name="connsiteY893" fmla="*/ 958626 h 2976563"/>
                  <a:gd name="connsiteX894" fmla="*/ 3463131 w 3463925"/>
                  <a:gd name="connsiteY894" fmla="*/ 985629 h 2976563"/>
                  <a:gd name="connsiteX895" fmla="*/ 3463925 w 3463925"/>
                  <a:gd name="connsiteY895" fmla="*/ 1012633 h 2976563"/>
                  <a:gd name="connsiteX896" fmla="*/ 3463925 w 3463925"/>
                  <a:gd name="connsiteY896" fmla="*/ 1038842 h 2976563"/>
                  <a:gd name="connsiteX897" fmla="*/ 3463131 w 3463925"/>
                  <a:gd name="connsiteY897" fmla="*/ 1077759 h 2976563"/>
                  <a:gd name="connsiteX898" fmla="*/ 3460750 w 3463925"/>
                  <a:gd name="connsiteY898" fmla="*/ 1116676 h 2976563"/>
                  <a:gd name="connsiteX899" fmla="*/ 3456781 w 3463925"/>
                  <a:gd name="connsiteY899" fmla="*/ 1155593 h 2976563"/>
                  <a:gd name="connsiteX900" fmla="*/ 3451225 w 3463925"/>
                  <a:gd name="connsiteY900" fmla="*/ 1193715 h 2976563"/>
                  <a:gd name="connsiteX901" fmla="*/ 3449638 w 3463925"/>
                  <a:gd name="connsiteY901" fmla="*/ 1211188 h 2976563"/>
                  <a:gd name="connsiteX902" fmla="*/ 3446462 w 3463925"/>
                  <a:gd name="connsiteY902" fmla="*/ 1227867 h 2976563"/>
                  <a:gd name="connsiteX903" fmla="*/ 3446462 w 3463925"/>
                  <a:gd name="connsiteY903" fmla="*/ 1228661 h 2976563"/>
                  <a:gd name="connsiteX904" fmla="*/ 3442494 w 3463925"/>
                  <a:gd name="connsiteY904" fmla="*/ 1239780 h 2976563"/>
                  <a:gd name="connsiteX905" fmla="*/ 3438525 w 3463925"/>
                  <a:gd name="connsiteY905" fmla="*/ 1251693 h 2976563"/>
                  <a:gd name="connsiteX906" fmla="*/ 3432969 w 3463925"/>
                  <a:gd name="connsiteY906" fmla="*/ 1262018 h 2976563"/>
                  <a:gd name="connsiteX907" fmla="*/ 3426619 w 3463925"/>
                  <a:gd name="connsiteY907" fmla="*/ 1271549 h 2976563"/>
                  <a:gd name="connsiteX908" fmla="*/ 3421062 w 3463925"/>
                  <a:gd name="connsiteY908" fmla="*/ 1281080 h 2976563"/>
                  <a:gd name="connsiteX909" fmla="*/ 3413919 w 3463925"/>
                  <a:gd name="connsiteY909" fmla="*/ 1289022 h 2976563"/>
                  <a:gd name="connsiteX910" fmla="*/ 3405188 w 3463925"/>
                  <a:gd name="connsiteY910" fmla="*/ 1298553 h 2976563"/>
                  <a:gd name="connsiteX911" fmla="*/ 3396456 w 3463925"/>
                  <a:gd name="connsiteY911" fmla="*/ 1305701 h 2976563"/>
                  <a:gd name="connsiteX912" fmla="*/ 3386931 w 3463925"/>
                  <a:gd name="connsiteY912" fmla="*/ 1312849 h 2976563"/>
                  <a:gd name="connsiteX913" fmla="*/ 3376612 w 3463925"/>
                  <a:gd name="connsiteY913" fmla="*/ 1318408 h 2976563"/>
                  <a:gd name="connsiteX914" fmla="*/ 3366294 w 3463925"/>
                  <a:gd name="connsiteY914" fmla="*/ 1323968 h 2976563"/>
                  <a:gd name="connsiteX915" fmla="*/ 3355181 w 3463925"/>
                  <a:gd name="connsiteY915" fmla="*/ 1327939 h 2976563"/>
                  <a:gd name="connsiteX916" fmla="*/ 3344069 w 3463925"/>
                  <a:gd name="connsiteY916" fmla="*/ 1331116 h 2976563"/>
                  <a:gd name="connsiteX917" fmla="*/ 3332956 w 3463925"/>
                  <a:gd name="connsiteY917" fmla="*/ 1334293 h 2976563"/>
                  <a:gd name="connsiteX918" fmla="*/ 3320256 w 3463925"/>
                  <a:gd name="connsiteY918" fmla="*/ 1335881 h 2976563"/>
                  <a:gd name="connsiteX919" fmla="*/ 3308350 w 3463925"/>
                  <a:gd name="connsiteY919" fmla="*/ 1336675 h 2976563"/>
                  <a:gd name="connsiteX920" fmla="*/ 3292475 w 3463925"/>
                  <a:gd name="connsiteY920" fmla="*/ 1335881 h 2976563"/>
                  <a:gd name="connsiteX921" fmla="*/ 3278981 w 3463925"/>
                  <a:gd name="connsiteY921" fmla="*/ 1333498 h 2976563"/>
                  <a:gd name="connsiteX922" fmla="*/ 3264694 w 3463925"/>
                  <a:gd name="connsiteY922" fmla="*/ 1330321 h 2976563"/>
                  <a:gd name="connsiteX923" fmla="*/ 3251994 w 3463925"/>
                  <a:gd name="connsiteY923" fmla="*/ 1325556 h 2976563"/>
                  <a:gd name="connsiteX924" fmla="*/ 3239294 w 3463925"/>
                  <a:gd name="connsiteY924" fmla="*/ 1319202 h 2976563"/>
                  <a:gd name="connsiteX925" fmla="*/ 3228181 w 3463925"/>
                  <a:gd name="connsiteY925" fmla="*/ 1312054 h 2976563"/>
                  <a:gd name="connsiteX926" fmla="*/ 3217069 w 3463925"/>
                  <a:gd name="connsiteY926" fmla="*/ 1303318 h 2976563"/>
                  <a:gd name="connsiteX927" fmla="*/ 3206750 w 3463925"/>
                  <a:gd name="connsiteY927" fmla="*/ 1294581 h 2976563"/>
                  <a:gd name="connsiteX928" fmla="*/ 3197225 w 3463925"/>
                  <a:gd name="connsiteY928" fmla="*/ 1284257 h 2976563"/>
                  <a:gd name="connsiteX929" fmla="*/ 3189288 w 3463925"/>
                  <a:gd name="connsiteY929" fmla="*/ 1273137 h 2976563"/>
                  <a:gd name="connsiteX930" fmla="*/ 3182144 w 3463925"/>
                  <a:gd name="connsiteY930" fmla="*/ 1262018 h 2976563"/>
                  <a:gd name="connsiteX931" fmla="*/ 3175794 w 3463925"/>
                  <a:gd name="connsiteY931" fmla="*/ 1248517 h 2976563"/>
                  <a:gd name="connsiteX932" fmla="*/ 3171031 w 3463925"/>
                  <a:gd name="connsiteY932" fmla="*/ 1235809 h 2976563"/>
                  <a:gd name="connsiteX933" fmla="*/ 3167856 w 3463925"/>
                  <a:gd name="connsiteY933" fmla="*/ 1221513 h 2976563"/>
                  <a:gd name="connsiteX934" fmla="*/ 3165475 w 3463925"/>
                  <a:gd name="connsiteY934" fmla="*/ 1207217 h 2976563"/>
                  <a:gd name="connsiteX935" fmla="*/ 3164681 w 3463925"/>
                  <a:gd name="connsiteY935" fmla="*/ 1192921 h 2976563"/>
                  <a:gd name="connsiteX936" fmla="*/ 3164681 w 3463925"/>
                  <a:gd name="connsiteY936" fmla="*/ 1184979 h 2976563"/>
                  <a:gd name="connsiteX937" fmla="*/ 3165475 w 3463925"/>
                  <a:gd name="connsiteY937" fmla="*/ 1176242 h 2976563"/>
                  <a:gd name="connsiteX938" fmla="*/ 3164681 w 3463925"/>
                  <a:gd name="connsiteY938" fmla="*/ 1176242 h 2976563"/>
                  <a:gd name="connsiteX939" fmla="*/ 3169444 w 3463925"/>
                  <a:gd name="connsiteY939" fmla="*/ 1142885 h 2976563"/>
                  <a:gd name="connsiteX940" fmla="*/ 3173412 w 3463925"/>
                  <a:gd name="connsiteY940" fmla="*/ 1107939 h 2976563"/>
                  <a:gd name="connsiteX941" fmla="*/ 3175794 w 3463925"/>
                  <a:gd name="connsiteY941" fmla="*/ 1072994 h 2976563"/>
                  <a:gd name="connsiteX942" fmla="*/ 3176588 w 3463925"/>
                  <a:gd name="connsiteY942" fmla="*/ 1038842 h 2976563"/>
                  <a:gd name="connsiteX943" fmla="*/ 3175794 w 3463925"/>
                  <a:gd name="connsiteY943" fmla="*/ 999925 h 2976563"/>
                  <a:gd name="connsiteX944" fmla="*/ 3172619 w 3463925"/>
                  <a:gd name="connsiteY944" fmla="*/ 961803 h 2976563"/>
                  <a:gd name="connsiteX945" fmla="*/ 3168650 w 3463925"/>
                  <a:gd name="connsiteY945" fmla="*/ 924474 h 2976563"/>
                  <a:gd name="connsiteX946" fmla="*/ 3161506 w 3463925"/>
                  <a:gd name="connsiteY946" fmla="*/ 887146 h 2976563"/>
                  <a:gd name="connsiteX947" fmla="*/ 3153569 w 3463925"/>
                  <a:gd name="connsiteY947" fmla="*/ 851406 h 2976563"/>
                  <a:gd name="connsiteX948" fmla="*/ 3143250 w 3463925"/>
                  <a:gd name="connsiteY948" fmla="*/ 815666 h 2976563"/>
                  <a:gd name="connsiteX949" fmla="*/ 3130550 w 3463925"/>
                  <a:gd name="connsiteY949" fmla="*/ 780720 h 2976563"/>
                  <a:gd name="connsiteX950" fmla="*/ 3117056 w 3463925"/>
                  <a:gd name="connsiteY950" fmla="*/ 746569 h 2976563"/>
                  <a:gd name="connsiteX951" fmla="*/ 3102769 w 3463925"/>
                  <a:gd name="connsiteY951" fmla="*/ 712417 h 2976563"/>
                  <a:gd name="connsiteX952" fmla="*/ 3085306 w 3463925"/>
                  <a:gd name="connsiteY952" fmla="*/ 680648 h 2976563"/>
                  <a:gd name="connsiteX953" fmla="*/ 3067844 w 3463925"/>
                  <a:gd name="connsiteY953" fmla="*/ 648879 h 2976563"/>
                  <a:gd name="connsiteX954" fmla="*/ 3048794 w 3463925"/>
                  <a:gd name="connsiteY954" fmla="*/ 619493 h 2976563"/>
                  <a:gd name="connsiteX955" fmla="*/ 3027362 w 3463925"/>
                  <a:gd name="connsiteY955" fmla="*/ 589313 h 2976563"/>
                  <a:gd name="connsiteX956" fmla="*/ 3005931 w 3463925"/>
                  <a:gd name="connsiteY956" fmla="*/ 560721 h 2976563"/>
                  <a:gd name="connsiteX957" fmla="*/ 2982119 w 3463925"/>
                  <a:gd name="connsiteY957" fmla="*/ 534511 h 2976563"/>
                  <a:gd name="connsiteX958" fmla="*/ 2956719 w 3463925"/>
                  <a:gd name="connsiteY958" fmla="*/ 507508 h 2976563"/>
                  <a:gd name="connsiteX959" fmla="*/ 2930525 w 3463925"/>
                  <a:gd name="connsiteY959" fmla="*/ 482887 h 2976563"/>
                  <a:gd name="connsiteX960" fmla="*/ 2902744 w 3463925"/>
                  <a:gd name="connsiteY960" fmla="*/ 459060 h 2976563"/>
                  <a:gd name="connsiteX961" fmla="*/ 2875756 w 3463925"/>
                  <a:gd name="connsiteY961" fmla="*/ 436822 h 2976563"/>
                  <a:gd name="connsiteX962" fmla="*/ 2845594 w 3463925"/>
                  <a:gd name="connsiteY962" fmla="*/ 416172 h 2976563"/>
                  <a:gd name="connsiteX963" fmla="*/ 2814638 w 3463925"/>
                  <a:gd name="connsiteY963" fmla="*/ 395523 h 2976563"/>
                  <a:gd name="connsiteX964" fmla="*/ 2782888 w 3463925"/>
                  <a:gd name="connsiteY964" fmla="*/ 378050 h 2976563"/>
                  <a:gd name="connsiteX965" fmla="*/ 2751138 w 3463925"/>
                  <a:gd name="connsiteY965" fmla="*/ 362165 h 2976563"/>
                  <a:gd name="connsiteX966" fmla="*/ 2717800 w 3463925"/>
                  <a:gd name="connsiteY966" fmla="*/ 346281 h 2976563"/>
                  <a:gd name="connsiteX967" fmla="*/ 2683669 w 3463925"/>
                  <a:gd name="connsiteY967" fmla="*/ 332779 h 2976563"/>
                  <a:gd name="connsiteX968" fmla="*/ 2648744 w 3463925"/>
                  <a:gd name="connsiteY968" fmla="*/ 320866 h 2976563"/>
                  <a:gd name="connsiteX969" fmla="*/ 2613025 w 3463925"/>
                  <a:gd name="connsiteY969" fmla="*/ 310541 h 2976563"/>
                  <a:gd name="connsiteX970" fmla="*/ 2577306 w 3463925"/>
                  <a:gd name="connsiteY970" fmla="*/ 302599 h 2976563"/>
                  <a:gd name="connsiteX971" fmla="*/ 2540000 w 3463925"/>
                  <a:gd name="connsiteY971" fmla="*/ 296245 h 2976563"/>
                  <a:gd name="connsiteX972" fmla="*/ 2501900 w 3463925"/>
                  <a:gd name="connsiteY972" fmla="*/ 291480 h 2976563"/>
                  <a:gd name="connsiteX973" fmla="*/ 2464594 w 3463925"/>
                  <a:gd name="connsiteY973" fmla="*/ 288303 h 2976563"/>
                  <a:gd name="connsiteX974" fmla="*/ 2426494 w 3463925"/>
                  <a:gd name="connsiteY974" fmla="*/ 286714 h 2976563"/>
                  <a:gd name="connsiteX975" fmla="*/ 2410619 w 3463925"/>
                  <a:gd name="connsiteY975" fmla="*/ 286714 h 2976563"/>
                  <a:gd name="connsiteX976" fmla="*/ 2396331 w 3463925"/>
                  <a:gd name="connsiteY976" fmla="*/ 283537 h 2976563"/>
                  <a:gd name="connsiteX977" fmla="*/ 2383631 w 3463925"/>
                  <a:gd name="connsiteY977" fmla="*/ 281155 h 2976563"/>
                  <a:gd name="connsiteX978" fmla="*/ 2370138 w 3463925"/>
                  <a:gd name="connsiteY978" fmla="*/ 275595 h 2976563"/>
                  <a:gd name="connsiteX979" fmla="*/ 2357438 w 3463925"/>
                  <a:gd name="connsiteY979" fmla="*/ 269241 h 2976563"/>
                  <a:gd name="connsiteX980" fmla="*/ 2345531 w 3463925"/>
                  <a:gd name="connsiteY980" fmla="*/ 262093 h 2976563"/>
                  <a:gd name="connsiteX981" fmla="*/ 2335212 w 3463925"/>
                  <a:gd name="connsiteY981" fmla="*/ 254151 h 2976563"/>
                  <a:gd name="connsiteX982" fmla="*/ 2324894 w 3463925"/>
                  <a:gd name="connsiteY982" fmla="*/ 244621 h 2976563"/>
                  <a:gd name="connsiteX983" fmla="*/ 2315369 w 3463925"/>
                  <a:gd name="connsiteY983" fmla="*/ 234296 h 2976563"/>
                  <a:gd name="connsiteX984" fmla="*/ 2307431 w 3463925"/>
                  <a:gd name="connsiteY984" fmla="*/ 224765 h 2976563"/>
                  <a:gd name="connsiteX985" fmla="*/ 2300288 w 3463925"/>
                  <a:gd name="connsiteY985" fmla="*/ 212057 h 2976563"/>
                  <a:gd name="connsiteX986" fmla="*/ 2293938 w 3463925"/>
                  <a:gd name="connsiteY986" fmla="*/ 200144 h 2976563"/>
                  <a:gd name="connsiteX987" fmla="*/ 2289175 w 3463925"/>
                  <a:gd name="connsiteY987" fmla="*/ 186642 h 2976563"/>
                  <a:gd name="connsiteX988" fmla="*/ 2286000 w 3463925"/>
                  <a:gd name="connsiteY988" fmla="*/ 173141 h 2976563"/>
                  <a:gd name="connsiteX989" fmla="*/ 2282825 w 3463925"/>
                  <a:gd name="connsiteY989" fmla="*/ 158845 h 2976563"/>
                  <a:gd name="connsiteX990" fmla="*/ 2282825 w 3463925"/>
                  <a:gd name="connsiteY990" fmla="*/ 143754 h 2976563"/>
                  <a:gd name="connsiteX991" fmla="*/ 2282825 w 3463925"/>
                  <a:gd name="connsiteY991" fmla="*/ 128664 h 2976563"/>
                  <a:gd name="connsiteX992" fmla="*/ 2286000 w 3463925"/>
                  <a:gd name="connsiteY992" fmla="*/ 114368 h 2976563"/>
                  <a:gd name="connsiteX993" fmla="*/ 2289175 w 3463925"/>
                  <a:gd name="connsiteY993" fmla="*/ 101661 h 2976563"/>
                  <a:gd name="connsiteX994" fmla="*/ 2293938 w 3463925"/>
                  <a:gd name="connsiteY994" fmla="*/ 88159 h 2976563"/>
                  <a:gd name="connsiteX995" fmla="*/ 2300288 w 3463925"/>
                  <a:gd name="connsiteY995" fmla="*/ 75451 h 2976563"/>
                  <a:gd name="connsiteX996" fmla="*/ 2307431 w 3463925"/>
                  <a:gd name="connsiteY996" fmla="*/ 63538 h 2976563"/>
                  <a:gd name="connsiteX997" fmla="*/ 2315369 w 3463925"/>
                  <a:gd name="connsiteY997" fmla="*/ 52419 h 2976563"/>
                  <a:gd name="connsiteX998" fmla="*/ 2324894 w 3463925"/>
                  <a:gd name="connsiteY998" fmla="*/ 42094 h 2976563"/>
                  <a:gd name="connsiteX999" fmla="*/ 2335212 w 3463925"/>
                  <a:gd name="connsiteY999" fmla="*/ 32563 h 2976563"/>
                  <a:gd name="connsiteX1000" fmla="*/ 2345531 w 3463925"/>
                  <a:gd name="connsiteY1000" fmla="*/ 24621 h 2976563"/>
                  <a:gd name="connsiteX1001" fmla="*/ 2357438 w 3463925"/>
                  <a:gd name="connsiteY1001" fmla="*/ 17473 h 2976563"/>
                  <a:gd name="connsiteX1002" fmla="*/ 2370138 w 3463925"/>
                  <a:gd name="connsiteY1002" fmla="*/ 11119 h 2976563"/>
                  <a:gd name="connsiteX1003" fmla="*/ 2383631 w 3463925"/>
                  <a:gd name="connsiteY1003" fmla="*/ 7148 h 2976563"/>
                  <a:gd name="connsiteX1004" fmla="*/ 2396331 w 3463925"/>
                  <a:gd name="connsiteY1004" fmla="*/ 3177 h 2976563"/>
                  <a:gd name="connsiteX1005" fmla="*/ 2410619 w 3463925"/>
                  <a:gd name="connsiteY1005" fmla="*/ 794 h 2976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</a:cxnLst>
                <a:rect l="l" t="t" r="r" b="b"/>
                <a:pathLst>
                  <a:path w="3463925" h="2976563">
                    <a:moveTo>
                      <a:pt x="1131888" y="2093913"/>
                    </a:moveTo>
                    <a:lnTo>
                      <a:pt x="1109662" y="2094703"/>
                    </a:lnTo>
                    <a:lnTo>
                      <a:pt x="1089025" y="2097863"/>
                    </a:lnTo>
                    <a:lnTo>
                      <a:pt x="1070769" y="2103394"/>
                    </a:lnTo>
                    <a:lnTo>
                      <a:pt x="1052512" y="2109714"/>
                    </a:lnTo>
                    <a:lnTo>
                      <a:pt x="1035050" y="2117614"/>
                    </a:lnTo>
                    <a:lnTo>
                      <a:pt x="1018381" y="2127885"/>
                    </a:lnTo>
                    <a:lnTo>
                      <a:pt x="1003300" y="2138155"/>
                    </a:lnTo>
                    <a:lnTo>
                      <a:pt x="988219" y="2150006"/>
                    </a:lnTo>
                    <a:lnTo>
                      <a:pt x="976312" y="2163437"/>
                    </a:lnTo>
                    <a:lnTo>
                      <a:pt x="963612" y="2177657"/>
                    </a:lnTo>
                    <a:lnTo>
                      <a:pt x="954088" y="2191878"/>
                    </a:lnTo>
                    <a:lnTo>
                      <a:pt x="944562" y="2207679"/>
                    </a:lnTo>
                    <a:lnTo>
                      <a:pt x="937419" y="2223480"/>
                    </a:lnTo>
                    <a:lnTo>
                      <a:pt x="931069" y="2240071"/>
                    </a:lnTo>
                    <a:lnTo>
                      <a:pt x="927100" y="2256662"/>
                    </a:lnTo>
                    <a:lnTo>
                      <a:pt x="923925" y="2273253"/>
                    </a:lnTo>
                    <a:lnTo>
                      <a:pt x="923925" y="2289843"/>
                    </a:lnTo>
                    <a:lnTo>
                      <a:pt x="924719" y="2306434"/>
                    </a:lnTo>
                    <a:lnTo>
                      <a:pt x="927100" y="2322235"/>
                    </a:lnTo>
                    <a:lnTo>
                      <a:pt x="931862" y="2338036"/>
                    </a:lnTo>
                    <a:lnTo>
                      <a:pt x="938212" y="2352257"/>
                    </a:lnTo>
                    <a:lnTo>
                      <a:pt x="946944" y="2365687"/>
                    </a:lnTo>
                    <a:lnTo>
                      <a:pt x="956469" y="2377538"/>
                    </a:lnTo>
                    <a:lnTo>
                      <a:pt x="968375" y="2388599"/>
                    </a:lnTo>
                    <a:lnTo>
                      <a:pt x="980281" y="2398079"/>
                    </a:lnTo>
                    <a:lnTo>
                      <a:pt x="994569" y="2407560"/>
                    </a:lnTo>
                    <a:lnTo>
                      <a:pt x="1008856" y="2414670"/>
                    </a:lnTo>
                    <a:lnTo>
                      <a:pt x="1025525" y="2421780"/>
                    </a:lnTo>
                    <a:lnTo>
                      <a:pt x="1042988" y="2425731"/>
                    </a:lnTo>
                    <a:lnTo>
                      <a:pt x="1060450" y="2429681"/>
                    </a:lnTo>
                    <a:lnTo>
                      <a:pt x="1079500" y="2430471"/>
                    </a:lnTo>
                    <a:lnTo>
                      <a:pt x="1099344" y="2432051"/>
                    </a:lnTo>
                    <a:lnTo>
                      <a:pt x="1119188" y="2429681"/>
                    </a:lnTo>
                    <a:lnTo>
                      <a:pt x="1139031" y="2426521"/>
                    </a:lnTo>
                    <a:lnTo>
                      <a:pt x="1158875" y="2421780"/>
                    </a:lnTo>
                    <a:lnTo>
                      <a:pt x="1177131" y="2415460"/>
                    </a:lnTo>
                    <a:lnTo>
                      <a:pt x="1194594" y="2408350"/>
                    </a:lnTo>
                    <a:lnTo>
                      <a:pt x="1212056" y="2398869"/>
                    </a:lnTo>
                    <a:lnTo>
                      <a:pt x="1228725" y="2390179"/>
                    </a:lnTo>
                    <a:lnTo>
                      <a:pt x="1243806" y="2379118"/>
                    </a:lnTo>
                    <a:lnTo>
                      <a:pt x="1257300" y="2366478"/>
                    </a:lnTo>
                    <a:lnTo>
                      <a:pt x="1269206" y="2353047"/>
                    </a:lnTo>
                    <a:lnTo>
                      <a:pt x="1281112" y="2339616"/>
                    </a:lnTo>
                    <a:lnTo>
                      <a:pt x="1291431" y="2324605"/>
                    </a:lnTo>
                    <a:lnTo>
                      <a:pt x="1299369" y="2309594"/>
                    </a:lnTo>
                    <a:lnTo>
                      <a:pt x="1305719" y="2293794"/>
                    </a:lnTo>
                    <a:lnTo>
                      <a:pt x="1310481" y="2277993"/>
                    </a:lnTo>
                    <a:lnTo>
                      <a:pt x="1313656" y="2261402"/>
                    </a:lnTo>
                    <a:lnTo>
                      <a:pt x="1314450" y="2244811"/>
                    </a:lnTo>
                    <a:lnTo>
                      <a:pt x="1313656" y="2227430"/>
                    </a:lnTo>
                    <a:lnTo>
                      <a:pt x="1310481" y="2212419"/>
                    </a:lnTo>
                    <a:lnTo>
                      <a:pt x="1306512" y="2195828"/>
                    </a:lnTo>
                    <a:lnTo>
                      <a:pt x="1300162" y="2181608"/>
                    </a:lnTo>
                    <a:lnTo>
                      <a:pt x="1292225" y="2167387"/>
                    </a:lnTo>
                    <a:lnTo>
                      <a:pt x="1282700" y="2153956"/>
                    </a:lnTo>
                    <a:lnTo>
                      <a:pt x="1271588" y="2142896"/>
                    </a:lnTo>
                    <a:lnTo>
                      <a:pt x="1258094" y="2131835"/>
                    </a:lnTo>
                    <a:lnTo>
                      <a:pt x="1244600" y="2121564"/>
                    </a:lnTo>
                    <a:lnTo>
                      <a:pt x="1228725" y="2113664"/>
                    </a:lnTo>
                    <a:lnTo>
                      <a:pt x="1212056" y="2106554"/>
                    </a:lnTo>
                    <a:lnTo>
                      <a:pt x="1193800" y="2101023"/>
                    </a:lnTo>
                    <a:lnTo>
                      <a:pt x="1173956" y="2097073"/>
                    </a:lnTo>
                    <a:lnTo>
                      <a:pt x="1153319" y="2093913"/>
                    </a:lnTo>
                    <a:close/>
                    <a:moveTo>
                      <a:pt x="1430769" y="2000250"/>
                    </a:moveTo>
                    <a:lnTo>
                      <a:pt x="1423588" y="2001040"/>
                    </a:lnTo>
                    <a:lnTo>
                      <a:pt x="1415609" y="2002619"/>
                    </a:lnTo>
                    <a:lnTo>
                      <a:pt x="1407630" y="2005778"/>
                    </a:lnTo>
                    <a:lnTo>
                      <a:pt x="1400449" y="2008937"/>
                    </a:lnTo>
                    <a:lnTo>
                      <a:pt x="1391672" y="2014466"/>
                    </a:lnTo>
                    <a:lnTo>
                      <a:pt x="1383693" y="2019204"/>
                    </a:lnTo>
                    <a:lnTo>
                      <a:pt x="1376512" y="2024733"/>
                    </a:lnTo>
                    <a:lnTo>
                      <a:pt x="1371724" y="2030261"/>
                    </a:lnTo>
                    <a:lnTo>
                      <a:pt x="1365341" y="2036579"/>
                    </a:lnTo>
                    <a:lnTo>
                      <a:pt x="1361351" y="2043687"/>
                    </a:lnTo>
                    <a:lnTo>
                      <a:pt x="1356564" y="2050795"/>
                    </a:lnTo>
                    <a:lnTo>
                      <a:pt x="1354170" y="2057903"/>
                    </a:lnTo>
                    <a:lnTo>
                      <a:pt x="1351777" y="2065011"/>
                    </a:lnTo>
                    <a:lnTo>
                      <a:pt x="1349383" y="2072119"/>
                    </a:lnTo>
                    <a:lnTo>
                      <a:pt x="1348585" y="2080806"/>
                    </a:lnTo>
                    <a:lnTo>
                      <a:pt x="1347787" y="2087914"/>
                    </a:lnTo>
                    <a:lnTo>
                      <a:pt x="1347787" y="2095022"/>
                    </a:lnTo>
                    <a:lnTo>
                      <a:pt x="1348585" y="2102919"/>
                    </a:lnTo>
                    <a:lnTo>
                      <a:pt x="1350979" y="2110027"/>
                    </a:lnTo>
                    <a:lnTo>
                      <a:pt x="1352574" y="2116345"/>
                    </a:lnTo>
                    <a:lnTo>
                      <a:pt x="1355766" y="2123453"/>
                    </a:lnTo>
                    <a:lnTo>
                      <a:pt x="1358958" y="2129771"/>
                    </a:lnTo>
                    <a:lnTo>
                      <a:pt x="1362947" y="2135300"/>
                    </a:lnTo>
                    <a:lnTo>
                      <a:pt x="1366937" y="2140828"/>
                    </a:lnTo>
                    <a:lnTo>
                      <a:pt x="1372522" y="2144777"/>
                    </a:lnTo>
                    <a:lnTo>
                      <a:pt x="1377310" y="2148726"/>
                    </a:lnTo>
                    <a:lnTo>
                      <a:pt x="1383693" y="2151885"/>
                    </a:lnTo>
                    <a:lnTo>
                      <a:pt x="1390076" y="2154254"/>
                    </a:lnTo>
                    <a:lnTo>
                      <a:pt x="1396459" y="2155833"/>
                    </a:lnTo>
                    <a:lnTo>
                      <a:pt x="1403640" y="2157413"/>
                    </a:lnTo>
                    <a:lnTo>
                      <a:pt x="1410822" y="2157413"/>
                    </a:lnTo>
                    <a:lnTo>
                      <a:pt x="1418003" y="2155833"/>
                    </a:lnTo>
                    <a:lnTo>
                      <a:pt x="1425184" y="2155044"/>
                    </a:lnTo>
                    <a:lnTo>
                      <a:pt x="1432365" y="2152674"/>
                    </a:lnTo>
                    <a:lnTo>
                      <a:pt x="1439546" y="2151095"/>
                    </a:lnTo>
                    <a:lnTo>
                      <a:pt x="1446727" y="2147936"/>
                    </a:lnTo>
                    <a:lnTo>
                      <a:pt x="1453908" y="2143987"/>
                    </a:lnTo>
                    <a:lnTo>
                      <a:pt x="1461090" y="2138459"/>
                    </a:lnTo>
                    <a:lnTo>
                      <a:pt x="1467473" y="2133720"/>
                    </a:lnTo>
                    <a:lnTo>
                      <a:pt x="1473058" y="2127402"/>
                    </a:lnTo>
                    <a:lnTo>
                      <a:pt x="1478644" y="2121084"/>
                    </a:lnTo>
                    <a:lnTo>
                      <a:pt x="1483431" y="2113976"/>
                    </a:lnTo>
                    <a:lnTo>
                      <a:pt x="1488218" y="2106868"/>
                    </a:lnTo>
                    <a:lnTo>
                      <a:pt x="1490612" y="2099760"/>
                    </a:lnTo>
                    <a:lnTo>
                      <a:pt x="1493804" y="2092652"/>
                    </a:lnTo>
                    <a:lnTo>
                      <a:pt x="1496995" y="2085544"/>
                    </a:lnTo>
                    <a:lnTo>
                      <a:pt x="1497793" y="2078437"/>
                    </a:lnTo>
                    <a:lnTo>
                      <a:pt x="1499389" y="2070539"/>
                    </a:lnTo>
                    <a:lnTo>
                      <a:pt x="1500187" y="2063431"/>
                    </a:lnTo>
                    <a:lnTo>
                      <a:pt x="1499389" y="2056323"/>
                    </a:lnTo>
                    <a:lnTo>
                      <a:pt x="1497793" y="2049215"/>
                    </a:lnTo>
                    <a:lnTo>
                      <a:pt x="1496995" y="2042107"/>
                    </a:lnTo>
                    <a:lnTo>
                      <a:pt x="1493804" y="2035789"/>
                    </a:lnTo>
                    <a:lnTo>
                      <a:pt x="1490612" y="2028681"/>
                    </a:lnTo>
                    <a:lnTo>
                      <a:pt x="1486623" y="2023153"/>
                    </a:lnTo>
                    <a:lnTo>
                      <a:pt x="1482633" y="2018415"/>
                    </a:lnTo>
                    <a:lnTo>
                      <a:pt x="1477846" y="2012886"/>
                    </a:lnTo>
                    <a:lnTo>
                      <a:pt x="1472260" y="2008937"/>
                    </a:lnTo>
                    <a:lnTo>
                      <a:pt x="1465877" y="2005778"/>
                    </a:lnTo>
                    <a:lnTo>
                      <a:pt x="1460292" y="2004199"/>
                    </a:lnTo>
                    <a:lnTo>
                      <a:pt x="1453111" y="2001830"/>
                    </a:lnTo>
                    <a:lnTo>
                      <a:pt x="1446727" y="2000250"/>
                    </a:lnTo>
                    <a:lnTo>
                      <a:pt x="1439546" y="2000250"/>
                    </a:lnTo>
                    <a:close/>
                    <a:moveTo>
                      <a:pt x="1342170" y="1662113"/>
                    </a:moveTo>
                    <a:lnTo>
                      <a:pt x="1368326" y="1662113"/>
                    </a:lnTo>
                    <a:lnTo>
                      <a:pt x="1391311" y="1662908"/>
                    </a:lnTo>
                    <a:lnTo>
                      <a:pt x="1415090" y="1663703"/>
                    </a:lnTo>
                    <a:lnTo>
                      <a:pt x="1438075" y="1666088"/>
                    </a:lnTo>
                    <a:lnTo>
                      <a:pt x="1460268" y="1669268"/>
                    </a:lnTo>
                    <a:lnTo>
                      <a:pt x="1481668" y="1673244"/>
                    </a:lnTo>
                    <a:lnTo>
                      <a:pt x="1502276" y="1678014"/>
                    </a:lnTo>
                    <a:lnTo>
                      <a:pt x="1522884" y="1683579"/>
                    </a:lnTo>
                    <a:lnTo>
                      <a:pt x="1541907" y="1688350"/>
                    </a:lnTo>
                    <a:lnTo>
                      <a:pt x="1560929" y="1695505"/>
                    </a:lnTo>
                    <a:lnTo>
                      <a:pt x="1579159" y="1702661"/>
                    </a:lnTo>
                    <a:lnTo>
                      <a:pt x="1596596" y="1709816"/>
                    </a:lnTo>
                    <a:lnTo>
                      <a:pt x="1612449" y="1718562"/>
                    </a:lnTo>
                    <a:lnTo>
                      <a:pt x="1629093" y="1727307"/>
                    </a:lnTo>
                    <a:lnTo>
                      <a:pt x="1645738" y="1736848"/>
                    </a:lnTo>
                    <a:lnTo>
                      <a:pt x="1660005" y="1747184"/>
                    </a:lnTo>
                    <a:lnTo>
                      <a:pt x="1674272" y="1757519"/>
                    </a:lnTo>
                    <a:lnTo>
                      <a:pt x="1688539" y="1768650"/>
                    </a:lnTo>
                    <a:lnTo>
                      <a:pt x="1702013" y="1779781"/>
                    </a:lnTo>
                    <a:lnTo>
                      <a:pt x="1713902" y="1792501"/>
                    </a:lnTo>
                    <a:lnTo>
                      <a:pt x="1726584" y="1804427"/>
                    </a:lnTo>
                    <a:lnTo>
                      <a:pt x="1737680" y="1817148"/>
                    </a:lnTo>
                    <a:lnTo>
                      <a:pt x="1748777" y="1829869"/>
                    </a:lnTo>
                    <a:lnTo>
                      <a:pt x="1759081" y="1843385"/>
                    </a:lnTo>
                    <a:lnTo>
                      <a:pt x="1768592" y="1856901"/>
                    </a:lnTo>
                    <a:lnTo>
                      <a:pt x="1777311" y="1871212"/>
                    </a:lnTo>
                    <a:lnTo>
                      <a:pt x="1786030" y="1885523"/>
                    </a:lnTo>
                    <a:lnTo>
                      <a:pt x="1801882" y="1914144"/>
                    </a:lnTo>
                    <a:lnTo>
                      <a:pt x="1814563" y="1945151"/>
                    </a:lnTo>
                    <a:lnTo>
                      <a:pt x="1825660" y="1976158"/>
                    </a:lnTo>
                    <a:lnTo>
                      <a:pt x="1835171" y="2007165"/>
                    </a:lnTo>
                    <a:lnTo>
                      <a:pt x="1842304" y="2038967"/>
                    </a:lnTo>
                    <a:lnTo>
                      <a:pt x="1846268" y="2070770"/>
                    </a:lnTo>
                    <a:lnTo>
                      <a:pt x="1849438" y="2102572"/>
                    </a:lnTo>
                    <a:lnTo>
                      <a:pt x="1849438" y="2134374"/>
                    </a:lnTo>
                    <a:lnTo>
                      <a:pt x="1848645" y="2166176"/>
                    </a:lnTo>
                    <a:lnTo>
                      <a:pt x="1845475" y="2197183"/>
                    </a:lnTo>
                    <a:lnTo>
                      <a:pt x="1839927" y="2226600"/>
                    </a:lnTo>
                    <a:lnTo>
                      <a:pt x="1832793" y="2256812"/>
                    </a:lnTo>
                    <a:lnTo>
                      <a:pt x="1824867" y="2285434"/>
                    </a:lnTo>
                    <a:lnTo>
                      <a:pt x="1813771" y="2311670"/>
                    </a:lnTo>
                    <a:lnTo>
                      <a:pt x="1801089" y="2337907"/>
                    </a:lnTo>
                    <a:lnTo>
                      <a:pt x="1787615" y="2360963"/>
                    </a:lnTo>
                    <a:lnTo>
                      <a:pt x="1771763" y="2384020"/>
                    </a:lnTo>
                    <a:lnTo>
                      <a:pt x="1755118" y="2405486"/>
                    </a:lnTo>
                    <a:lnTo>
                      <a:pt x="1736888" y="2424568"/>
                    </a:lnTo>
                    <a:lnTo>
                      <a:pt x="1717073" y="2444444"/>
                    </a:lnTo>
                    <a:lnTo>
                      <a:pt x="1698050" y="2463525"/>
                    </a:lnTo>
                    <a:lnTo>
                      <a:pt x="1677442" y="2481016"/>
                    </a:lnTo>
                    <a:lnTo>
                      <a:pt x="1656042" y="2498507"/>
                    </a:lnTo>
                    <a:lnTo>
                      <a:pt x="1633056" y="2515203"/>
                    </a:lnTo>
                    <a:lnTo>
                      <a:pt x="1610071" y="2530309"/>
                    </a:lnTo>
                    <a:lnTo>
                      <a:pt x="1586293" y="2544620"/>
                    </a:lnTo>
                    <a:lnTo>
                      <a:pt x="1561722" y="2558136"/>
                    </a:lnTo>
                    <a:lnTo>
                      <a:pt x="1536358" y="2570857"/>
                    </a:lnTo>
                    <a:lnTo>
                      <a:pt x="1510202" y="2581988"/>
                    </a:lnTo>
                    <a:lnTo>
                      <a:pt x="1484046" y="2592323"/>
                    </a:lnTo>
                    <a:lnTo>
                      <a:pt x="1456305" y="2601864"/>
                    </a:lnTo>
                    <a:lnTo>
                      <a:pt x="1428564" y="2609815"/>
                    </a:lnTo>
                    <a:lnTo>
                      <a:pt x="1400823" y="2616175"/>
                    </a:lnTo>
                    <a:lnTo>
                      <a:pt x="1372289" y="2621740"/>
                    </a:lnTo>
                    <a:lnTo>
                      <a:pt x="1342170" y="2626511"/>
                    </a:lnTo>
                    <a:lnTo>
                      <a:pt x="1313636" y="2628896"/>
                    </a:lnTo>
                    <a:lnTo>
                      <a:pt x="1282724" y="2631281"/>
                    </a:lnTo>
                    <a:lnTo>
                      <a:pt x="1253398" y="2632076"/>
                    </a:lnTo>
                    <a:lnTo>
                      <a:pt x="1222486" y="2631281"/>
                    </a:lnTo>
                    <a:lnTo>
                      <a:pt x="1192367" y="2628101"/>
                    </a:lnTo>
                    <a:lnTo>
                      <a:pt x="1161455" y="2624921"/>
                    </a:lnTo>
                    <a:lnTo>
                      <a:pt x="1129751" y="2620150"/>
                    </a:lnTo>
                    <a:lnTo>
                      <a:pt x="1098047" y="2612995"/>
                    </a:lnTo>
                    <a:lnTo>
                      <a:pt x="1066343" y="2604249"/>
                    </a:lnTo>
                    <a:lnTo>
                      <a:pt x="1035431" y="2595504"/>
                    </a:lnTo>
                    <a:lnTo>
                      <a:pt x="1002934" y="2584373"/>
                    </a:lnTo>
                    <a:lnTo>
                      <a:pt x="971230" y="2570857"/>
                    </a:lnTo>
                    <a:lnTo>
                      <a:pt x="938733" y="2556546"/>
                    </a:lnTo>
                    <a:lnTo>
                      <a:pt x="907029" y="2539850"/>
                    </a:lnTo>
                    <a:lnTo>
                      <a:pt x="892762" y="2530309"/>
                    </a:lnTo>
                    <a:lnTo>
                      <a:pt x="880080" y="2522359"/>
                    </a:lnTo>
                    <a:lnTo>
                      <a:pt x="866606" y="2512818"/>
                    </a:lnTo>
                    <a:lnTo>
                      <a:pt x="855509" y="2503278"/>
                    </a:lnTo>
                    <a:lnTo>
                      <a:pt x="843620" y="2493737"/>
                    </a:lnTo>
                    <a:lnTo>
                      <a:pt x="833316" y="2483401"/>
                    </a:lnTo>
                    <a:lnTo>
                      <a:pt x="824598" y="2472271"/>
                    </a:lnTo>
                    <a:lnTo>
                      <a:pt x="815086" y="2461935"/>
                    </a:lnTo>
                    <a:lnTo>
                      <a:pt x="807160" y="2451599"/>
                    </a:lnTo>
                    <a:lnTo>
                      <a:pt x="800027" y="2440469"/>
                    </a:lnTo>
                    <a:lnTo>
                      <a:pt x="787345" y="2419002"/>
                    </a:lnTo>
                    <a:lnTo>
                      <a:pt x="777041" y="2396741"/>
                    </a:lnTo>
                    <a:lnTo>
                      <a:pt x="769115" y="2376864"/>
                    </a:lnTo>
                    <a:lnTo>
                      <a:pt x="762774" y="2356988"/>
                    </a:lnTo>
                    <a:lnTo>
                      <a:pt x="758811" y="2338702"/>
                    </a:lnTo>
                    <a:lnTo>
                      <a:pt x="755641" y="2322006"/>
                    </a:lnTo>
                    <a:lnTo>
                      <a:pt x="754056" y="2307695"/>
                    </a:lnTo>
                    <a:lnTo>
                      <a:pt x="752470" y="2287024"/>
                    </a:lnTo>
                    <a:lnTo>
                      <a:pt x="752470" y="2279073"/>
                    </a:lnTo>
                    <a:lnTo>
                      <a:pt x="751678" y="2272713"/>
                    </a:lnTo>
                    <a:lnTo>
                      <a:pt x="750885" y="2256812"/>
                    </a:lnTo>
                    <a:lnTo>
                      <a:pt x="749300" y="2228985"/>
                    </a:lnTo>
                    <a:lnTo>
                      <a:pt x="750885" y="2194003"/>
                    </a:lnTo>
                    <a:lnTo>
                      <a:pt x="752470" y="2173331"/>
                    </a:lnTo>
                    <a:lnTo>
                      <a:pt x="754848" y="2151865"/>
                    </a:lnTo>
                    <a:lnTo>
                      <a:pt x="758019" y="2128013"/>
                    </a:lnTo>
                    <a:lnTo>
                      <a:pt x="761982" y="2103367"/>
                    </a:lnTo>
                    <a:lnTo>
                      <a:pt x="766737" y="2078720"/>
                    </a:lnTo>
                    <a:lnTo>
                      <a:pt x="773078" y="2051688"/>
                    </a:lnTo>
                    <a:lnTo>
                      <a:pt x="781797" y="2026247"/>
                    </a:lnTo>
                    <a:lnTo>
                      <a:pt x="791308" y="1998420"/>
                    </a:lnTo>
                    <a:lnTo>
                      <a:pt x="803197" y="1972183"/>
                    </a:lnTo>
                    <a:lnTo>
                      <a:pt x="815086" y="1944356"/>
                    </a:lnTo>
                    <a:lnTo>
                      <a:pt x="830938" y="1917325"/>
                    </a:lnTo>
                    <a:lnTo>
                      <a:pt x="847583" y="1891088"/>
                    </a:lnTo>
                    <a:lnTo>
                      <a:pt x="867398" y="1864851"/>
                    </a:lnTo>
                    <a:lnTo>
                      <a:pt x="888799" y="1839410"/>
                    </a:lnTo>
                    <a:lnTo>
                      <a:pt x="901480" y="1827484"/>
                    </a:lnTo>
                    <a:lnTo>
                      <a:pt x="913370" y="1814763"/>
                    </a:lnTo>
                    <a:lnTo>
                      <a:pt x="926844" y="1803632"/>
                    </a:lnTo>
                    <a:lnTo>
                      <a:pt x="940318" y="1790911"/>
                    </a:lnTo>
                    <a:lnTo>
                      <a:pt x="954585" y="1780576"/>
                    </a:lnTo>
                    <a:lnTo>
                      <a:pt x="969645" y="1769445"/>
                    </a:lnTo>
                    <a:lnTo>
                      <a:pt x="985497" y="1759109"/>
                    </a:lnTo>
                    <a:lnTo>
                      <a:pt x="1002934" y="1748774"/>
                    </a:lnTo>
                    <a:lnTo>
                      <a:pt x="1020371" y="1740028"/>
                    </a:lnTo>
                    <a:lnTo>
                      <a:pt x="1037016" y="1730487"/>
                    </a:lnTo>
                    <a:lnTo>
                      <a:pt x="1056831" y="1721742"/>
                    </a:lnTo>
                    <a:lnTo>
                      <a:pt x="1076647" y="1712996"/>
                    </a:lnTo>
                    <a:lnTo>
                      <a:pt x="1096462" y="1705046"/>
                    </a:lnTo>
                    <a:lnTo>
                      <a:pt x="1118655" y="1697890"/>
                    </a:lnTo>
                    <a:lnTo>
                      <a:pt x="1140848" y="1691530"/>
                    </a:lnTo>
                    <a:lnTo>
                      <a:pt x="1163041" y="1685169"/>
                    </a:lnTo>
                    <a:lnTo>
                      <a:pt x="1186819" y="1680399"/>
                    </a:lnTo>
                    <a:lnTo>
                      <a:pt x="1212182" y="1674834"/>
                    </a:lnTo>
                    <a:lnTo>
                      <a:pt x="1238338" y="1670859"/>
                    </a:lnTo>
                    <a:lnTo>
                      <a:pt x="1264494" y="1666883"/>
                    </a:lnTo>
                    <a:lnTo>
                      <a:pt x="1291443" y="1664498"/>
                    </a:lnTo>
                    <a:lnTo>
                      <a:pt x="1317599" y="1662908"/>
                    </a:lnTo>
                    <a:close/>
                    <a:moveTo>
                      <a:pt x="1432302" y="1412875"/>
                    </a:moveTo>
                    <a:lnTo>
                      <a:pt x="1379141" y="1415255"/>
                    </a:lnTo>
                    <a:lnTo>
                      <a:pt x="1325980" y="1418428"/>
                    </a:lnTo>
                    <a:lnTo>
                      <a:pt x="1272819" y="1423188"/>
                    </a:lnTo>
                    <a:lnTo>
                      <a:pt x="1220451" y="1429534"/>
                    </a:lnTo>
                    <a:lnTo>
                      <a:pt x="1168877" y="1437467"/>
                    </a:lnTo>
                    <a:lnTo>
                      <a:pt x="1118890" y="1447780"/>
                    </a:lnTo>
                    <a:lnTo>
                      <a:pt x="1068903" y="1458093"/>
                    </a:lnTo>
                    <a:lnTo>
                      <a:pt x="1020502" y="1470785"/>
                    </a:lnTo>
                    <a:lnTo>
                      <a:pt x="972895" y="1485065"/>
                    </a:lnTo>
                    <a:lnTo>
                      <a:pt x="926875" y="1500137"/>
                    </a:lnTo>
                    <a:lnTo>
                      <a:pt x="881649" y="1516796"/>
                    </a:lnTo>
                    <a:lnTo>
                      <a:pt x="838009" y="1534249"/>
                    </a:lnTo>
                    <a:lnTo>
                      <a:pt x="795956" y="1553288"/>
                    </a:lnTo>
                    <a:lnTo>
                      <a:pt x="754697" y="1573120"/>
                    </a:lnTo>
                    <a:lnTo>
                      <a:pt x="715818" y="1594539"/>
                    </a:lnTo>
                    <a:lnTo>
                      <a:pt x="677733" y="1616751"/>
                    </a:lnTo>
                    <a:lnTo>
                      <a:pt x="642028" y="1640549"/>
                    </a:lnTo>
                    <a:lnTo>
                      <a:pt x="607116" y="1665141"/>
                    </a:lnTo>
                    <a:lnTo>
                      <a:pt x="574584" y="1690527"/>
                    </a:lnTo>
                    <a:lnTo>
                      <a:pt x="543640" y="1717499"/>
                    </a:lnTo>
                    <a:lnTo>
                      <a:pt x="515076" y="1745264"/>
                    </a:lnTo>
                    <a:lnTo>
                      <a:pt x="487305" y="1773822"/>
                    </a:lnTo>
                    <a:lnTo>
                      <a:pt x="462708" y="1803967"/>
                    </a:lnTo>
                    <a:lnTo>
                      <a:pt x="438905" y="1833319"/>
                    </a:lnTo>
                    <a:lnTo>
                      <a:pt x="419069" y="1864257"/>
                    </a:lnTo>
                    <a:lnTo>
                      <a:pt x="400026" y="1895989"/>
                    </a:lnTo>
                    <a:lnTo>
                      <a:pt x="384157" y="1928514"/>
                    </a:lnTo>
                    <a:lnTo>
                      <a:pt x="369875" y="1961039"/>
                    </a:lnTo>
                    <a:lnTo>
                      <a:pt x="363527" y="1977698"/>
                    </a:lnTo>
                    <a:lnTo>
                      <a:pt x="357973" y="1995150"/>
                    </a:lnTo>
                    <a:lnTo>
                      <a:pt x="353212" y="2012603"/>
                    </a:lnTo>
                    <a:lnTo>
                      <a:pt x="349245" y="2029262"/>
                    </a:lnTo>
                    <a:lnTo>
                      <a:pt x="345278" y="2046714"/>
                    </a:lnTo>
                    <a:lnTo>
                      <a:pt x="342104" y="2064167"/>
                    </a:lnTo>
                    <a:lnTo>
                      <a:pt x="339724" y="2082412"/>
                    </a:lnTo>
                    <a:lnTo>
                      <a:pt x="338137" y="2099865"/>
                    </a:lnTo>
                    <a:lnTo>
                      <a:pt x="336550" y="2117317"/>
                    </a:lnTo>
                    <a:lnTo>
                      <a:pt x="336550" y="2135563"/>
                    </a:lnTo>
                    <a:lnTo>
                      <a:pt x="336550" y="2153808"/>
                    </a:lnTo>
                    <a:lnTo>
                      <a:pt x="338137" y="2171261"/>
                    </a:lnTo>
                    <a:lnTo>
                      <a:pt x="339724" y="2188713"/>
                    </a:lnTo>
                    <a:lnTo>
                      <a:pt x="342104" y="2206166"/>
                    </a:lnTo>
                    <a:lnTo>
                      <a:pt x="345278" y="2223618"/>
                    </a:lnTo>
                    <a:lnTo>
                      <a:pt x="349245" y="2241070"/>
                    </a:lnTo>
                    <a:lnTo>
                      <a:pt x="353212" y="2258523"/>
                    </a:lnTo>
                    <a:lnTo>
                      <a:pt x="357973" y="2275182"/>
                    </a:lnTo>
                    <a:lnTo>
                      <a:pt x="363527" y="2291048"/>
                    </a:lnTo>
                    <a:lnTo>
                      <a:pt x="369875" y="2307707"/>
                    </a:lnTo>
                    <a:lnTo>
                      <a:pt x="377016" y="2324366"/>
                    </a:lnTo>
                    <a:lnTo>
                      <a:pt x="384157" y="2340232"/>
                    </a:lnTo>
                    <a:lnTo>
                      <a:pt x="400026" y="2371963"/>
                    </a:lnTo>
                    <a:lnTo>
                      <a:pt x="419069" y="2402902"/>
                    </a:lnTo>
                    <a:lnTo>
                      <a:pt x="438905" y="2433047"/>
                    </a:lnTo>
                    <a:lnTo>
                      <a:pt x="462708" y="2461605"/>
                    </a:lnTo>
                    <a:lnTo>
                      <a:pt x="487305" y="2489370"/>
                    </a:lnTo>
                    <a:lnTo>
                      <a:pt x="515076" y="2515549"/>
                    </a:lnTo>
                    <a:lnTo>
                      <a:pt x="543640" y="2542521"/>
                    </a:lnTo>
                    <a:lnTo>
                      <a:pt x="574584" y="2567113"/>
                    </a:lnTo>
                    <a:lnTo>
                      <a:pt x="607116" y="2590912"/>
                    </a:lnTo>
                    <a:lnTo>
                      <a:pt x="642028" y="2613124"/>
                    </a:lnTo>
                    <a:lnTo>
                      <a:pt x="677733" y="2634543"/>
                    </a:lnTo>
                    <a:lnTo>
                      <a:pt x="715818" y="2654375"/>
                    </a:lnTo>
                    <a:lnTo>
                      <a:pt x="754697" y="2673414"/>
                    </a:lnTo>
                    <a:lnTo>
                      <a:pt x="795956" y="2690866"/>
                    </a:lnTo>
                    <a:lnTo>
                      <a:pt x="838009" y="2707525"/>
                    </a:lnTo>
                    <a:lnTo>
                      <a:pt x="881649" y="2721805"/>
                    </a:lnTo>
                    <a:lnTo>
                      <a:pt x="926875" y="2735290"/>
                    </a:lnTo>
                    <a:lnTo>
                      <a:pt x="972895" y="2746397"/>
                    </a:lnTo>
                    <a:lnTo>
                      <a:pt x="1020502" y="2756709"/>
                    </a:lnTo>
                    <a:lnTo>
                      <a:pt x="1068903" y="2766229"/>
                    </a:lnTo>
                    <a:lnTo>
                      <a:pt x="1118890" y="2773368"/>
                    </a:lnTo>
                    <a:lnTo>
                      <a:pt x="1168877" y="2778128"/>
                    </a:lnTo>
                    <a:lnTo>
                      <a:pt x="1220451" y="2781301"/>
                    </a:lnTo>
                    <a:lnTo>
                      <a:pt x="1272819" y="2782888"/>
                    </a:lnTo>
                    <a:lnTo>
                      <a:pt x="1325980" y="2782888"/>
                    </a:lnTo>
                    <a:lnTo>
                      <a:pt x="1379141" y="2782095"/>
                    </a:lnTo>
                    <a:lnTo>
                      <a:pt x="1432302" y="2778922"/>
                    </a:lnTo>
                    <a:lnTo>
                      <a:pt x="1485463" y="2773368"/>
                    </a:lnTo>
                    <a:lnTo>
                      <a:pt x="1537830" y="2766229"/>
                    </a:lnTo>
                    <a:lnTo>
                      <a:pt x="1589404" y="2757503"/>
                    </a:lnTo>
                    <a:lnTo>
                      <a:pt x="1640185" y="2746397"/>
                    </a:lnTo>
                    <a:lnTo>
                      <a:pt x="1689379" y="2733704"/>
                    </a:lnTo>
                    <a:lnTo>
                      <a:pt x="1737779" y="2719425"/>
                    </a:lnTo>
                    <a:lnTo>
                      <a:pt x="1786180" y="2704352"/>
                    </a:lnTo>
                    <a:lnTo>
                      <a:pt x="1832200" y="2687693"/>
                    </a:lnTo>
                    <a:lnTo>
                      <a:pt x="1877426" y="2668654"/>
                    </a:lnTo>
                    <a:lnTo>
                      <a:pt x="1920272" y="2648822"/>
                    </a:lnTo>
                    <a:lnTo>
                      <a:pt x="1963118" y="2627403"/>
                    </a:lnTo>
                    <a:lnTo>
                      <a:pt x="2003584" y="2605191"/>
                    </a:lnTo>
                    <a:lnTo>
                      <a:pt x="2043257" y="2581392"/>
                    </a:lnTo>
                    <a:lnTo>
                      <a:pt x="2081342" y="2556800"/>
                    </a:lnTo>
                    <a:lnTo>
                      <a:pt x="2117048" y="2529828"/>
                    </a:lnTo>
                    <a:lnTo>
                      <a:pt x="2151959" y="2503650"/>
                    </a:lnTo>
                    <a:lnTo>
                      <a:pt x="2184491" y="2475884"/>
                    </a:lnTo>
                    <a:lnTo>
                      <a:pt x="2215435" y="2445739"/>
                    </a:lnTo>
                    <a:lnTo>
                      <a:pt x="2243999" y="2416388"/>
                    </a:lnTo>
                    <a:lnTo>
                      <a:pt x="2271770" y="2385449"/>
                    </a:lnTo>
                    <a:lnTo>
                      <a:pt x="2296367" y="2355304"/>
                    </a:lnTo>
                    <a:lnTo>
                      <a:pt x="2320170" y="2321986"/>
                    </a:lnTo>
                    <a:lnTo>
                      <a:pt x="2340800" y="2289461"/>
                    </a:lnTo>
                    <a:lnTo>
                      <a:pt x="2359843" y="2256936"/>
                    </a:lnTo>
                    <a:lnTo>
                      <a:pt x="2376505" y="2222032"/>
                    </a:lnTo>
                    <a:lnTo>
                      <a:pt x="2389994" y="2187920"/>
                    </a:lnTo>
                    <a:lnTo>
                      <a:pt x="2401895" y="2153015"/>
                    </a:lnTo>
                    <a:lnTo>
                      <a:pt x="2405863" y="2135563"/>
                    </a:lnTo>
                    <a:lnTo>
                      <a:pt x="2411417" y="2118110"/>
                    </a:lnTo>
                    <a:lnTo>
                      <a:pt x="2414590" y="2099865"/>
                    </a:lnTo>
                    <a:lnTo>
                      <a:pt x="2416971" y="2082412"/>
                    </a:lnTo>
                    <a:lnTo>
                      <a:pt x="2419351" y="2064167"/>
                    </a:lnTo>
                    <a:lnTo>
                      <a:pt x="2421732" y="2046714"/>
                    </a:lnTo>
                    <a:lnTo>
                      <a:pt x="2422525" y="2027675"/>
                    </a:lnTo>
                    <a:lnTo>
                      <a:pt x="2422525" y="2010223"/>
                    </a:lnTo>
                    <a:lnTo>
                      <a:pt x="2422525" y="1991977"/>
                    </a:lnTo>
                    <a:lnTo>
                      <a:pt x="2421732" y="1974525"/>
                    </a:lnTo>
                    <a:lnTo>
                      <a:pt x="2419351" y="1957072"/>
                    </a:lnTo>
                    <a:lnTo>
                      <a:pt x="2416971" y="1939620"/>
                    </a:lnTo>
                    <a:lnTo>
                      <a:pt x="2414590" y="1923754"/>
                    </a:lnTo>
                    <a:lnTo>
                      <a:pt x="2411417" y="1906302"/>
                    </a:lnTo>
                    <a:lnTo>
                      <a:pt x="2405863" y="1889643"/>
                    </a:lnTo>
                    <a:lnTo>
                      <a:pt x="2401895" y="1872984"/>
                    </a:lnTo>
                    <a:lnTo>
                      <a:pt x="2395548" y="1857118"/>
                    </a:lnTo>
                    <a:lnTo>
                      <a:pt x="2389994" y="1841252"/>
                    </a:lnTo>
                    <a:lnTo>
                      <a:pt x="2383646" y="1826179"/>
                    </a:lnTo>
                    <a:lnTo>
                      <a:pt x="2376505" y="1811107"/>
                    </a:lnTo>
                    <a:lnTo>
                      <a:pt x="2367777" y="1795241"/>
                    </a:lnTo>
                    <a:lnTo>
                      <a:pt x="2359843" y="1780962"/>
                    </a:lnTo>
                    <a:lnTo>
                      <a:pt x="2340800" y="1751610"/>
                    </a:lnTo>
                    <a:lnTo>
                      <a:pt x="2320170" y="1723845"/>
                    </a:lnTo>
                    <a:lnTo>
                      <a:pt x="2296367" y="1696873"/>
                    </a:lnTo>
                    <a:lnTo>
                      <a:pt x="2271770" y="1671488"/>
                    </a:lnTo>
                    <a:lnTo>
                      <a:pt x="2243999" y="1646102"/>
                    </a:lnTo>
                    <a:lnTo>
                      <a:pt x="2215435" y="1622304"/>
                    </a:lnTo>
                    <a:lnTo>
                      <a:pt x="2184491" y="1600885"/>
                    </a:lnTo>
                    <a:lnTo>
                      <a:pt x="2151959" y="1579466"/>
                    </a:lnTo>
                    <a:lnTo>
                      <a:pt x="2117048" y="1558841"/>
                    </a:lnTo>
                    <a:lnTo>
                      <a:pt x="2081342" y="1540595"/>
                    </a:lnTo>
                    <a:lnTo>
                      <a:pt x="2043257" y="1521556"/>
                    </a:lnTo>
                    <a:lnTo>
                      <a:pt x="2003584" y="1505690"/>
                    </a:lnTo>
                    <a:lnTo>
                      <a:pt x="1963118" y="1491411"/>
                    </a:lnTo>
                    <a:lnTo>
                      <a:pt x="1920272" y="1476339"/>
                    </a:lnTo>
                    <a:lnTo>
                      <a:pt x="1877426" y="1464439"/>
                    </a:lnTo>
                    <a:lnTo>
                      <a:pt x="1832200" y="1453333"/>
                    </a:lnTo>
                    <a:lnTo>
                      <a:pt x="1786180" y="1443020"/>
                    </a:lnTo>
                    <a:lnTo>
                      <a:pt x="1737779" y="1435087"/>
                    </a:lnTo>
                    <a:lnTo>
                      <a:pt x="1689379" y="1427154"/>
                    </a:lnTo>
                    <a:lnTo>
                      <a:pt x="1640185" y="1421601"/>
                    </a:lnTo>
                    <a:lnTo>
                      <a:pt x="1589404" y="1417635"/>
                    </a:lnTo>
                    <a:lnTo>
                      <a:pt x="1537830" y="1414462"/>
                    </a:lnTo>
                    <a:lnTo>
                      <a:pt x="1485463" y="1412875"/>
                    </a:lnTo>
                    <a:close/>
                    <a:moveTo>
                      <a:pt x="1402186" y="573088"/>
                    </a:moveTo>
                    <a:lnTo>
                      <a:pt x="1433928" y="573088"/>
                    </a:lnTo>
                    <a:lnTo>
                      <a:pt x="1463289" y="573883"/>
                    </a:lnTo>
                    <a:lnTo>
                      <a:pt x="1489476" y="577060"/>
                    </a:lnTo>
                    <a:lnTo>
                      <a:pt x="1514869" y="581031"/>
                    </a:lnTo>
                    <a:lnTo>
                      <a:pt x="1537882" y="587385"/>
                    </a:lnTo>
                    <a:lnTo>
                      <a:pt x="1559308" y="595328"/>
                    </a:lnTo>
                    <a:lnTo>
                      <a:pt x="1579146" y="604859"/>
                    </a:lnTo>
                    <a:lnTo>
                      <a:pt x="1597398" y="615185"/>
                    </a:lnTo>
                    <a:lnTo>
                      <a:pt x="1613268" y="627099"/>
                    </a:lnTo>
                    <a:lnTo>
                      <a:pt x="1629139" y="639807"/>
                    </a:lnTo>
                    <a:lnTo>
                      <a:pt x="1642629" y="653310"/>
                    </a:lnTo>
                    <a:lnTo>
                      <a:pt x="1654532" y="668401"/>
                    </a:lnTo>
                    <a:lnTo>
                      <a:pt x="1664848" y="683492"/>
                    </a:lnTo>
                    <a:lnTo>
                      <a:pt x="1675164" y="699378"/>
                    </a:lnTo>
                    <a:lnTo>
                      <a:pt x="1683100" y="716852"/>
                    </a:lnTo>
                    <a:lnTo>
                      <a:pt x="1690242" y="732737"/>
                    </a:lnTo>
                    <a:lnTo>
                      <a:pt x="1696590" y="750211"/>
                    </a:lnTo>
                    <a:lnTo>
                      <a:pt x="1702145" y="768480"/>
                    </a:lnTo>
                    <a:lnTo>
                      <a:pt x="1706906" y="785954"/>
                    </a:lnTo>
                    <a:lnTo>
                      <a:pt x="1710080" y="803428"/>
                    </a:lnTo>
                    <a:lnTo>
                      <a:pt x="1713254" y="822490"/>
                    </a:lnTo>
                    <a:lnTo>
                      <a:pt x="1714842" y="839965"/>
                    </a:lnTo>
                    <a:lnTo>
                      <a:pt x="1718016" y="874913"/>
                    </a:lnTo>
                    <a:lnTo>
                      <a:pt x="1718809" y="907478"/>
                    </a:lnTo>
                    <a:lnTo>
                      <a:pt x="1707700" y="957517"/>
                    </a:lnTo>
                    <a:lnTo>
                      <a:pt x="1698971" y="1000408"/>
                    </a:lnTo>
                    <a:lnTo>
                      <a:pt x="1695797" y="1020265"/>
                    </a:lnTo>
                    <a:lnTo>
                      <a:pt x="1693416" y="1037739"/>
                    </a:lnTo>
                    <a:lnTo>
                      <a:pt x="1692622" y="1052830"/>
                    </a:lnTo>
                    <a:lnTo>
                      <a:pt x="1693416" y="1059184"/>
                    </a:lnTo>
                    <a:lnTo>
                      <a:pt x="1694210" y="1065538"/>
                    </a:lnTo>
                    <a:lnTo>
                      <a:pt x="1696590" y="1071893"/>
                    </a:lnTo>
                    <a:lnTo>
                      <a:pt x="1698971" y="1076658"/>
                    </a:lnTo>
                    <a:lnTo>
                      <a:pt x="1702145" y="1080630"/>
                    </a:lnTo>
                    <a:lnTo>
                      <a:pt x="1706113" y="1084601"/>
                    </a:lnTo>
                    <a:lnTo>
                      <a:pt x="1710080" y="1087778"/>
                    </a:lnTo>
                    <a:lnTo>
                      <a:pt x="1716429" y="1090161"/>
                    </a:lnTo>
                    <a:lnTo>
                      <a:pt x="1721983" y="1091750"/>
                    </a:lnTo>
                    <a:lnTo>
                      <a:pt x="1729125" y="1093338"/>
                    </a:lnTo>
                    <a:lnTo>
                      <a:pt x="1737854" y="1093338"/>
                    </a:lnTo>
                    <a:lnTo>
                      <a:pt x="1746583" y="1093338"/>
                    </a:lnTo>
                    <a:lnTo>
                      <a:pt x="1769596" y="1090161"/>
                    </a:lnTo>
                    <a:lnTo>
                      <a:pt x="1795783" y="1083807"/>
                    </a:lnTo>
                    <a:lnTo>
                      <a:pt x="1827524" y="1074276"/>
                    </a:lnTo>
                    <a:lnTo>
                      <a:pt x="1849744" y="1065538"/>
                    </a:lnTo>
                    <a:lnTo>
                      <a:pt x="1874343" y="1056007"/>
                    </a:lnTo>
                    <a:lnTo>
                      <a:pt x="1906878" y="1042505"/>
                    </a:lnTo>
                    <a:lnTo>
                      <a:pt x="1946556" y="1029796"/>
                    </a:lnTo>
                    <a:lnTo>
                      <a:pt x="1991787" y="1013911"/>
                    </a:lnTo>
                    <a:lnTo>
                      <a:pt x="2040987" y="1000408"/>
                    </a:lnTo>
                    <a:lnTo>
                      <a:pt x="2067967" y="993260"/>
                    </a:lnTo>
                    <a:lnTo>
                      <a:pt x="2094154" y="987700"/>
                    </a:lnTo>
                    <a:lnTo>
                      <a:pt x="2121928" y="982140"/>
                    </a:lnTo>
                    <a:lnTo>
                      <a:pt x="2150496" y="977374"/>
                    </a:lnTo>
                    <a:lnTo>
                      <a:pt x="2178269" y="973403"/>
                    </a:lnTo>
                    <a:lnTo>
                      <a:pt x="2206837" y="970226"/>
                    </a:lnTo>
                    <a:lnTo>
                      <a:pt x="2236198" y="967843"/>
                    </a:lnTo>
                    <a:lnTo>
                      <a:pt x="2264765" y="967843"/>
                    </a:lnTo>
                    <a:lnTo>
                      <a:pt x="2292539" y="967843"/>
                    </a:lnTo>
                    <a:lnTo>
                      <a:pt x="2319520" y="970226"/>
                    </a:lnTo>
                    <a:lnTo>
                      <a:pt x="2347294" y="973403"/>
                    </a:lnTo>
                    <a:lnTo>
                      <a:pt x="2374274" y="978168"/>
                    </a:lnTo>
                    <a:lnTo>
                      <a:pt x="2399667" y="985317"/>
                    </a:lnTo>
                    <a:lnTo>
                      <a:pt x="2424267" y="993260"/>
                    </a:lnTo>
                    <a:lnTo>
                      <a:pt x="2448073" y="1005174"/>
                    </a:lnTo>
                    <a:lnTo>
                      <a:pt x="2459183" y="1010734"/>
                    </a:lnTo>
                    <a:lnTo>
                      <a:pt x="2470292" y="1017088"/>
                    </a:lnTo>
                    <a:lnTo>
                      <a:pt x="2480608" y="1024236"/>
                    </a:lnTo>
                    <a:lnTo>
                      <a:pt x="2490924" y="1032179"/>
                    </a:lnTo>
                    <a:lnTo>
                      <a:pt x="2501240" y="1040916"/>
                    </a:lnTo>
                    <a:lnTo>
                      <a:pt x="2510763" y="1049653"/>
                    </a:lnTo>
                    <a:lnTo>
                      <a:pt x="2525047" y="1065538"/>
                    </a:lnTo>
                    <a:lnTo>
                      <a:pt x="2536950" y="1080630"/>
                    </a:lnTo>
                    <a:lnTo>
                      <a:pt x="2548059" y="1096515"/>
                    </a:lnTo>
                    <a:lnTo>
                      <a:pt x="2557582" y="1112401"/>
                    </a:lnTo>
                    <a:lnTo>
                      <a:pt x="2565517" y="1129080"/>
                    </a:lnTo>
                    <a:lnTo>
                      <a:pt x="2572659" y="1144172"/>
                    </a:lnTo>
                    <a:lnTo>
                      <a:pt x="2578214" y="1160851"/>
                    </a:lnTo>
                    <a:lnTo>
                      <a:pt x="2582182" y="1177531"/>
                    </a:lnTo>
                    <a:lnTo>
                      <a:pt x="2585356" y="1193417"/>
                    </a:lnTo>
                    <a:lnTo>
                      <a:pt x="2587736" y="1210096"/>
                    </a:lnTo>
                    <a:lnTo>
                      <a:pt x="2589324" y="1225188"/>
                    </a:lnTo>
                    <a:lnTo>
                      <a:pt x="2589324" y="1241073"/>
                    </a:lnTo>
                    <a:lnTo>
                      <a:pt x="2589324" y="1256164"/>
                    </a:lnTo>
                    <a:lnTo>
                      <a:pt x="2588530" y="1271256"/>
                    </a:lnTo>
                    <a:lnTo>
                      <a:pt x="2586149" y="1287141"/>
                    </a:lnTo>
                    <a:lnTo>
                      <a:pt x="2584562" y="1301438"/>
                    </a:lnTo>
                    <a:lnTo>
                      <a:pt x="2578214" y="1327649"/>
                    </a:lnTo>
                    <a:lnTo>
                      <a:pt x="2571072" y="1353860"/>
                    </a:lnTo>
                    <a:lnTo>
                      <a:pt x="2563137" y="1375306"/>
                    </a:lnTo>
                    <a:lnTo>
                      <a:pt x="2555995" y="1394368"/>
                    </a:lnTo>
                    <a:lnTo>
                      <a:pt x="2548059" y="1410254"/>
                    </a:lnTo>
                    <a:lnTo>
                      <a:pt x="2542504" y="1421374"/>
                    </a:lnTo>
                    <a:lnTo>
                      <a:pt x="2536950" y="1431699"/>
                    </a:lnTo>
                    <a:lnTo>
                      <a:pt x="2533776" y="1434876"/>
                    </a:lnTo>
                    <a:lnTo>
                      <a:pt x="2529014" y="1443613"/>
                    </a:lnTo>
                    <a:lnTo>
                      <a:pt x="2525840" y="1449173"/>
                    </a:lnTo>
                    <a:lnTo>
                      <a:pt x="2522666" y="1456322"/>
                    </a:lnTo>
                    <a:lnTo>
                      <a:pt x="2521872" y="1463470"/>
                    </a:lnTo>
                    <a:lnTo>
                      <a:pt x="2521079" y="1471413"/>
                    </a:lnTo>
                    <a:lnTo>
                      <a:pt x="2521872" y="1480150"/>
                    </a:lnTo>
                    <a:lnTo>
                      <a:pt x="2525047" y="1488093"/>
                    </a:lnTo>
                    <a:lnTo>
                      <a:pt x="2529808" y="1497624"/>
                    </a:lnTo>
                    <a:lnTo>
                      <a:pt x="2538537" y="1504772"/>
                    </a:lnTo>
                    <a:lnTo>
                      <a:pt x="2550440" y="1512715"/>
                    </a:lnTo>
                    <a:lnTo>
                      <a:pt x="2564724" y="1519864"/>
                    </a:lnTo>
                    <a:lnTo>
                      <a:pt x="2584562" y="1526218"/>
                    </a:lnTo>
                    <a:lnTo>
                      <a:pt x="2606782" y="1532572"/>
                    </a:lnTo>
                    <a:lnTo>
                      <a:pt x="2621065" y="1534955"/>
                    </a:lnTo>
                    <a:lnTo>
                      <a:pt x="2636936" y="1539720"/>
                    </a:lnTo>
                    <a:lnTo>
                      <a:pt x="2652807" y="1544486"/>
                    </a:lnTo>
                    <a:lnTo>
                      <a:pt x="2670265" y="1550840"/>
                    </a:lnTo>
                    <a:lnTo>
                      <a:pt x="2690103" y="1557989"/>
                    </a:lnTo>
                    <a:lnTo>
                      <a:pt x="2709148" y="1565931"/>
                    </a:lnTo>
                    <a:lnTo>
                      <a:pt x="2729780" y="1576257"/>
                    </a:lnTo>
                    <a:lnTo>
                      <a:pt x="2750412" y="1586582"/>
                    </a:lnTo>
                    <a:lnTo>
                      <a:pt x="2771838" y="1599291"/>
                    </a:lnTo>
                    <a:lnTo>
                      <a:pt x="2793264" y="1611999"/>
                    </a:lnTo>
                    <a:lnTo>
                      <a:pt x="2813896" y="1626296"/>
                    </a:lnTo>
                    <a:lnTo>
                      <a:pt x="2835321" y="1642976"/>
                    </a:lnTo>
                    <a:lnTo>
                      <a:pt x="2855953" y="1659656"/>
                    </a:lnTo>
                    <a:lnTo>
                      <a:pt x="2876585" y="1677924"/>
                    </a:lnTo>
                    <a:lnTo>
                      <a:pt x="2894837" y="1698575"/>
                    </a:lnTo>
                    <a:lnTo>
                      <a:pt x="2913088" y="1719226"/>
                    </a:lnTo>
                    <a:lnTo>
                      <a:pt x="2930546" y="1741466"/>
                    </a:lnTo>
                    <a:lnTo>
                      <a:pt x="2947210" y="1766088"/>
                    </a:lnTo>
                    <a:lnTo>
                      <a:pt x="2961494" y="1791505"/>
                    </a:lnTo>
                    <a:lnTo>
                      <a:pt x="2974984" y="1818511"/>
                    </a:lnTo>
                    <a:lnTo>
                      <a:pt x="2986094" y="1847104"/>
                    </a:lnTo>
                    <a:lnTo>
                      <a:pt x="2995616" y="1877287"/>
                    </a:lnTo>
                    <a:lnTo>
                      <a:pt x="2998790" y="1892378"/>
                    </a:lnTo>
                    <a:lnTo>
                      <a:pt x="3002758" y="1909058"/>
                    </a:lnTo>
                    <a:lnTo>
                      <a:pt x="3004345" y="1924943"/>
                    </a:lnTo>
                    <a:lnTo>
                      <a:pt x="3006726" y="1941623"/>
                    </a:lnTo>
                    <a:lnTo>
                      <a:pt x="3007520" y="1959097"/>
                    </a:lnTo>
                    <a:lnTo>
                      <a:pt x="3008313" y="1976571"/>
                    </a:lnTo>
                    <a:lnTo>
                      <a:pt x="3008313" y="1994045"/>
                    </a:lnTo>
                    <a:lnTo>
                      <a:pt x="3008313" y="2012314"/>
                    </a:lnTo>
                    <a:lnTo>
                      <a:pt x="3006726" y="2030582"/>
                    </a:lnTo>
                    <a:lnTo>
                      <a:pt x="3004345" y="2050439"/>
                    </a:lnTo>
                    <a:lnTo>
                      <a:pt x="3002758" y="2069501"/>
                    </a:lnTo>
                    <a:lnTo>
                      <a:pt x="2998790" y="2090152"/>
                    </a:lnTo>
                    <a:lnTo>
                      <a:pt x="2994029" y="2110804"/>
                    </a:lnTo>
                    <a:lnTo>
                      <a:pt x="2989268" y="2131455"/>
                    </a:lnTo>
                    <a:lnTo>
                      <a:pt x="2982920" y="2152900"/>
                    </a:lnTo>
                    <a:lnTo>
                      <a:pt x="2975778" y="2174346"/>
                    </a:lnTo>
                    <a:lnTo>
                      <a:pt x="2967842" y="2197380"/>
                    </a:lnTo>
                    <a:lnTo>
                      <a:pt x="2959114" y="2219619"/>
                    </a:lnTo>
                    <a:lnTo>
                      <a:pt x="2949591" y="2241859"/>
                    </a:lnTo>
                    <a:lnTo>
                      <a:pt x="2939275" y="2265687"/>
                    </a:lnTo>
                    <a:lnTo>
                      <a:pt x="2927372" y="2289516"/>
                    </a:lnTo>
                    <a:lnTo>
                      <a:pt x="2915469" y="2311755"/>
                    </a:lnTo>
                    <a:lnTo>
                      <a:pt x="2901978" y="2335583"/>
                    </a:lnTo>
                    <a:lnTo>
                      <a:pt x="2887695" y="2357029"/>
                    </a:lnTo>
                    <a:lnTo>
                      <a:pt x="2873411" y="2380063"/>
                    </a:lnTo>
                    <a:lnTo>
                      <a:pt x="2858334" y="2401508"/>
                    </a:lnTo>
                    <a:lnTo>
                      <a:pt x="2842463" y="2421365"/>
                    </a:lnTo>
                    <a:lnTo>
                      <a:pt x="2826592" y="2443605"/>
                    </a:lnTo>
                    <a:lnTo>
                      <a:pt x="2809134" y="2463462"/>
                    </a:lnTo>
                    <a:lnTo>
                      <a:pt x="2790089" y="2483318"/>
                    </a:lnTo>
                    <a:lnTo>
                      <a:pt x="2771838" y="2503175"/>
                    </a:lnTo>
                    <a:lnTo>
                      <a:pt x="2752793" y="2522238"/>
                    </a:lnTo>
                    <a:lnTo>
                      <a:pt x="2732954" y="2540506"/>
                    </a:lnTo>
                    <a:lnTo>
                      <a:pt x="2712322" y="2559569"/>
                    </a:lnTo>
                    <a:lnTo>
                      <a:pt x="2691690" y="2577837"/>
                    </a:lnTo>
                    <a:lnTo>
                      <a:pt x="2670265" y="2595311"/>
                    </a:lnTo>
                    <a:lnTo>
                      <a:pt x="2648046" y="2612785"/>
                    </a:lnTo>
                    <a:lnTo>
                      <a:pt x="2625033" y="2630259"/>
                    </a:lnTo>
                    <a:lnTo>
                      <a:pt x="2579008" y="2662824"/>
                    </a:lnTo>
                    <a:lnTo>
                      <a:pt x="2531395" y="2693801"/>
                    </a:lnTo>
                    <a:lnTo>
                      <a:pt x="2480608" y="2723190"/>
                    </a:lnTo>
                    <a:lnTo>
                      <a:pt x="2429822" y="2750989"/>
                    </a:lnTo>
                    <a:lnTo>
                      <a:pt x="2375861" y="2776406"/>
                    </a:lnTo>
                    <a:lnTo>
                      <a:pt x="2321900" y="2802617"/>
                    </a:lnTo>
                    <a:lnTo>
                      <a:pt x="2266352" y="2824856"/>
                    </a:lnTo>
                    <a:lnTo>
                      <a:pt x="2210011" y="2846302"/>
                    </a:lnTo>
                    <a:lnTo>
                      <a:pt x="2152876" y="2866159"/>
                    </a:lnTo>
                    <a:lnTo>
                      <a:pt x="2095741" y="2884427"/>
                    </a:lnTo>
                    <a:lnTo>
                      <a:pt x="2036226" y="2901107"/>
                    </a:lnTo>
                    <a:lnTo>
                      <a:pt x="1977504" y="2916198"/>
                    </a:lnTo>
                    <a:lnTo>
                      <a:pt x="1917988" y="2929701"/>
                    </a:lnTo>
                    <a:lnTo>
                      <a:pt x="1858472" y="2940821"/>
                    </a:lnTo>
                    <a:lnTo>
                      <a:pt x="1798957" y="2951146"/>
                    </a:lnTo>
                    <a:lnTo>
                      <a:pt x="1739441" y="2959089"/>
                    </a:lnTo>
                    <a:lnTo>
                      <a:pt x="1679926" y="2966238"/>
                    </a:lnTo>
                    <a:lnTo>
                      <a:pt x="1620410" y="2971797"/>
                    </a:lnTo>
                    <a:lnTo>
                      <a:pt x="1562482" y="2974974"/>
                    </a:lnTo>
                    <a:lnTo>
                      <a:pt x="1504553" y="2976563"/>
                    </a:lnTo>
                    <a:lnTo>
                      <a:pt x="1447418" y="2976563"/>
                    </a:lnTo>
                    <a:lnTo>
                      <a:pt x="1391870" y="2974974"/>
                    </a:lnTo>
                    <a:lnTo>
                      <a:pt x="1337116" y="2971797"/>
                    </a:lnTo>
                    <a:lnTo>
                      <a:pt x="1284742" y="2966238"/>
                    </a:lnTo>
                    <a:lnTo>
                      <a:pt x="1232369" y="2961472"/>
                    </a:lnTo>
                    <a:lnTo>
                      <a:pt x="1177614" y="2955118"/>
                    </a:lnTo>
                    <a:lnTo>
                      <a:pt x="1123654" y="2947969"/>
                    </a:lnTo>
                    <a:lnTo>
                      <a:pt x="1069693" y="2940026"/>
                    </a:lnTo>
                    <a:lnTo>
                      <a:pt x="1014939" y="2929701"/>
                    </a:lnTo>
                    <a:lnTo>
                      <a:pt x="960978" y="2919375"/>
                    </a:lnTo>
                    <a:lnTo>
                      <a:pt x="906224" y="2906667"/>
                    </a:lnTo>
                    <a:lnTo>
                      <a:pt x="852263" y="2893958"/>
                    </a:lnTo>
                    <a:lnTo>
                      <a:pt x="797508" y="2879662"/>
                    </a:lnTo>
                    <a:lnTo>
                      <a:pt x="744341" y="2862982"/>
                    </a:lnTo>
                    <a:lnTo>
                      <a:pt x="691174" y="2845508"/>
                    </a:lnTo>
                    <a:lnTo>
                      <a:pt x="639594" y="2825651"/>
                    </a:lnTo>
                    <a:lnTo>
                      <a:pt x="588807" y="2805794"/>
                    </a:lnTo>
                    <a:lnTo>
                      <a:pt x="538021" y="2781966"/>
                    </a:lnTo>
                    <a:lnTo>
                      <a:pt x="490408" y="2758138"/>
                    </a:lnTo>
                    <a:lnTo>
                      <a:pt x="442796" y="2731926"/>
                    </a:lnTo>
                    <a:lnTo>
                      <a:pt x="419783" y="2718424"/>
                    </a:lnTo>
                    <a:lnTo>
                      <a:pt x="396770" y="2704127"/>
                    </a:lnTo>
                    <a:lnTo>
                      <a:pt x="375345" y="2688241"/>
                    </a:lnTo>
                    <a:lnTo>
                      <a:pt x="353126" y="2673150"/>
                    </a:lnTo>
                    <a:lnTo>
                      <a:pt x="332494" y="2658059"/>
                    </a:lnTo>
                    <a:lnTo>
                      <a:pt x="311068" y="2641379"/>
                    </a:lnTo>
                    <a:lnTo>
                      <a:pt x="291229" y="2624699"/>
                    </a:lnTo>
                    <a:lnTo>
                      <a:pt x="270597" y="2607225"/>
                    </a:lnTo>
                    <a:lnTo>
                      <a:pt x="251552" y="2588957"/>
                    </a:lnTo>
                    <a:lnTo>
                      <a:pt x="232507" y="2570689"/>
                    </a:lnTo>
                    <a:lnTo>
                      <a:pt x="214256" y="2552420"/>
                    </a:lnTo>
                    <a:lnTo>
                      <a:pt x="196798" y="2532564"/>
                    </a:lnTo>
                    <a:lnTo>
                      <a:pt x="180927" y="2511912"/>
                    </a:lnTo>
                    <a:lnTo>
                      <a:pt x="164263" y="2491261"/>
                    </a:lnTo>
                    <a:lnTo>
                      <a:pt x="149186" y="2469816"/>
                    </a:lnTo>
                    <a:lnTo>
                      <a:pt x="133315" y="2448370"/>
                    </a:lnTo>
                    <a:lnTo>
                      <a:pt x="119031" y="2426131"/>
                    </a:lnTo>
                    <a:lnTo>
                      <a:pt x="104747" y="2403097"/>
                    </a:lnTo>
                    <a:lnTo>
                      <a:pt x="92051" y="2380063"/>
                    </a:lnTo>
                    <a:lnTo>
                      <a:pt x="80148" y="2355440"/>
                    </a:lnTo>
                    <a:lnTo>
                      <a:pt x="69038" y="2330818"/>
                    </a:lnTo>
                    <a:lnTo>
                      <a:pt x="57928" y="2304607"/>
                    </a:lnTo>
                    <a:lnTo>
                      <a:pt x="48406" y="2278396"/>
                    </a:lnTo>
                    <a:lnTo>
                      <a:pt x="38883" y="2251390"/>
                    </a:lnTo>
                    <a:lnTo>
                      <a:pt x="30948" y="2223591"/>
                    </a:lnTo>
                    <a:lnTo>
                      <a:pt x="23013" y="2195791"/>
                    </a:lnTo>
                    <a:lnTo>
                      <a:pt x="16664" y="2166403"/>
                    </a:lnTo>
                    <a:lnTo>
                      <a:pt x="10316" y="2137809"/>
                    </a:lnTo>
                    <a:lnTo>
                      <a:pt x="6348" y="2106832"/>
                    </a:lnTo>
                    <a:lnTo>
                      <a:pt x="2381" y="2075856"/>
                    </a:lnTo>
                    <a:lnTo>
                      <a:pt x="1587" y="2061559"/>
                    </a:lnTo>
                    <a:lnTo>
                      <a:pt x="0" y="2044879"/>
                    </a:lnTo>
                    <a:lnTo>
                      <a:pt x="0" y="2022639"/>
                    </a:lnTo>
                    <a:lnTo>
                      <a:pt x="2381" y="1994045"/>
                    </a:lnTo>
                    <a:lnTo>
                      <a:pt x="5555" y="1959097"/>
                    </a:lnTo>
                    <a:lnTo>
                      <a:pt x="10316" y="1920178"/>
                    </a:lnTo>
                    <a:lnTo>
                      <a:pt x="19839" y="1875698"/>
                    </a:lnTo>
                    <a:lnTo>
                      <a:pt x="24600" y="1851076"/>
                    </a:lnTo>
                    <a:lnTo>
                      <a:pt x="30948" y="1826453"/>
                    </a:lnTo>
                    <a:lnTo>
                      <a:pt x="38883" y="1800242"/>
                    </a:lnTo>
                    <a:lnTo>
                      <a:pt x="47612" y="1773237"/>
                    </a:lnTo>
                    <a:lnTo>
                      <a:pt x="56341" y="1745437"/>
                    </a:lnTo>
                    <a:lnTo>
                      <a:pt x="67451" y="1716049"/>
                    </a:lnTo>
                    <a:lnTo>
                      <a:pt x="80148" y="1685867"/>
                    </a:lnTo>
                    <a:lnTo>
                      <a:pt x="93638" y="1655684"/>
                    </a:lnTo>
                    <a:lnTo>
                      <a:pt x="107922" y="1623913"/>
                    </a:lnTo>
                    <a:lnTo>
                      <a:pt x="124586" y="1590554"/>
                    </a:lnTo>
                    <a:lnTo>
                      <a:pt x="141250" y="1557989"/>
                    </a:lnTo>
                    <a:lnTo>
                      <a:pt x="161089" y="1523835"/>
                    </a:lnTo>
                    <a:lnTo>
                      <a:pt x="182514" y="1488887"/>
                    </a:lnTo>
                    <a:lnTo>
                      <a:pt x="205527" y="1453144"/>
                    </a:lnTo>
                    <a:lnTo>
                      <a:pt x="230127" y="1417402"/>
                    </a:lnTo>
                    <a:lnTo>
                      <a:pt x="256314" y="1381660"/>
                    </a:lnTo>
                    <a:lnTo>
                      <a:pt x="276152" y="1355449"/>
                    </a:lnTo>
                    <a:lnTo>
                      <a:pt x="298371" y="1326061"/>
                    </a:lnTo>
                    <a:lnTo>
                      <a:pt x="330113" y="1287141"/>
                    </a:lnTo>
                    <a:lnTo>
                      <a:pt x="368996" y="1239485"/>
                    </a:lnTo>
                    <a:lnTo>
                      <a:pt x="416609" y="1185474"/>
                    </a:lnTo>
                    <a:lnTo>
                      <a:pt x="469776" y="1126698"/>
                    </a:lnTo>
                    <a:lnTo>
                      <a:pt x="498344" y="1097309"/>
                    </a:lnTo>
                    <a:lnTo>
                      <a:pt x="529292" y="1065538"/>
                    </a:lnTo>
                    <a:lnTo>
                      <a:pt x="561033" y="1033768"/>
                    </a:lnTo>
                    <a:lnTo>
                      <a:pt x="594362" y="1001997"/>
                    </a:lnTo>
                    <a:lnTo>
                      <a:pt x="628484" y="968637"/>
                    </a:lnTo>
                    <a:lnTo>
                      <a:pt x="664194" y="936866"/>
                    </a:lnTo>
                    <a:lnTo>
                      <a:pt x="702284" y="905095"/>
                    </a:lnTo>
                    <a:lnTo>
                      <a:pt x="740374" y="873324"/>
                    </a:lnTo>
                    <a:lnTo>
                      <a:pt x="779257" y="842347"/>
                    </a:lnTo>
                    <a:lnTo>
                      <a:pt x="820521" y="812959"/>
                    </a:lnTo>
                    <a:lnTo>
                      <a:pt x="860992" y="784365"/>
                    </a:lnTo>
                    <a:lnTo>
                      <a:pt x="903049" y="755771"/>
                    </a:lnTo>
                    <a:lnTo>
                      <a:pt x="946694" y="729560"/>
                    </a:lnTo>
                    <a:lnTo>
                      <a:pt x="989545" y="704144"/>
                    </a:lnTo>
                    <a:lnTo>
                      <a:pt x="1033190" y="680315"/>
                    </a:lnTo>
                    <a:lnTo>
                      <a:pt x="1078422" y="660458"/>
                    </a:lnTo>
                    <a:lnTo>
                      <a:pt x="1123654" y="640602"/>
                    </a:lnTo>
                    <a:lnTo>
                      <a:pt x="1169679" y="623128"/>
                    </a:lnTo>
                    <a:lnTo>
                      <a:pt x="1214911" y="608831"/>
                    </a:lnTo>
                    <a:lnTo>
                      <a:pt x="1256968" y="597711"/>
                    </a:lnTo>
                    <a:lnTo>
                      <a:pt x="1296646" y="588179"/>
                    </a:lnTo>
                    <a:lnTo>
                      <a:pt x="1334736" y="581031"/>
                    </a:lnTo>
                    <a:lnTo>
                      <a:pt x="1369651" y="576265"/>
                    </a:lnTo>
                    <a:close/>
                    <a:moveTo>
                      <a:pt x="2426493" y="463550"/>
                    </a:moveTo>
                    <a:lnTo>
                      <a:pt x="2455068" y="464346"/>
                    </a:lnTo>
                    <a:lnTo>
                      <a:pt x="2484437" y="465937"/>
                    </a:lnTo>
                    <a:lnTo>
                      <a:pt x="2513806" y="470709"/>
                    </a:lnTo>
                    <a:lnTo>
                      <a:pt x="2540793" y="474686"/>
                    </a:lnTo>
                    <a:lnTo>
                      <a:pt x="2570162" y="481845"/>
                    </a:lnTo>
                    <a:lnTo>
                      <a:pt x="2596356" y="489004"/>
                    </a:lnTo>
                    <a:lnTo>
                      <a:pt x="2623343" y="497754"/>
                    </a:lnTo>
                    <a:lnTo>
                      <a:pt x="2649537" y="508094"/>
                    </a:lnTo>
                    <a:lnTo>
                      <a:pt x="2674144" y="520026"/>
                    </a:lnTo>
                    <a:lnTo>
                      <a:pt x="2700337" y="532752"/>
                    </a:lnTo>
                    <a:lnTo>
                      <a:pt x="2723356" y="546275"/>
                    </a:lnTo>
                    <a:lnTo>
                      <a:pt x="2747169" y="562183"/>
                    </a:lnTo>
                    <a:lnTo>
                      <a:pt x="2769394" y="578092"/>
                    </a:lnTo>
                    <a:lnTo>
                      <a:pt x="2791619" y="594796"/>
                    </a:lnTo>
                    <a:lnTo>
                      <a:pt x="2811462" y="613091"/>
                    </a:lnTo>
                    <a:lnTo>
                      <a:pt x="2832100" y="631386"/>
                    </a:lnTo>
                    <a:lnTo>
                      <a:pt x="2851150" y="652067"/>
                    </a:lnTo>
                    <a:lnTo>
                      <a:pt x="2869406" y="672748"/>
                    </a:lnTo>
                    <a:lnTo>
                      <a:pt x="2886869" y="694224"/>
                    </a:lnTo>
                    <a:lnTo>
                      <a:pt x="2901950" y="717292"/>
                    </a:lnTo>
                    <a:lnTo>
                      <a:pt x="2917825" y="740359"/>
                    </a:lnTo>
                    <a:lnTo>
                      <a:pt x="2932112" y="765017"/>
                    </a:lnTo>
                    <a:lnTo>
                      <a:pt x="2944019" y="789676"/>
                    </a:lnTo>
                    <a:lnTo>
                      <a:pt x="2955131" y="815925"/>
                    </a:lnTo>
                    <a:lnTo>
                      <a:pt x="2965450" y="841379"/>
                    </a:lnTo>
                    <a:lnTo>
                      <a:pt x="2974975" y="867628"/>
                    </a:lnTo>
                    <a:lnTo>
                      <a:pt x="2982912" y="895468"/>
                    </a:lnTo>
                    <a:lnTo>
                      <a:pt x="2989262" y="923308"/>
                    </a:lnTo>
                    <a:lnTo>
                      <a:pt x="2994025" y="951148"/>
                    </a:lnTo>
                    <a:lnTo>
                      <a:pt x="2997200" y="979783"/>
                    </a:lnTo>
                    <a:lnTo>
                      <a:pt x="3000375" y="1010009"/>
                    </a:lnTo>
                    <a:lnTo>
                      <a:pt x="3000375" y="1039440"/>
                    </a:lnTo>
                    <a:lnTo>
                      <a:pt x="2999581" y="1066485"/>
                    </a:lnTo>
                    <a:lnTo>
                      <a:pt x="2997200" y="1092734"/>
                    </a:lnTo>
                    <a:lnTo>
                      <a:pt x="2998788" y="1097506"/>
                    </a:lnTo>
                    <a:lnTo>
                      <a:pt x="2997200" y="1099893"/>
                    </a:lnTo>
                    <a:lnTo>
                      <a:pt x="2996406" y="1103074"/>
                    </a:lnTo>
                    <a:lnTo>
                      <a:pt x="2996406" y="1112620"/>
                    </a:lnTo>
                    <a:lnTo>
                      <a:pt x="2995612" y="1112620"/>
                    </a:lnTo>
                    <a:lnTo>
                      <a:pt x="2993231" y="1123756"/>
                    </a:lnTo>
                    <a:lnTo>
                      <a:pt x="2990056" y="1134096"/>
                    </a:lnTo>
                    <a:lnTo>
                      <a:pt x="2986088" y="1144437"/>
                    </a:lnTo>
                    <a:lnTo>
                      <a:pt x="2982119" y="1153982"/>
                    </a:lnTo>
                    <a:lnTo>
                      <a:pt x="2976562" y="1162732"/>
                    </a:lnTo>
                    <a:lnTo>
                      <a:pt x="2971006" y="1171481"/>
                    </a:lnTo>
                    <a:lnTo>
                      <a:pt x="2963862" y="1179436"/>
                    </a:lnTo>
                    <a:lnTo>
                      <a:pt x="2956719" y="1186594"/>
                    </a:lnTo>
                    <a:lnTo>
                      <a:pt x="2947987" y="1193753"/>
                    </a:lnTo>
                    <a:lnTo>
                      <a:pt x="2940050" y="1198526"/>
                    </a:lnTo>
                    <a:lnTo>
                      <a:pt x="2930525" y="1204094"/>
                    </a:lnTo>
                    <a:lnTo>
                      <a:pt x="2921794" y="1208866"/>
                    </a:lnTo>
                    <a:lnTo>
                      <a:pt x="2911475" y="1212048"/>
                    </a:lnTo>
                    <a:lnTo>
                      <a:pt x="2900362" y="1214434"/>
                    </a:lnTo>
                    <a:lnTo>
                      <a:pt x="2890044" y="1216025"/>
                    </a:lnTo>
                    <a:lnTo>
                      <a:pt x="2878137" y="1216025"/>
                    </a:lnTo>
                    <a:lnTo>
                      <a:pt x="2866231" y="1216025"/>
                    </a:lnTo>
                    <a:lnTo>
                      <a:pt x="2855119" y="1214434"/>
                    </a:lnTo>
                    <a:lnTo>
                      <a:pt x="2842419" y="1211253"/>
                    </a:lnTo>
                    <a:lnTo>
                      <a:pt x="2832100" y="1207276"/>
                    </a:lnTo>
                    <a:lnTo>
                      <a:pt x="2820987" y="1201708"/>
                    </a:lnTo>
                    <a:lnTo>
                      <a:pt x="2811462" y="1196140"/>
                    </a:lnTo>
                    <a:lnTo>
                      <a:pt x="2802731" y="1189776"/>
                    </a:lnTo>
                    <a:lnTo>
                      <a:pt x="2794000" y="1181026"/>
                    </a:lnTo>
                    <a:lnTo>
                      <a:pt x="2786062" y="1173072"/>
                    </a:lnTo>
                    <a:lnTo>
                      <a:pt x="2778919" y="1164322"/>
                    </a:lnTo>
                    <a:lnTo>
                      <a:pt x="2772569" y="1153982"/>
                    </a:lnTo>
                    <a:lnTo>
                      <a:pt x="2768600" y="1143641"/>
                    </a:lnTo>
                    <a:lnTo>
                      <a:pt x="2764631" y="1131710"/>
                    </a:lnTo>
                    <a:lnTo>
                      <a:pt x="2761456" y="1120574"/>
                    </a:lnTo>
                    <a:lnTo>
                      <a:pt x="2759869" y="1109438"/>
                    </a:lnTo>
                    <a:lnTo>
                      <a:pt x="2758281" y="1097506"/>
                    </a:lnTo>
                    <a:lnTo>
                      <a:pt x="2759869" y="1092734"/>
                    </a:lnTo>
                    <a:lnTo>
                      <a:pt x="2760662" y="1090348"/>
                    </a:lnTo>
                    <a:lnTo>
                      <a:pt x="2761456" y="1082393"/>
                    </a:lnTo>
                    <a:lnTo>
                      <a:pt x="2758281" y="1082393"/>
                    </a:lnTo>
                    <a:lnTo>
                      <a:pt x="2760662" y="1060917"/>
                    </a:lnTo>
                    <a:lnTo>
                      <a:pt x="2761456" y="1039440"/>
                    </a:lnTo>
                    <a:lnTo>
                      <a:pt x="2761456" y="1021941"/>
                    </a:lnTo>
                    <a:lnTo>
                      <a:pt x="2759869" y="1004441"/>
                    </a:lnTo>
                    <a:lnTo>
                      <a:pt x="2757487" y="988533"/>
                    </a:lnTo>
                    <a:lnTo>
                      <a:pt x="2754312" y="971829"/>
                    </a:lnTo>
                    <a:lnTo>
                      <a:pt x="2751137" y="955125"/>
                    </a:lnTo>
                    <a:lnTo>
                      <a:pt x="2746375" y="939216"/>
                    </a:lnTo>
                    <a:lnTo>
                      <a:pt x="2740819" y="923308"/>
                    </a:lnTo>
                    <a:lnTo>
                      <a:pt x="2735262" y="908195"/>
                    </a:lnTo>
                    <a:lnTo>
                      <a:pt x="2728912" y="893877"/>
                    </a:lnTo>
                    <a:lnTo>
                      <a:pt x="2720181" y="879559"/>
                    </a:lnTo>
                    <a:lnTo>
                      <a:pt x="2713037" y="865241"/>
                    </a:lnTo>
                    <a:lnTo>
                      <a:pt x="2704306" y="851719"/>
                    </a:lnTo>
                    <a:lnTo>
                      <a:pt x="2694781" y="838197"/>
                    </a:lnTo>
                    <a:lnTo>
                      <a:pt x="2684462" y="826265"/>
                    </a:lnTo>
                    <a:lnTo>
                      <a:pt x="2674144" y="813539"/>
                    </a:lnTo>
                    <a:lnTo>
                      <a:pt x="2663031" y="801607"/>
                    </a:lnTo>
                    <a:lnTo>
                      <a:pt x="2651918" y="789676"/>
                    </a:lnTo>
                    <a:lnTo>
                      <a:pt x="2639218" y="779335"/>
                    </a:lnTo>
                    <a:lnTo>
                      <a:pt x="2626518" y="768995"/>
                    </a:lnTo>
                    <a:lnTo>
                      <a:pt x="2613818" y="760245"/>
                    </a:lnTo>
                    <a:lnTo>
                      <a:pt x="2599531" y="752291"/>
                    </a:lnTo>
                    <a:lnTo>
                      <a:pt x="2586037" y="743541"/>
                    </a:lnTo>
                    <a:lnTo>
                      <a:pt x="2570956" y="736382"/>
                    </a:lnTo>
                    <a:lnTo>
                      <a:pt x="2556668" y="729223"/>
                    </a:lnTo>
                    <a:lnTo>
                      <a:pt x="2540793" y="722860"/>
                    </a:lnTo>
                    <a:lnTo>
                      <a:pt x="2525712" y="718087"/>
                    </a:lnTo>
                    <a:lnTo>
                      <a:pt x="2509043" y="714110"/>
                    </a:lnTo>
                    <a:lnTo>
                      <a:pt x="2493962" y="710133"/>
                    </a:lnTo>
                    <a:lnTo>
                      <a:pt x="2476500" y="706951"/>
                    </a:lnTo>
                    <a:lnTo>
                      <a:pt x="2459831" y="704565"/>
                    </a:lnTo>
                    <a:lnTo>
                      <a:pt x="2442368" y="703770"/>
                    </a:lnTo>
                    <a:lnTo>
                      <a:pt x="2426493" y="702974"/>
                    </a:lnTo>
                    <a:lnTo>
                      <a:pt x="2413793" y="702974"/>
                    </a:lnTo>
                    <a:lnTo>
                      <a:pt x="2401887" y="700588"/>
                    </a:lnTo>
                    <a:lnTo>
                      <a:pt x="2390775" y="697406"/>
                    </a:lnTo>
                    <a:lnTo>
                      <a:pt x="2378868" y="693429"/>
                    </a:lnTo>
                    <a:lnTo>
                      <a:pt x="2368550" y="687861"/>
                    </a:lnTo>
                    <a:lnTo>
                      <a:pt x="2359025" y="682293"/>
                    </a:lnTo>
                    <a:lnTo>
                      <a:pt x="2349500" y="675930"/>
                    </a:lnTo>
                    <a:lnTo>
                      <a:pt x="2341562" y="667975"/>
                    </a:lnTo>
                    <a:lnTo>
                      <a:pt x="2334418" y="659226"/>
                    </a:lnTo>
                    <a:lnTo>
                      <a:pt x="2326481" y="650476"/>
                    </a:lnTo>
                    <a:lnTo>
                      <a:pt x="2320925" y="640135"/>
                    </a:lnTo>
                    <a:lnTo>
                      <a:pt x="2315368" y="629795"/>
                    </a:lnTo>
                    <a:lnTo>
                      <a:pt x="2311400" y="618659"/>
                    </a:lnTo>
                    <a:lnTo>
                      <a:pt x="2308225" y="606727"/>
                    </a:lnTo>
                    <a:lnTo>
                      <a:pt x="2307431" y="595591"/>
                    </a:lnTo>
                    <a:lnTo>
                      <a:pt x="2306637" y="583660"/>
                    </a:lnTo>
                    <a:lnTo>
                      <a:pt x="2307431" y="570933"/>
                    </a:lnTo>
                    <a:lnTo>
                      <a:pt x="2308225" y="559002"/>
                    </a:lnTo>
                    <a:lnTo>
                      <a:pt x="2311400" y="547070"/>
                    </a:lnTo>
                    <a:lnTo>
                      <a:pt x="2315368" y="535934"/>
                    </a:lnTo>
                    <a:lnTo>
                      <a:pt x="2320925" y="525594"/>
                    </a:lnTo>
                    <a:lnTo>
                      <a:pt x="2326481" y="515253"/>
                    </a:lnTo>
                    <a:lnTo>
                      <a:pt x="2334418" y="507299"/>
                    </a:lnTo>
                    <a:lnTo>
                      <a:pt x="2341562" y="497754"/>
                    </a:lnTo>
                    <a:lnTo>
                      <a:pt x="2349500" y="490595"/>
                    </a:lnTo>
                    <a:lnTo>
                      <a:pt x="2359025" y="483436"/>
                    </a:lnTo>
                    <a:lnTo>
                      <a:pt x="2368550" y="477868"/>
                    </a:lnTo>
                    <a:lnTo>
                      <a:pt x="2378868" y="472300"/>
                    </a:lnTo>
                    <a:lnTo>
                      <a:pt x="2390775" y="468323"/>
                    </a:lnTo>
                    <a:lnTo>
                      <a:pt x="2401887" y="465141"/>
                    </a:lnTo>
                    <a:lnTo>
                      <a:pt x="2413793" y="464346"/>
                    </a:lnTo>
                    <a:close/>
                    <a:moveTo>
                      <a:pt x="2426494" y="0"/>
                    </a:moveTo>
                    <a:lnTo>
                      <a:pt x="2452688" y="794"/>
                    </a:lnTo>
                    <a:lnTo>
                      <a:pt x="2479675" y="1589"/>
                    </a:lnTo>
                    <a:lnTo>
                      <a:pt x="2505075" y="3177"/>
                    </a:lnTo>
                    <a:lnTo>
                      <a:pt x="2532062" y="5560"/>
                    </a:lnTo>
                    <a:lnTo>
                      <a:pt x="2557462" y="8737"/>
                    </a:lnTo>
                    <a:lnTo>
                      <a:pt x="2584450" y="11914"/>
                    </a:lnTo>
                    <a:lnTo>
                      <a:pt x="2609850" y="15885"/>
                    </a:lnTo>
                    <a:lnTo>
                      <a:pt x="2634456" y="21444"/>
                    </a:lnTo>
                    <a:lnTo>
                      <a:pt x="2659856" y="26210"/>
                    </a:lnTo>
                    <a:lnTo>
                      <a:pt x="2684462" y="32563"/>
                    </a:lnTo>
                    <a:lnTo>
                      <a:pt x="2709069" y="39711"/>
                    </a:lnTo>
                    <a:lnTo>
                      <a:pt x="2733675" y="46859"/>
                    </a:lnTo>
                    <a:lnTo>
                      <a:pt x="2758281" y="54802"/>
                    </a:lnTo>
                    <a:lnTo>
                      <a:pt x="2782094" y="63538"/>
                    </a:lnTo>
                    <a:lnTo>
                      <a:pt x="2805906" y="72274"/>
                    </a:lnTo>
                    <a:lnTo>
                      <a:pt x="2828925" y="81805"/>
                    </a:lnTo>
                    <a:lnTo>
                      <a:pt x="2852738" y="92130"/>
                    </a:lnTo>
                    <a:lnTo>
                      <a:pt x="2875756" y="102455"/>
                    </a:lnTo>
                    <a:lnTo>
                      <a:pt x="2920206" y="126281"/>
                    </a:lnTo>
                    <a:lnTo>
                      <a:pt x="2963862" y="150902"/>
                    </a:lnTo>
                    <a:lnTo>
                      <a:pt x="3005931" y="177906"/>
                    </a:lnTo>
                    <a:lnTo>
                      <a:pt x="3046412" y="207292"/>
                    </a:lnTo>
                    <a:lnTo>
                      <a:pt x="3085306" y="237473"/>
                    </a:lnTo>
                    <a:lnTo>
                      <a:pt x="3123406" y="270830"/>
                    </a:lnTo>
                    <a:lnTo>
                      <a:pt x="3159125" y="304187"/>
                    </a:lnTo>
                    <a:lnTo>
                      <a:pt x="3194050" y="340721"/>
                    </a:lnTo>
                    <a:lnTo>
                      <a:pt x="3225800" y="378050"/>
                    </a:lnTo>
                    <a:lnTo>
                      <a:pt x="3257550" y="416967"/>
                    </a:lnTo>
                    <a:lnTo>
                      <a:pt x="3286919" y="458266"/>
                    </a:lnTo>
                    <a:lnTo>
                      <a:pt x="3313112" y="500360"/>
                    </a:lnTo>
                    <a:lnTo>
                      <a:pt x="3338512" y="544836"/>
                    </a:lnTo>
                    <a:lnTo>
                      <a:pt x="3361531" y="588518"/>
                    </a:lnTo>
                    <a:lnTo>
                      <a:pt x="3371850" y="612345"/>
                    </a:lnTo>
                    <a:lnTo>
                      <a:pt x="3382169" y="634583"/>
                    </a:lnTo>
                    <a:lnTo>
                      <a:pt x="3392488" y="658410"/>
                    </a:lnTo>
                    <a:lnTo>
                      <a:pt x="3400425" y="682237"/>
                    </a:lnTo>
                    <a:lnTo>
                      <a:pt x="3409950" y="705269"/>
                    </a:lnTo>
                    <a:lnTo>
                      <a:pt x="3417094" y="729890"/>
                    </a:lnTo>
                    <a:lnTo>
                      <a:pt x="3424238" y="754511"/>
                    </a:lnTo>
                    <a:lnTo>
                      <a:pt x="3431381" y="779132"/>
                    </a:lnTo>
                    <a:lnTo>
                      <a:pt x="3436938" y="803753"/>
                    </a:lnTo>
                    <a:lnTo>
                      <a:pt x="3442494" y="829962"/>
                    </a:lnTo>
                    <a:lnTo>
                      <a:pt x="3447256" y="855377"/>
                    </a:lnTo>
                    <a:lnTo>
                      <a:pt x="3451225" y="880792"/>
                    </a:lnTo>
                    <a:lnTo>
                      <a:pt x="3455988" y="907001"/>
                    </a:lnTo>
                    <a:lnTo>
                      <a:pt x="3459162" y="932416"/>
                    </a:lnTo>
                    <a:lnTo>
                      <a:pt x="3460750" y="958626"/>
                    </a:lnTo>
                    <a:lnTo>
                      <a:pt x="3463131" y="985629"/>
                    </a:lnTo>
                    <a:lnTo>
                      <a:pt x="3463925" y="1012633"/>
                    </a:lnTo>
                    <a:lnTo>
                      <a:pt x="3463925" y="1038842"/>
                    </a:lnTo>
                    <a:lnTo>
                      <a:pt x="3463131" y="1077759"/>
                    </a:lnTo>
                    <a:lnTo>
                      <a:pt x="3460750" y="1116676"/>
                    </a:lnTo>
                    <a:lnTo>
                      <a:pt x="3456781" y="1155593"/>
                    </a:lnTo>
                    <a:lnTo>
                      <a:pt x="3451225" y="1193715"/>
                    </a:lnTo>
                    <a:lnTo>
                      <a:pt x="3449638" y="1211188"/>
                    </a:lnTo>
                    <a:lnTo>
                      <a:pt x="3446462" y="1227867"/>
                    </a:lnTo>
                    <a:lnTo>
                      <a:pt x="3446462" y="1228661"/>
                    </a:lnTo>
                    <a:lnTo>
                      <a:pt x="3442494" y="1239780"/>
                    </a:lnTo>
                    <a:lnTo>
                      <a:pt x="3438525" y="1251693"/>
                    </a:lnTo>
                    <a:lnTo>
                      <a:pt x="3432969" y="1262018"/>
                    </a:lnTo>
                    <a:lnTo>
                      <a:pt x="3426619" y="1271549"/>
                    </a:lnTo>
                    <a:lnTo>
                      <a:pt x="3421062" y="1281080"/>
                    </a:lnTo>
                    <a:lnTo>
                      <a:pt x="3413919" y="1289022"/>
                    </a:lnTo>
                    <a:lnTo>
                      <a:pt x="3405188" y="1298553"/>
                    </a:lnTo>
                    <a:lnTo>
                      <a:pt x="3396456" y="1305701"/>
                    </a:lnTo>
                    <a:lnTo>
                      <a:pt x="3386931" y="1312849"/>
                    </a:lnTo>
                    <a:lnTo>
                      <a:pt x="3376612" y="1318408"/>
                    </a:lnTo>
                    <a:lnTo>
                      <a:pt x="3366294" y="1323968"/>
                    </a:lnTo>
                    <a:lnTo>
                      <a:pt x="3355181" y="1327939"/>
                    </a:lnTo>
                    <a:lnTo>
                      <a:pt x="3344069" y="1331116"/>
                    </a:lnTo>
                    <a:lnTo>
                      <a:pt x="3332956" y="1334293"/>
                    </a:lnTo>
                    <a:lnTo>
                      <a:pt x="3320256" y="1335881"/>
                    </a:lnTo>
                    <a:lnTo>
                      <a:pt x="3308350" y="1336675"/>
                    </a:lnTo>
                    <a:lnTo>
                      <a:pt x="3292475" y="1335881"/>
                    </a:lnTo>
                    <a:lnTo>
                      <a:pt x="3278981" y="1333498"/>
                    </a:lnTo>
                    <a:lnTo>
                      <a:pt x="3264694" y="1330321"/>
                    </a:lnTo>
                    <a:lnTo>
                      <a:pt x="3251994" y="1325556"/>
                    </a:lnTo>
                    <a:lnTo>
                      <a:pt x="3239294" y="1319202"/>
                    </a:lnTo>
                    <a:lnTo>
                      <a:pt x="3228181" y="1312054"/>
                    </a:lnTo>
                    <a:lnTo>
                      <a:pt x="3217069" y="1303318"/>
                    </a:lnTo>
                    <a:lnTo>
                      <a:pt x="3206750" y="1294581"/>
                    </a:lnTo>
                    <a:lnTo>
                      <a:pt x="3197225" y="1284257"/>
                    </a:lnTo>
                    <a:lnTo>
                      <a:pt x="3189288" y="1273137"/>
                    </a:lnTo>
                    <a:lnTo>
                      <a:pt x="3182144" y="1262018"/>
                    </a:lnTo>
                    <a:lnTo>
                      <a:pt x="3175794" y="1248517"/>
                    </a:lnTo>
                    <a:lnTo>
                      <a:pt x="3171031" y="1235809"/>
                    </a:lnTo>
                    <a:lnTo>
                      <a:pt x="3167856" y="1221513"/>
                    </a:lnTo>
                    <a:lnTo>
                      <a:pt x="3165475" y="1207217"/>
                    </a:lnTo>
                    <a:lnTo>
                      <a:pt x="3164681" y="1192921"/>
                    </a:lnTo>
                    <a:lnTo>
                      <a:pt x="3164681" y="1184979"/>
                    </a:lnTo>
                    <a:lnTo>
                      <a:pt x="3165475" y="1176242"/>
                    </a:lnTo>
                    <a:lnTo>
                      <a:pt x="3164681" y="1176242"/>
                    </a:lnTo>
                    <a:lnTo>
                      <a:pt x="3169444" y="1142885"/>
                    </a:lnTo>
                    <a:lnTo>
                      <a:pt x="3173412" y="1107939"/>
                    </a:lnTo>
                    <a:lnTo>
                      <a:pt x="3175794" y="1072994"/>
                    </a:lnTo>
                    <a:lnTo>
                      <a:pt x="3176588" y="1038842"/>
                    </a:lnTo>
                    <a:lnTo>
                      <a:pt x="3175794" y="999925"/>
                    </a:lnTo>
                    <a:lnTo>
                      <a:pt x="3172619" y="961803"/>
                    </a:lnTo>
                    <a:lnTo>
                      <a:pt x="3168650" y="924474"/>
                    </a:lnTo>
                    <a:lnTo>
                      <a:pt x="3161506" y="887146"/>
                    </a:lnTo>
                    <a:lnTo>
                      <a:pt x="3153569" y="851406"/>
                    </a:lnTo>
                    <a:lnTo>
                      <a:pt x="3143250" y="815666"/>
                    </a:lnTo>
                    <a:lnTo>
                      <a:pt x="3130550" y="780720"/>
                    </a:lnTo>
                    <a:lnTo>
                      <a:pt x="3117056" y="746569"/>
                    </a:lnTo>
                    <a:lnTo>
                      <a:pt x="3102769" y="712417"/>
                    </a:lnTo>
                    <a:lnTo>
                      <a:pt x="3085306" y="680648"/>
                    </a:lnTo>
                    <a:lnTo>
                      <a:pt x="3067844" y="648879"/>
                    </a:lnTo>
                    <a:lnTo>
                      <a:pt x="3048794" y="619493"/>
                    </a:lnTo>
                    <a:lnTo>
                      <a:pt x="3027362" y="589313"/>
                    </a:lnTo>
                    <a:lnTo>
                      <a:pt x="3005931" y="560721"/>
                    </a:lnTo>
                    <a:lnTo>
                      <a:pt x="2982119" y="534511"/>
                    </a:lnTo>
                    <a:lnTo>
                      <a:pt x="2956719" y="507508"/>
                    </a:lnTo>
                    <a:lnTo>
                      <a:pt x="2930525" y="482887"/>
                    </a:lnTo>
                    <a:lnTo>
                      <a:pt x="2902744" y="459060"/>
                    </a:lnTo>
                    <a:lnTo>
                      <a:pt x="2875756" y="436822"/>
                    </a:lnTo>
                    <a:lnTo>
                      <a:pt x="2845594" y="416172"/>
                    </a:lnTo>
                    <a:lnTo>
                      <a:pt x="2814638" y="395523"/>
                    </a:lnTo>
                    <a:lnTo>
                      <a:pt x="2782888" y="378050"/>
                    </a:lnTo>
                    <a:lnTo>
                      <a:pt x="2751138" y="362165"/>
                    </a:lnTo>
                    <a:lnTo>
                      <a:pt x="2717800" y="346281"/>
                    </a:lnTo>
                    <a:lnTo>
                      <a:pt x="2683669" y="332779"/>
                    </a:lnTo>
                    <a:lnTo>
                      <a:pt x="2648744" y="320866"/>
                    </a:lnTo>
                    <a:lnTo>
                      <a:pt x="2613025" y="310541"/>
                    </a:lnTo>
                    <a:lnTo>
                      <a:pt x="2577306" y="302599"/>
                    </a:lnTo>
                    <a:lnTo>
                      <a:pt x="2540000" y="296245"/>
                    </a:lnTo>
                    <a:lnTo>
                      <a:pt x="2501900" y="291480"/>
                    </a:lnTo>
                    <a:lnTo>
                      <a:pt x="2464594" y="288303"/>
                    </a:lnTo>
                    <a:lnTo>
                      <a:pt x="2426494" y="286714"/>
                    </a:lnTo>
                    <a:lnTo>
                      <a:pt x="2410619" y="286714"/>
                    </a:lnTo>
                    <a:lnTo>
                      <a:pt x="2396331" y="283537"/>
                    </a:lnTo>
                    <a:lnTo>
                      <a:pt x="2383631" y="281155"/>
                    </a:lnTo>
                    <a:lnTo>
                      <a:pt x="2370138" y="275595"/>
                    </a:lnTo>
                    <a:lnTo>
                      <a:pt x="2357438" y="269241"/>
                    </a:lnTo>
                    <a:lnTo>
                      <a:pt x="2345531" y="262093"/>
                    </a:lnTo>
                    <a:lnTo>
                      <a:pt x="2335212" y="254151"/>
                    </a:lnTo>
                    <a:lnTo>
                      <a:pt x="2324894" y="244621"/>
                    </a:lnTo>
                    <a:lnTo>
                      <a:pt x="2315369" y="234296"/>
                    </a:lnTo>
                    <a:lnTo>
                      <a:pt x="2307431" y="224765"/>
                    </a:lnTo>
                    <a:lnTo>
                      <a:pt x="2300288" y="212057"/>
                    </a:lnTo>
                    <a:lnTo>
                      <a:pt x="2293938" y="200144"/>
                    </a:lnTo>
                    <a:lnTo>
                      <a:pt x="2289175" y="186642"/>
                    </a:lnTo>
                    <a:lnTo>
                      <a:pt x="2286000" y="173141"/>
                    </a:lnTo>
                    <a:lnTo>
                      <a:pt x="2282825" y="158845"/>
                    </a:lnTo>
                    <a:lnTo>
                      <a:pt x="2282825" y="143754"/>
                    </a:lnTo>
                    <a:lnTo>
                      <a:pt x="2282825" y="128664"/>
                    </a:lnTo>
                    <a:lnTo>
                      <a:pt x="2286000" y="114368"/>
                    </a:lnTo>
                    <a:lnTo>
                      <a:pt x="2289175" y="101661"/>
                    </a:lnTo>
                    <a:lnTo>
                      <a:pt x="2293938" y="88159"/>
                    </a:lnTo>
                    <a:lnTo>
                      <a:pt x="2300288" y="75451"/>
                    </a:lnTo>
                    <a:lnTo>
                      <a:pt x="2307431" y="63538"/>
                    </a:lnTo>
                    <a:lnTo>
                      <a:pt x="2315369" y="52419"/>
                    </a:lnTo>
                    <a:lnTo>
                      <a:pt x="2324894" y="42094"/>
                    </a:lnTo>
                    <a:lnTo>
                      <a:pt x="2335212" y="32563"/>
                    </a:lnTo>
                    <a:lnTo>
                      <a:pt x="2345531" y="24621"/>
                    </a:lnTo>
                    <a:lnTo>
                      <a:pt x="2357438" y="17473"/>
                    </a:lnTo>
                    <a:lnTo>
                      <a:pt x="2370138" y="11119"/>
                    </a:lnTo>
                    <a:lnTo>
                      <a:pt x="2383631" y="7148"/>
                    </a:lnTo>
                    <a:lnTo>
                      <a:pt x="2396331" y="3177"/>
                    </a:lnTo>
                    <a:lnTo>
                      <a:pt x="2410619" y="7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9366092" y="5301208"/>
              <a:ext cx="442664" cy="442664"/>
              <a:chOff x="1973778" y="4679353"/>
              <a:chExt cx="304800" cy="304800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1973778" y="4679353"/>
                <a:ext cx="304800" cy="3048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82" name="任意多边形 81"/>
              <p:cNvSpPr>
                <a:spLocks/>
              </p:cNvSpPr>
              <p:nvPr/>
            </p:nvSpPr>
            <p:spPr bwMode="auto">
              <a:xfrm>
                <a:off x="2030587" y="4753267"/>
                <a:ext cx="191182" cy="156973"/>
              </a:xfrm>
              <a:custGeom>
                <a:avLst/>
                <a:gdLst>
                  <a:gd name="connsiteX0" fmla="*/ 3133724 w 3903662"/>
                  <a:gd name="connsiteY0" fmla="*/ 1558926 h 3205164"/>
                  <a:gd name="connsiteX1" fmla="*/ 3117849 w 3903662"/>
                  <a:gd name="connsiteY1" fmla="*/ 1559722 h 3205164"/>
                  <a:gd name="connsiteX2" fmla="*/ 3101181 w 3903662"/>
                  <a:gd name="connsiteY2" fmla="*/ 1562109 h 3205164"/>
                  <a:gd name="connsiteX3" fmla="*/ 3084512 w 3903662"/>
                  <a:gd name="connsiteY3" fmla="*/ 1566088 h 3205164"/>
                  <a:gd name="connsiteX4" fmla="*/ 3070224 w 3903662"/>
                  <a:gd name="connsiteY4" fmla="*/ 1570862 h 3205164"/>
                  <a:gd name="connsiteX5" fmla="*/ 3055937 w 3903662"/>
                  <a:gd name="connsiteY5" fmla="*/ 1578024 h 3205164"/>
                  <a:gd name="connsiteX6" fmla="*/ 3041649 w 3903662"/>
                  <a:gd name="connsiteY6" fmla="*/ 1586776 h 3205164"/>
                  <a:gd name="connsiteX7" fmla="*/ 3029743 w 3903662"/>
                  <a:gd name="connsiteY7" fmla="*/ 1595529 h 3205164"/>
                  <a:gd name="connsiteX8" fmla="*/ 3017043 w 3903662"/>
                  <a:gd name="connsiteY8" fmla="*/ 1605874 h 3205164"/>
                  <a:gd name="connsiteX9" fmla="*/ 3006724 w 3903662"/>
                  <a:gd name="connsiteY9" fmla="*/ 1617014 h 3205164"/>
                  <a:gd name="connsiteX10" fmla="*/ 2997993 w 3903662"/>
                  <a:gd name="connsiteY10" fmla="*/ 1629745 h 3205164"/>
                  <a:gd name="connsiteX11" fmla="*/ 2989262 w 3903662"/>
                  <a:gd name="connsiteY11" fmla="*/ 1643273 h 3205164"/>
                  <a:gd name="connsiteX12" fmla="*/ 2982118 w 3903662"/>
                  <a:gd name="connsiteY12" fmla="*/ 1656004 h 3205164"/>
                  <a:gd name="connsiteX13" fmla="*/ 2975768 w 3903662"/>
                  <a:gd name="connsiteY13" fmla="*/ 1671918 h 3205164"/>
                  <a:gd name="connsiteX14" fmla="*/ 2971799 w 3903662"/>
                  <a:gd name="connsiteY14" fmla="*/ 1687037 h 3205164"/>
                  <a:gd name="connsiteX15" fmla="*/ 2970212 w 3903662"/>
                  <a:gd name="connsiteY15" fmla="*/ 1702951 h 3205164"/>
                  <a:gd name="connsiteX16" fmla="*/ 2968624 w 3903662"/>
                  <a:gd name="connsiteY16" fmla="*/ 1718866 h 3205164"/>
                  <a:gd name="connsiteX17" fmla="*/ 2970212 w 3903662"/>
                  <a:gd name="connsiteY17" fmla="*/ 1735576 h 3205164"/>
                  <a:gd name="connsiteX18" fmla="*/ 2971799 w 3903662"/>
                  <a:gd name="connsiteY18" fmla="*/ 1750694 h 3205164"/>
                  <a:gd name="connsiteX19" fmla="*/ 2975768 w 3903662"/>
                  <a:gd name="connsiteY19" fmla="*/ 1766609 h 3205164"/>
                  <a:gd name="connsiteX20" fmla="*/ 2982118 w 3903662"/>
                  <a:gd name="connsiteY20" fmla="*/ 1781727 h 3205164"/>
                  <a:gd name="connsiteX21" fmla="*/ 2989262 w 3903662"/>
                  <a:gd name="connsiteY21" fmla="*/ 1796050 h 3205164"/>
                  <a:gd name="connsiteX22" fmla="*/ 2997993 w 3903662"/>
                  <a:gd name="connsiteY22" fmla="*/ 1808782 h 3205164"/>
                  <a:gd name="connsiteX23" fmla="*/ 3006724 w 3903662"/>
                  <a:gd name="connsiteY23" fmla="*/ 1820718 h 3205164"/>
                  <a:gd name="connsiteX24" fmla="*/ 3017043 w 3903662"/>
                  <a:gd name="connsiteY24" fmla="*/ 1833449 h 3205164"/>
                  <a:gd name="connsiteX25" fmla="*/ 3029743 w 3903662"/>
                  <a:gd name="connsiteY25" fmla="*/ 1843794 h 3205164"/>
                  <a:gd name="connsiteX26" fmla="*/ 3041649 w 3903662"/>
                  <a:gd name="connsiteY26" fmla="*/ 1852547 h 3205164"/>
                  <a:gd name="connsiteX27" fmla="*/ 3055937 w 3903662"/>
                  <a:gd name="connsiteY27" fmla="*/ 1859708 h 3205164"/>
                  <a:gd name="connsiteX28" fmla="*/ 3070224 w 3903662"/>
                  <a:gd name="connsiteY28" fmla="*/ 1866869 h 3205164"/>
                  <a:gd name="connsiteX29" fmla="*/ 3084512 w 3903662"/>
                  <a:gd name="connsiteY29" fmla="*/ 1872440 h 3205164"/>
                  <a:gd name="connsiteX30" fmla="*/ 3101181 w 3903662"/>
                  <a:gd name="connsiteY30" fmla="*/ 1876418 h 3205164"/>
                  <a:gd name="connsiteX31" fmla="*/ 3117849 w 3903662"/>
                  <a:gd name="connsiteY31" fmla="*/ 1879601 h 3205164"/>
                  <a:gd name="connsiteX32" fmla="*/ 3133724 w 3903662"/>
                  <a:gd name="connsiteY32" fmla="*/ 1879601 h 3205164"/>
                  <a:gd name="connsiteX33" fmla="*/ 3151187 w 3903662"/>
                  <a:gd name="connsiteY33" fmla="*/ 1879601 h 3205164"/>
                  <a:gd name="connsiteX34" fmla="*/ 3167856 w 3903662"/>
                  <a:gd name="connsiteY34" fmla="*/ 1876418 h 3205164"/>
                  <a:gd name="connsiteX35" fmla="*/ 3184525 w 3903662"/>
                  <a:gd name="connsiteY35" fmla="*/ 1872440 h 3205164"/>
                  <a:gd name="connsiteX36" fmla="*/ 3198812 w 3903662"/>
                  <a:gd name="connsiteY36" fmla="*/ 1866869 h 3205164"/>
                  <a:gd name="connsiteX37" fmla="*/ 3213100 w 3903662"/>
                  <a:gd name="connsiteY37" fmla="*/ 1859708 h 3205164"/>
                  <a:gd name="connsiteX38" fmla="*/ 3227387 w 3903662"/>
                  <a:gd name="connsiteY38" fmla="*/ 1852547 h 3205164"/>
                  <a:gd name="connsiteX39" fmla="*/ 3239293 w 3903662"/>
                  <a:gd name="connsiteY39" fmla="*/ 1843794 h 3205164"/>
                  <a:gd name="connsiteX40" fmla="*/ 3251993 w 3903662"/>
                  <a:gd name="connsiteY40" fmla="*/ 1833449 h 3205164"/>
                  <a:gd name="connsiteX41" fmla="*/ 3262312 w 3903662"/>
                  <a:gd name="connsiteY41" fmla="*/ 1820718 h 3205164"/>
                  <a:gd name="connsiteX42" fmla="*/ 3271043 w 3903662"/>
                  <a:gd name="connsiteY42" fmla="*/ 1808782 h 3205164"/>
                  <a:gd name="connsiteX43" fmla="*/ 3279775 w 3903662"/>
                  <a:gd name="connsiteY43" fmla="*/ 1796050 h 3205164"/>
                  <a:gd name="connsiteX44" fmla="*/ 3286918 w 3903662"/>
                  <a:gd name="connsiteY44" fmla="*/ 1781727 h 3205164"/>
                  <a:gd name="connsiteX45" fmla="*/ 3293268 w 3903662"/>
                  <a:gd name="connsiteY45" fmla="*/ 1766609 h 3205164"/>
                  <a:gd name="connsiteX46" fmla="*/ 3297237 w 3903662"/>
                  <a:gd name="connsiteY46" fmla="*/ 1750694 h 3205164"/>
                  <a:gd name="connsiteX47" fmla="*/ 3298825 w 3903662"/>
                  <a:gd name="connsiteY47" fmla="*/ 1735576 h 3205164"/>
                  <a:gd name="connsiteX48" fmla="*/ 3300412 w 3903662"/>
                  <a:gd name="connsiteY48" fmla="*/ 1718866 h 3205164"/>
                  <a:gd name="connsiteX49" fmla="*/ 3298825 w 3903662"/>
                  <a:gd name="connsiteY49" fmla="*/ 1702951 h 3205164"/>
                  <a:gd name="connsiteX50" fmla="*/ 3297237 w 3903662"/>
                  <a:gd name="connsiteY50" fmla="*/ 1687037 h 3205164"/>
                  <a:gd name="connsiteX51" fmla="*/ 3293268 w 3903662"/>
                  <a:gd name="connsiteY51" fmla="*/ 1671918 h 3205164"/>
                  <a:gd name="connsiteX52" fmla="*/ 3286918 w 3903662"/>
                  <a:gd name="connsiteY52" fmla="*/ 1656004 h 3205164"/>
                  <a:gd name="connsiteX53" fmla="*/ 3279775 w 3903662"/>
                  <a:gd name="connsiteY53" fmla="*/ 1643273 h 3205164"/>
                  <a:gd name="connsiteX54" fmla="*/ 3271043 w 3903662"/>
                  <a:gd name="connsiteY54" fmla="*/ 1629745 h 3205164"/>
                  <a:gd name="connsiteX55" fmla="*/ 3262312 w 3903662"/>
                  <a:gd name="connsiteY55" fmla="*/ 1617014 h 3205164"/>
                  <a:gd name="connsiteX56" fmla="*/ 3251993 w 3903662"/>
                  <a:gd name="connsiteY56" fmla="*/ 1605874 h 3205164"/>
                  <a:gd name="connsiteX57" fmla="*/ 3239293 w 3903662"/>
                  <a:gd name="connsiteY57" fmla="*/ 1595529 h 3205164"/>
                  <a:gd name="connsiteX58" fmla="*/ 3227387 w 3903662"/>
                  <a:gd name="connsiteY58" fmla="*/ 1586776 h 3205164"/>
                  <a:gd name="connsiteX59" fmla="*/ 3213100 w 3903662"/>
                  <a:gd name="connsiteY59" fmla="*/ 1578024 h 3205164"/>
                  <a:gd name="connsiteX60" fmla="*/ 3198812 w 3903662"/>
                  <a:gd name="connsiteY60" fmla="*/ 1570862 h 3205164"/>
                  <a:gd name="connsiteX61" fmla="*/ 3184525 w 3903662"/>
                  <a:gd name="connsiteY61" fmla="*/ 1566088 h 3205164"/>
                  <a:gd name="connsiteX62" fmla="*/ 3167856 w 3903662"/>
                  <a:gd name="connsiteY62" fmla="*/ 1562109 h 3205164"/>
                  <a:gd name="connsiteX63" fmla="*/ 3151187 w 3903662"/>
                  <a:gd name="connsiteY63" fmla="*/ 1559722 h 3205164"/>
                  <a:gd name="connsiteX64" fmla="*/ 2314179 w 3903662"/>
                  <a:gd name="connsiteY64" fmla="*/ 1558926 h 3205164"/>
                  <a:gd name="connsiteX65" fmla="*/ 2296675 w 3903662"/>
                  <a:gd name="connsiteY65" fmla="*/ 1559722 h 3205164"/>
                  <a:gd name="connsiteX66" fmla="*/ 2280762 w 3903662"/>
                  <a:gd name="connsiteY66" fmla="*/ 1562109 h 3205164"/>
                  <a:gd name="connsiteX67" fmla="*/ 2264848 w 3903662"/>
                  <a:gd name="connsiteY67" fmla="*/ 1566088 h 3205164"/>
                  <a:gd name="connsiteX68" fmla="*/ 2249731 w 3903662"/>
                  <a:gd name="connsiteY68" fmla="*/ 1570862 h 3205164"/>
                  <a:gd name="connsiteX69" fmla="*/ 2235409 w 3903662"/>
                  <a:gd name="connsiteY69" fmla="*/ 1578024 h 3205164"/>
                  <a:gd name="connsiteX70" fmla="*/ 2221883 w 3903662"/>
                  <a:gd name="connsiteY70" fmla="*/ 1586776 h 3205164"/>
                  <a:gd name="connsiteX71" fmla="*/ 2208357 w 3903662"/>
                  <a:gd name="connsiteY71" fmla="*/ 1595529 h 3205164"/>
                  <a:gd name="connsiteX72" fmla="*/ 2197218 w 3903662"/>
                  <a:gd name="connsiteY72" fmla="*/ 1605874 h 3205164"/>
                  <a:gd name="connsiteX73" fmla="*/ 2186079 w 3903662"/>
                  <a:gd name="connsiteY73" fmla="*/ 1617014 h 3205164"/>
                  <a:gd name="connsiteX74" fmla="*/ 2176531 w 3903662"/>
                  <a:gd name="connsiteY74" fmla="*/ 1629745 h 3205164"/>
                  <a:gd name="connsiteX75" fmla="*/ 2168574 w 3903662"/>
                  <a:gd name="connsiteY75" fmla="*/ 1643273 h 3205164"/>
                  <a:gd name="connsiteX76" fmla="*/ 2161413 w 3903662"/>
                  <a:gd name="connsiteY76" fmla="*/ 1656004 h 3205164"/>
                  <a:gd name="connsiteX77" fmla="*/ 2155844 w 3903662"/>
                  <a:gd name="connsiteY77" fmla="*/ 1671918 h 3205164"/>
                  <a:gd name="connsiteX78" fmla="*/ 2151866 w 3903662"/>
                  <a:gd name="connsiteY78" fmla="*/ 1687037 h 3205164"/>
                  <a:gd name="connsiteX79" fmla="*/ 2148683 w 3903662"/>
                  <a:gd name="connsiteY79" fmla="*/ 1702951 h 3205164"/>
                  <a:gd name="connsiteX80" fmla="*/ 2147887 w 3903662"/>
                  <a:gd name="connsiteY80" fmla="*/ 1718866 h 3205164"/>
                  <a:gd name="connsiteX81" fmla="*/ 2148683 w 3903662"/>
                  <a:gd name="connsiteY81" fmla="*/ 1735576 h 3205164"/>
                  <a:gd name="connsiteX82" fmla="*/ 2151866 w 3903662"/>
                  <a:gd name="connsiteY82" fmla="*/ 1750694 h 3205164"/>
                  <a:gd name="connsiteX83" fmla="*/ 2155844 w 3903662"/>
                  <a:gd name="connsiteY83" fmla="*/ 1766609 h 3205164"/>
                  <a:gd name="connsiteX84" fmla="*/ 2161413 w 3903662"/>
                  <a:gd name="connsiteY84" fmla="*/ 1781727 h 3205164"/>
                  <a:gd name="connsiteX85" fmla="*/ 2168574 w 3903662"/>
                  <a:gd name="connsiteY85" fmla="*/ 1796050 h 3205164"/>
                  <a:gd name="connsiteX86" fmla="*/ 2176531 w 3903662"/>
                  <a:gd name="connsiteY86" fmla="*/ 1808782 h 3205164"/>
                  <a:gd name="connsiteX87" fmla="*/ 2186079 w 3903662"/>
                  <a:gd name="connsiteY87" fmla="*/ 1820718 h 3205164"/>
                  <a:gd name="connsiteX88" fmla="*/ 2197218 w 3903662"/>
                  <a:gd name="connsiteY88" fmla="*/ 1833449 h 3205164"/>
                  <a:gd name="connsiteX89" fmla="*/ 2208357 w 3903662"/>
                  <a:gd name="connsiteY89" fmla="*/ 1843794 h 3205164"/>
                  <a:gd name="connsiteX90" fmla="*/ 2221883 w 3903662"/>
                  <a:gd name="connsiteY90" fmla="*/ 1852547 h 3205164"/>
                  <a:gd name="connsiteX91" fmla="*/ 2235409 w 3903662"/>
                  <a:gd name="connsiteY91" fmla="*/ 1859708 h 3205164"/>
                  <a:gd name="connsiteX92" fmla="*/ 2249731 w 3903662"/>
                  <a:gd name="connsiteY92" fmla="*/ 1866869 h 3205164"/>
                  <a:gd name="connsiteX93" fmla="*/ 2264848 w 3903662"/>
                  <a:gd name="connsiteY93" fmla="*/ 1872440 h 3205164"/>
                  <a:gd name="connsiteX94" fmla="*/ 2280762 w 3903662"/>
                  <a:gd name="connsiteY94" fmla="*/ 1876418 h 3205164"/>
                  <a:gd name="connsiteX95" fmla="*/ 2296675 w 3903662"/>
                  <a:gd name="connsiteY95" fmla="*/ 1879601 h 3205164"/>
                  <a:gd name="connsiteX96" fmla="*/ 2314179 w 3903662"/>
                  <a:gd name="connsiteY96" fmla="*/ 1879601 h 3205164"/>
                  <a:gd name="connsiteX97" fmla="*/ 2330888 w 3903662"/>
                  <a:gd name="connsiteY97" fmla="*/ 1879601 h 3205164"/>
                  <a:gd name="connsiteX98" fmla="*/ 2347597 w 3903662"/>
                  <a:gd name="connsiteY98" fmla="*/ 1876418 h 3205164"/>
                  <a:gd name="connsiteX99" fmla="*/ 2363510 w 3903662"/>
                  <a:gd name="connsiteY99" fmla="*/ 1872440 h 3205164"/>
                  <a:gd name="connsiteX100" fmla="*/ 2379423 w 3903662"/>
                  <a:gd name="connsiteY100" fmla="*/ 1866869 h 3205164"/>
                  <a:gd name="connsiteX101" fmla="*/ 2393745 w 3903662"/>
                  <a:gd name="connsiteY101" fmla="*/ 1859708 h 3205164"/>
                  <a:gd name="connsiteX102" fmla="*/ 2406475 w 3903662"/>
                  <a:gd name="connsiteY102" fmla="*/ 1852547 h 3205164"/>
                  <a:gd name="connsiteX103" fmla="*/ 2419205 w 3903662"/>
                  <a:gd name="connsiteY103" fmla="*/ 1843794 h 3205164"/>
                  <a:gd name="connsiteX104" fmla="*/ 2431140 w 3903662"/>
                  <a:gd name="connsiteY104" fmla="*/ 1833449 h 3205164"/>
                  <a:gd name="connsiteX105" fmla="*/ 2441484 w 3903662"/>
                  <a:gd name="connsiteY105" fmla="*/ 1820718 h 3205164"/>
                  <a:gd name="connsiteX106" fmla="*/ 2451827 w 3903662"/>
                  <a:gd name="connsiteY106" fmla="*/ 1808782 h 3205164"/>
                  <a:gd name="connsiteX107" fmla="*/ 2460580 w 3903662"/>
                  <a:gd name="connsiteY107" fmla="*/ 1796050 h 3205164"/>
                  <a:gd name="connsiteX108" fmla="*/ 2467740 w 3903662"/>
                  <a:gd name="connsiteY108" fmla="*/ 1781727 h 3205164"/>
                  <a:gd name="connsiteX109" fmla="*/ 2472514 w 3903662"/>
                  <a:gd name="connsiteY109" fmla="*/ 1766609 h 3205164"/>
                  <a:gd name="connsiteX110" fmla="*/ 2476493 w 3903662"/>
                  <a:gd name="connsiteY110" fmla="*/ 1750694 h 3205164"/>
                  <a:gd name="connsiteX111" fmla="*/ 2478880 w 3903662"/>
                  <a:gd name="connsiteY111" fmla="*/ 1735576 h 3205164"/>
                  <a:gd name="connsiteX112" fmla="*/ 2479675 w 3903662"/>
                  <a:gd name="connsiteY112" fmla="*/ 1718866 h 3205164"/>
                  <a:gd name="connsiteX113" fmla="*/ 2478880 w 3903662"/>
                  <a:gd name="connsiteY113" fmla="*/ 1702951 h 3205164"/>
                  <a:gd name="connsiteX114" fmla="*/ 2476493 w 3903662"/>
                  <a:gd name="connsiteY114" fmla="*/ 1687037 h 3205164"/>
                  <a:gd name="connsiteX115" fmla="*/ 2472514 w 3903662"/>
                  <a:gd name="connsiteY115" fmla="*/ 1671918 h 3205164"/>
                  <a:gd name="connsiteX116" fmla="*/ 2467740 w 3903662"/>
                  <a:gd name="connsiteY116" fmla="*/ 1656004 h 3205164"/>
                  <a:gd name="connsiteX117" fmla="*/ 2460580 w 3903662"/>
                  <a:gd name="connsiteY117" fmla="*/ 1643273 h 3205164"/>
                  <a:gd name="connsiteX118" fmla="*/ 2451827 w 3903662"/>
                  <a:gd name="connsiteY118" fmla="*/ 1629745 h 3205164"/>
                  <a:gd name="connsiteX119" fmla="*/ 2441484 w 3903662"/>
                  <a:gd name="connsiteY119" fmla="*/ 1617014 h 3205164"/>
                  <a:gd name="connsiteX120" fmla="*/ 2431140 w 3903662"/>
                  <a:gd name="connsiteY120" fmla="*/ 1605874 h 3205164"/>
                  <a:gd name="connsiteX121" fmla="*/ 2419205 w 3903662"/>
                  <a:gd name="connsiteY121" fmla="*/ 1595529 h 3205164"/>
                  <a:gd name="connsiteX122" fmla="*/ 2406475 w 3903662"/>
                  <a:gd name="connsiteY122" fmla="*/ 1586776 h 3205164"/>
                  <a:gd name="connsiteX123" fmla="*/ 2393745 w 3903662"/>
                  <a:gd name="connsiteY123" fmla="*/ 1578024 h 3205164"/>
                  <a:gd name="connsiteX124" fmla="*/ 2379423 w 3903662"/>
                  <a:gd name="connsiteY124" fmla="*/ 1570862 h 3205164"/>
                  <a:gd name="connsiteX125" fmla="*/ 2363510 w 3903662"/>
                  <a:gd name="connsiteY125" fmla="*/ 1566088 h 3205164"/>
                  <a:gd name="connsiteX126" fmla="*/ 2347597 w 3903662"/>
                  <a:gd name="connsiteY126" fmla="*/ 1562109 h 3205164"/>
                  <a:gd name="connsiteX127" fmla="*/ 2330888 w 3903662"/>
                  <a:gd name="connsiteY127" fmla="*/ 1559722 h 3205164"/>
                  <a:gd name="connsiteX128" fmla="*/ 2694781 w 3903662"/>
                  <a:gd name="connsiteY128" fmla="*/ 1073151 h 3205164"/>
                  <a:gd name="connsiteX129" fmla="*/ 2725737 w 3903662"/>
                  <a:gd name="connsiteY129" fmla="*/ 1073151 h 3205164"/>
                  <a:gd name="connsiteX130" fmla="*/ 2755106 w 3903662"/>
                  <a:gd name="connsiteY130" fmla="*/ 1073151 h 3205164"/>
                  <a:gd name="connsiteX131" fmla="*/ 2786062 w 3903662"/>
                  <a:gd name="connsiteY131" fmla="*/ 1074739 h 3205164"/>
                  <a:gd name="connsiteX132" fmla="*/ 2816224 w 3903662"/>
                  <a:gd name="connsiteY132" fmla="*/ 1076326 h 3205164"/>
                  <a:gd name="connsiteX133" fmla="*/ 2845593 w 3903662"/>
                  <a:gd name="connsiteY133" fmla="*/ 1078708 h 3205164"/>
                  <a:gd name="connsiteX134" fmla="*/ 2874962 w 3903662"/>
                  <a:gd name="connsiteY134" fmla="*/ 1081883 h 3205164"/>
                  <a:gd name="connsiteX135" fmla="*/ 2905124 w 3903662"/>
                  <a:gd name="connsiteY135" fmla="*/ 1085058 h 3205164"/>
                  <a:gd name="connsiteX136" fmla="*/ 2933699 w 3903662"/>
                  <a:gd name="connsiteY136" fmla="*/ 1089026 h 3205164"/>
                  <a:gd name="connsiteX137" fmla="*/ 2962274 w 3903662"/>
                  <a:gd name="connsiteY137" fmla="*/ 1092995 h 3205164"/>
                  <a:gd name="connsiteX138" fmla="*/ 2990849 w 3903662"/>
                  <a:gd name="connsiteY138" fmla="*/ 1099345 h 3205164"/>
                  <a:gd name="connsiteX139" fmla="*/ 3020218 w 3903662"/>
                  <a:gd name="connsiteY139" fmla="*/ 1104108 h 3205164"/>
                  <a:gd name="connsiteX140" fmla="*/ 3074987 w 3903662"/>
                  <a:gd name="connsiteY140" fmla="*/ 1117601 h 3205164"/>
                  <a:gd name="connsiteX141" fmla="*/ 3130550 w 3903662"/>
                  <a:gd name="connsiteY141" fmla="*/ 1132683 h 3205164"/>
                  <a:gd name="connsiteX142" fmla="*/ 3183731 w 3903662"/>
                  <a:gd name="connsiteY142" fmla="*/ 1150145 h 3205164"/>
                  <a:gd name="connsiteX143" fmla="*/ 3236118 w 3903662"/>
                  <a:gd name="connsiteY143" fmla="*/ 1170783 h 3205164"/>
                  <a:gd name="connsiteX144" fmla="*/ 3287712 w 3903662"/>
                  <a:gd name="connsiteY144" fmla="*/ 1192214 h 3205164"/>
                  <a:gd name="connsiteX145" fmla="*/ 3336925 w 3903662"/>
                  <a:gd name="connsiteY145" fmla="*/ 1216026 h 3205164"/>
                  <a:gd name="connsiteX146" fmla="*/ 3383756 w 3903662"/>
                  <a:gd name="connsiteY146" fmla="*/ 1241426 h 3205164"/>
                  <a:gd name="connsiteX147" fmla="*/ 3429793 w 3903662"/>
                  <a:gd name="connsiteY147" fmla="*/ 1269208 h 3205164"/>
                  <a:gd name="connsiteX148" fmla="*/ 3475037 w 3903662"/>
                  <a:gd name="connsiteY148" fmla="*/ 1297783 h 3205164"/>
                  <a:gd name="connsiteX149" fmla="*/ 3517106 w 3903662"/>
                  <a:gd name="connsiteY149" fmla="*/ 1329533 h 3205164"/>
                  <a:gd name="connsiteX150" fmla="*/ 3558381 w 3903662"/>
                  <a:gd name="connsiteY150" fmla="*/ 1361283 h 3205164"/>
                  <a:gd name="connsiteX151" fmla="*/ 3597275 w 3903662"/>
                  <a:gd name="connsiteY151" fmla="*/ 1396208 h 3205164"/>
                  <a:gd name="connsiteX152" fmla="*/ 3616325 w 3903662"/>
                  <a:gd name="connsiteY152" fmla="*/ 1413670 h 3205164"/>
                  <a:gd name="connsiteX153" fmla="*/ 3633787 w 3903662"/>
                  <a:gd name="connsiteY153" fmla="*/ 1432720 h 3205164"/>
                  <a:gd name="connsiteX154" fmla="*/ 3652837 w 3903662"/>
                  <a:gd name="connsiteY154" fmla="*/ 1450976 h 3205164"/>
                  <a:gd name="connsiteX155" fmla="*/ 3670300 w 3903662"/>
                  <a:gd name="connsiteY155" fmla="*/ 1469233 h 3205164"/>
                  <a:gd name="connsiteX156" fmla="*/ 3686175 w 3903662"/>
                  <a:gd name="connsiteY156" fmla="*/ 1489076 h 3205164"/>
                  <a:gd name="connsiteX157" fmla="*/ 3702843 w 3903662"/>
                  <a:gd name="connsiteY157" fmla="*/ 1508126 h 3205164"/>
                  <a:gd name="connsiteX158" fmla="*/ 3717925 w 3903662"/>
                  <a:gd name="connsiteY158" fmla="*/ 1527970 h 3205164"/>
                  <a:gd name="connsiteX159" fmla="*/ 3732212 w 3903662"/>
                  <a:gd name="connsiteY159" fmla="*/ 1548608 h 3205164"/>
                  <a:gd name="connsiteX160" fmla="*/ 3748087 w 3903662"/>
                  <a:gd name="connsiteY160" fmla="*/ 1568451 h 3205164"/>
                  <a:gd name="connsiteX161" fmla="*/ 3761581 w 3903662"/>
                  <a:gd name="connsiteY161" fmla="*/ 1589089 h 3205164"/>
                  <a:gd name="connsiteX162" fmla="*/ 3774281 w 3903662"/>
                  <a:gd name="connsiteY162" fmla="*/ 1609726 h 3205164"/>
                  <a:gd name="connsiteX163" fmla="*/ 3787775 w 3903662"/>
                  <a:gd name="connsiteY163" fmla="*/ 1631158 h 3205164"/>
                  <a:gd name="connsiteX164" fmla="*/ 3798887 w 3903662"/>
                  <a:gd name="connsiteY164" fmla="*/ 1652589 h 3205164"/>
                  <a:gd name="connsiteX165" fmla="*/ 3811587 w 3903662"/>
                  <a:gd name="connsiteY165" fmla="*/ 1675608 h 3205164"/>
                  <a:gd name="connsiteX166" fmla="*/ 3821906 w 3903662"/>
                  <a:gd name="connsiteY166" fmla="*/ 1697832 h 3205164"/>
                  <a:gd name="connsiteX167" fmla="*/ 3832225 w 3903662"/>
                  <a:gd name="connsiteY167" fmla="*/ 1720851 h 3205164"/>
                  <a:gd name="connsiteX168" fmla="*/ 3840956 w 3903662"/>
                  <a:gd name="connsiteY168" fmla="*/ 1743076 h 3205164"/>
                  <a:gd name="connsiteX169" fmla="*/ 3850481 w 3903662"/>
                  <a:gd name="connsiteY169" fmla="*/ 1765301 h 3205164"/>
                  <a:gd name="connsiteX170" fmla="*/ 3858418 w 3903662"/>
                  <a:gd name="connsiteY170" fmla="*/ 1789114 h 3205164"/>
                  <a:gd name="connsiteX171" fmla="*/ 3867150 w 3903662"/>
                  <a:gd name="connsiteY171" fmla="*/ 1812926 h 3205164"/>
                  <a:gd name="connsiteX172" fmla="*/ 3872706 w 3903662"/>
                  <a:gd name="connsiteY172" fmla="*/ 1836739 h 3205164"/>
                  <a:gd name="connsiteX173" fmla="*/ 3879056 w 3903662"/>
                  <a:gd name="connsiteY173" fmla="*/ 1859757 h 3205164"/>
                  <a:gd name="connsiteX174" fmla="*/ 3885406 w 3903662"/>
                  <a:gd name="connsiteY174" fmla="*/ 1884364 h 3205164"/>
                  <a:gd name="connsiteX175" fmla="*/ 3890168 w 3903662"/>
                  <a:gd name="connsiteY175" fmla="*/ 1908970 h 3205164"/>
                  <a:gd name="connsiteX176" fmla="*/ 3894137 w 3903662"/>
                  <a:gd name="connsiteY176" fmla="*/ 1933576 h 3205164"/>
                  <a:gd name="connsiteX177" fmla="*/ 3897312 w 3903662"/>
                  <a:gd name="connsiteY177" fmla="*/ 1958182 h 3205164"/>
                  <a:gd name="connsiteX178" fmla="*/ 3899693 w 3903662"/>
                  <a:gd name="connsiteY178" fmla="*/ 1982789 h 3205164"/>
                  <a:gd name="connsiteX179" fmla="*/ 3902075 w 3903662"/>
                  <a:gd name="connsiteY179" fmla="*/ 2008983 h 3205164"/>
                  <a:gd name="connsiteX180" fmla="*/ 3902868 w 3903662"/>
                  <a:gd name="connsiteY180" fmla="*/ 2033589 h 3205164"/>
                  <a:gd name="connsiteX181" fmla="*/ 3903662 w 3903662"/>
                  <a:gd name="connsiteY181" fmla="*/ 2058989 h 3205164"/>
                  <a:gd name="connsiteX182" fmla="*/ 3902868 w 3903662"/>
                  <a:gd name="connsiteY182" fmla="*/ 2088357 h 3205164"/>
                  <a:gd name="connsiteX183" fmla="*/ 3902075 w 3903662"/>
                  <a:gd name="connsiteY183" fmla="*/ 2118520 h 3205164"/>
                  <a:gd name="connsiteX184" fmla="*/ 3898900 w 3903662"/>
                  <a:gd name="connsiteY184" fmla="*/ 2147889 h 3205164"/>
                  <a:gd name="connsiteX185" fmla="*/ 3895725 w 3903662"/>
                  <a:gd name="connsiteY185" fmla="*/ 2176464 h 3205164"/>
                  <a:gd name="connsiteX186" fmla="*/ 3890168 w 3903662"/>
                  <a:gd name="connsiteY186" fmla="*/ 2205833 h 3205164"/>
                  <a:gd name="connsiteX187" fmla="*/ 3885406 w 3903662"/>
                  <a:gd name="connsiteY187" fmla="*/ 2234407 h 3205164"/>
                  <a:gd name="connsiteX188" fmla="*/ 3878262 w 3903662"/>
                  <a:gd name="connsiteY188" fmla="*/ 2262983 h 3205164"/>
                  <a:gd name="connsiteX189" fmla="*/ 3871118 w 3903662"/>
                  <a:gd name="connsiteY189" fmla="*/ 2290764 h 3205164"/>
                  <a:gd name="connsiteX190" fmla="*/ 3862387 w 3903662"/>
                  <a:gd name="connsiteY190" fmla="*/ 2318545 h 3205164"/>
                  <a:gd name="connsiteX191" fmla="*/ 3852862 w 3903662"/>
                  <a:gd name="connsiteY191" fmla="*/ 2346326 h 3205164"/>
                  <a:gd name="connsiteX192" fmla="*/ 3842543 w 3903662"/>
                  <a:gd name="connsiteY192" fmla="*/ 2372520 h 3205164"/>
                  <a:gd name="connsiteX193" fmla="*/ 3830637 w 3903662"/>
                  <a:gd name="connsiteY193" fmla="*/ 2399507 h 3205164"/>
                  <a:gd name="connsiteX194" fmla="*/ 3819525 w 3903662"/>
                  <a:gd name="connsiteY194" fmla="*/ 2425701 h 3205164"/>
                  <a:gd name="connsiteX195" fmla="*/ 3806031 w 3903662"/>
                  <a:gd name="connsiteY195" fmla="*/ 2451895 h 3205164"/>
                  <a:gd name="connsiteX196" fmla="*/ 3791743 w 3903662"/>
                  <a:gd name="connsiteY196" fmla="*/ 2477295 h 3205164"/>
                  <a:gd name="connsiteX197" fmla="*/ 3777456 w 3903662"/>
                  <a:gd name="connsiteY197" fmla="*/ 2502695 h 3205164"/>
                  <a:gd name="connsiteX198" fmla="*/ 3762375 w 3903662"/>
                  <a:gd name="connsiteY198" fmla="*/ 2527301 h 3205164"/>
                  <a:gd name="connsiteX199" fmla="*/ 3745706 w 3903662"/>
                  <a:gd name="connsiteY199" fmla="*/ 2551908 h 3205164"/>
                  <a:gd name="connsiteX200" fmla="*/ 3728243 w 3903662"/>
                  <a:gd name="connsiteY200" fmla="*/ 2575720 h 3205164"/>
                  <a:gd name="connsiteX201" fmla="*/ 3710781 w 3903662"/>
                  <a:gd name="connsiteY201" fmla="*/ 2599533 h 3205164"/>
                  <a:gd name="connsiteX202" fmla="*/ 3692525 w 3903662"/>
                  <a:gd name="connsiteY202" fmla="*/ 2621758 h 3205164"/>
                  <a:gd name="connsiteX203" fmla="*/ 3672681 w 3903662"/>
                  <a:gd name="connsiteY203" fmla="*/ 2643983 h 3205164"/>
                  <a:gd name="connsiteX204" fmla="*/ 3652837 w 3903662"/>
                  <a:gd name="connsiteY204" fmla="*/ 2667001 h 3205164"/>
                  <a:gd name="connsiteX205" fmla="*/ 3632200 w 3903662"/>
                  <a:gd name="connsiteY205" fmla="*/ 2688433 h 3205164"/>
                  <a:gd name="connsiteX206" fmla="*/ 3610768 w 3903662"/>
                  <a:gd name="connsiteY206" fmla="*/ 2709864 h 3205164"/>
                  <a:gd name="connsiteX207" fmla="*/ 3587750 w 3903662"/>
                  <a:gd name="connsiteY207" fmla="*/ 2730501 h 3205164"/>
                  <a:gd name="connsiteX208" fmla="*/ 3565525 w 3903662"/>
                  <a:gd name="connsiteY208" fmla="*/ 2749551 h 3205164"/>
                  <a:gd name="connsiteX209" fmla="*/ 3541712 w 3903662"/>
                  <a:gd name="connsiteY209" fmla="*/ 2769395 h 3205164"/>
                  <a:gd name="connsiteX210" fmla="*/ 3517106 w 3903662"/>
                  <a:gd name="connsiteY210" fmla="*/ 2789239 h 3205164"/>
                  <a:gd name="connsiteX211" fmla="*/ 3492500 w 3903662"/>
                  <a:gd name="connsiteY211" fmla="*/ 2806701 h 3205164"/>
                  <a:gd name="connsiteX212" fmla="*/ 3467100 w 3903662"/>
                  <a:gd name="connsiteY212" fmla="*/ 2824958 h 3205164"/>
                  <a:gd name="connsiteX213" fmla="*/ 3441700 w 3903662"/>
                  <a:gd name="connsiteY213" fmla="*/ 2842420 h 3205164"/>
                  <a:gd name="connsiteX214" fmla="*/ 3429793 w 3903662"/>
                  <a:gd name="connsiteY214" fmla="*/ 2847976 h 3205164"/>
                  <a:gd name="connsiteX215" fmla="*/ 3544093 w 3903662"/>
                  <a:gd name="connsiteY215" fmla="*/ 3205164 h 3205164"/>
                  <a:gd name="connsiteX216" fmla="*/ 3118643 w 3903662"/>
                  <a:gd name="connsiteY216" fmla="*/ 2987677 h 3205164"/>
                  <a:gd name="connsiteX217" fmla="*/ 3098006 w 3903662"/>
                  <a:gd name="connsiteY217" fmla="*/ 2994027 h 3205164"/>
                  <a:gd name="connsiteX218" fmla="*/ 3053556 w 3903662"/>
                  <a:gd name="connsiteY218" fmla="*/ 3005139 h 3205164"/>
                  <a:gd name="connsiteX219" fmla="*/ 3008312 w 3903662"/>
                  <a:gd name="connsiteY219" fmla="*/ 3015458 h 3205164"/>
                  <a:gd name="connsiteX220" fmla="*/ 2963862 w 3903662"/>
                  <a:gd name="connsiteY220" fmla="*/ 3024983 h 3205164"/>
                  <a:gd name="connsiteX221" fmla="*/ 2916237 w 3903662"/>
                  <a:gd name="connsiteY221" fmla="*/ 3032127 h 3205164"/>
                  <a:gd name="connsiteX222" fmla="*/ 2870199 w 3903662"/>
                  <a:gd name="connsiteY222" fmla="*/ 3036889 h 3205164"/>
                  <a:gd name="connsiteX223" fmla="*/ 2821781 w 3903662"/>
                  <a:gd name="connsiteY223" fmla="*/ 3040858 h 3205164"/>
                  <a:gd name="connsiteX224" fmla="*/ 2774156 w 3903662"/>
                  <a:gd name="connsiteY224" fmla="*/ 3043239 h 3205164"/>
                  <a:gd name="connsiteX225" fmla="*/ 2725737 w 3903662"/>
                  <a:gd name="connsiteY225" fmla="*/ 3044033 h 3205164"/>
                  <a:gd name="connsiteX226" fmla="*/ 2694781 w 3903662"/>
                  <a:gd name="connsiteY226" fmla="*/ 3044033 h 3205164"/>
                  <a:gd name="connsiteX227" fmla="*/ 2665412 w 3903662"/>
                  <a:gd name="connsiteY227" fmla="*/ 3043239 h 3205164"/>
                  <a:gd name="connsiteX228" fmla="*/ 2634456 w 3903662"/>
                  <a:gd name="connsiteY228" fmla="*/ 3040858 h 3205164"/>
                  <a:gd name="connsiteX229" fmla="*/ 2604293 w 3903662"/>
                  <a:gd name="connsiteY229" fmla="*/ 3039270 h 3205164"/>
                  <a:gd name="connsiteX230" fmla="*/ 2574924 w 3903662"/>
                  <a:gd name="connsiteY230" fmla="*/ 3036095 h 3205164"/>
                  <a:gd name="connsiteX231" fmla="*/ 2546349 w 3903662"/>
                  <a:gd name="connsiteY231" fmla="*/ 3032920 h 3205164"/>
                  <a:gd name="connsiteX232" fmla="*/ 2516187 w 3903662"/>
                  <a:gd name="connsiteY232" fmla="*/ 3028951 h 3205164"/>
                  <a:gd name="connsiteX233" fmla="*/ 2487612 w 3903662"/>
                  <a:gd name="connsiteY233" fmla="*/ 3024983 h 3205164"/>
                  <a:gd name="connsiteX234" fmla="*/ 2459037 w 3903662"/>
                  <a:gd name="connsiteY234" fmla="*/ 3019427 h 3205164"/>
                  <a:gd name="connsiteX235" fmla="*/ 2431256 w 3903662"/>
                  <a:gd name="connsiteY235" fmla="*/ 3013077 h 3205164"/>
                  <a:gd name="connsiteX236" fmla="*/ 2374899 w 3903662"/>
                  <a:gd name="connsiteY236" fmla="*/ 3000377 h 3205164"/>
                  <a:gd name="connsiteX237" fmla="*/ 2320924 w 3903662"/>
                  <a:gd name="connsiteY237" fmla="*/ 2984501 h 3205164"/>
                  <a:gd name="connsiteX238" fmla="*/ 2266156 w 3903662"/>
                  <a:gd name="connsiteY238" fmla="*/ 2967039 h 3205164"/>
                  <a:gd name="connsiteX239" fmla="*/ 2215356 w 3903662"/>
                  <a:gd name="connsiteY239" fmla="*/ 2946401 h 3205164"/>
                  <a:gd name="connsiteX240" fmla="*/ 2163762 w 3903662"/>
                  <a:gd name="connsiteY240" fmla="*/ 2924970 h 3205164"/>
                  <a:gd name="connsiteX241" fmla="*/ 2114549 w 3903662"/>
                  <a:gd name="connsiteY241" fmla="*/ 2901951 h 3205164"/>
                  <a:gd name="connsiteX242" fmla="*/ 2066131 w 3903662"/>
                  <a:gd name="connsiteY242" fmla="*/ 2875758 h 3205164"/>
                  <a:gd name="connsiteX243" fmla="*/ 2020093 w 3903662"/>
                  <a:gd name="connsiteY243" fmla="*/ 2847976 h 3205164"/>
                  <a:gd name="connsiteX244" fmla="*/ 1976437 w 3903662"/>
                  <a:gd name="connsiteY244" fmla="*/ 2819401 h 3205164"/>
                  <a:gd name="connsiteX245" fmla="*/ 1932781 w 3903662"/>
                  <a:gd name="connsiteY245" fmla="*/ 2789239 h 3205164"/>
                  <a:gd name="connsiteX246" fmla="*/ 1892299 w 3903662"/>
                  <a:gd name="connsiteY246" fmla="*/ 2755901 h 3205164"/>
                  <a:gd name="connsiteX247" fmla="*/ 1853406 w 3903662"/>
                  <a:gd name="connsiteY247" fmla="*/ 2720976 h 3205164"/>
                  <a:gd name="connsiteX248" fmla="*/ 1834356 w 3903662"/>
                  <a:gd name="connsiteY248" fmla="*/ 2703514 h 3205164"/>
                  <a:gd name="connsiteX249" fmla="*/ 1816099 w 3903662"/>
                  <a:gd name="connsiteY249" fmla="*/ 2685258 h 3205164"/>
                  <a:gd name="connsiteX250" fmla="*/ 1798637 w 3903662"/>
                  <a:gd name="connsiteY250" fmla="*/ 2667001 h 3205164"/>
                  <a:gd name="connsiteX251" fmla="*/ 1781174 w 3903662"/>
                  <a:gd name="connsiteY251" fmla="*/ 2648745 h 3205164"/>
                  <a:gd name="connsiteX252" fmla="*/ 1763712 w 3903662"/>
                  <a:gd name="connsiteY252" fmla="*/ 2628901 h 3205164"/>
                  <a:gd name="connsiteX253" fmla="*/ 1748631 w 3903662"/>
                  <a:gd name="connsiteY253" fmla="*/ 2609058 h 3205164"/>
                  <a:gd name="connsiteX254" fmla="*/ 1731962 w 3903662"/>
                  <a:gd name="connsiteY254" fmla="*/ 2590008 h 3205164"/>
                  <a:gd name="connsiteX255" fmla="*/ 1717674 w 3903662"/>
                  <a:gd name="connsiteY255" fmla="*/ 2569370 h 3205164"/>
                  <a:gd name="connsiteX256" fmla="*/ 1703387 w 3903662"/>
                  <a:gd name="connsiteY256" fmla="*/ 2548733 h 3205164"/>
                  <a:gd name="connsiteX257" fmla="*/ 1689099 w 3903662"/>
                  <a:gd name="connsiteY257" fmla="*/ 2528095 h 3205164"/>
                  <a:gd name="connsiteX258" fmla="*/ 1675606 w 3903662"/>
                  <a:gd name="connsiteY258" fmla="*/ 2508251 h 3205164"/>
                  <a:gd name="connsiteX259" fmla="*/ 1663699 w 3903662"/>
                  <a:gd name="connsiteY259" fmla="*/ 2486026 h 3205164"/>
                  <a:gd name="connsiteX260" fmla="*/ 1650999 w 3903662"/>
                  <a:gd name="connsiteY260" fmla="*/ 2464595 h 3205164"/>
                  <a:gd name="connsiteX261" fmla="*/ 1639887 w 3903662"/>
                  <a:gd name="connsiteY261" fmla="*/ 2442370 h 3205164"/>
                  <a:gd name="connsiteX262" fmla="*/ 1628774 w 3903662"/>
                  <a:gd name="connsiteY262" fmla="*/ 2420145 h 3205164"/>
                  <a:gd name="connsiteX263" fmla="*/ 1618456 w 3903662"/>
                  <a:gd name="connsiteY263" fmla="*/ 2397126 h 3205164"/>
                  <a:gd name="connsiteX264" fmla="*/ 1608931 w 3903662"/>
                  <a:gd name="connsiteY264" fmla="*/ 2374901 h 3205164"/>
                  <a:gd name="connsiteX265" fmla="*/ 1600199 w 3903662"/>
                  <a:gd name="connsiteY265" fmla="*/ 2351883 h 3205164"/>
                  <a:gd name="connsiteX266" fmla="*/ 1591468 w 3903662"/>
                  <a:gd name="connsiteY266" fmla="*/ 2328864 h 3205164"/>
                  <a:gd name="connsiteX267" fmla="*/ 1584324 w 3903662"/>
                  <a:gd name="connsiteY267" fmla="*/ 2305051 h 3205164"/>
                  <a:gd name="connsiteX268" fmla="*/ 1577181 w 3903662"/>
                  <a:gd name="connsiteY268" fmla="*/ 2281239 h 3205164"/>
                  <a:gd name="connsiteX269" fmla="*/ 1570831 w 3903662"/>
                  <a:gd name="connsiteY269" fmla="*/ 2257426 h 3205164"/>
                  <a:gd name="connsiteX270" fmla="*/ 1565274 w 3903662"/>
                  <a:gd name="connsiteY270" fmla="*/ 2232820 h 3205164"/>
                  <a:gd name="connsiteX271" fmla="*/ 1560512 w 3903662"/>
                  <a:gd name="connsiteY271" fmla="*/ 2208214 h 3205164"/>
                  <a:gd name="connsiteX272" fmla="*/ 1556543 w 3903662"/>
                  <a:gd name="connsiteY272" fmla="*/ 2183607 h 3205164"/>
                  <a:gd name="connsiteX273" fmla="*/ 1552574 w 3903662"/>
                  <a:gd name="connsiteY273" fmla="*/ 2159001 h 3205164"/>
                  <a:gd name="connsiteX274" fmla="*/ 1550987 w 3903662"/>
                  <a:gd name="connsiteY274" fmla="*/ 2134395 h 3205164"/>
                  <a:gd name="connsiteX275" fmla="*/ 1548606 w 3903662"/>
                  <a:gd name="connsiteY275" fmla="*/ 2108995 h 3205164"/>
                  <a:gd name="connsiteX276" fmla="*/ 1547812 w 3903662"/>
                  <a:gd name="connsiteY276" fmla="*/ 2084389 h 3205164"/>
                  <a:gd name="connsiteX277" fmla="*/ 1546224 w 3903662"/>
                  <a:gd name="connsiteY277" fmla="*/ 2058989 h 3205164"/>
                  <a:gd name="connsiteX278" fmla="*/ 1547812 w 3903662"/>
                  <a:gd name="connsiteY278" fmla="*/ 2033589 h 3205164"/>
                  <a:gd name="connsiteX279" fmla="*/ 1548606 w 3903662"/>
                  <a:gd name="connsiteY279" fmla="*/ 2008983 h 3205164"/>
                  <a:gd name="connsiteX280" fmla="*/ 1550987 w 3903662"/>
                  <a:gd name="connsiteY280" fmla="*/ 1982789 h 3205164"/>
                  <a:gd name="connsiteX281" fmla="*/ 1552574 w 3903662"/>
                  <a:gd name="connsiteY281" fmla="*/ 1958182 h 3205164"/>
                  <a:gd name="connsiteX282" fmla="*/ 1556543 w 3903662"/>
                  <a:gd name="connsiteY282" fmla="*/ 1933576 h 3205164"/>
                  <a:gd name="connsiteX283" fmla="*/ 1560512 w 3903662"/>
                  <a:gd name="connsiteY283" fmla="*/ 1908970 h 3205164"/>
                  <a:gd name="connsiteX284" fmla="*/ 1565274 w 3903662"/>
                  <a:gd name="connsiteY284" fmla="*/ 1884364 h 3205164"/>
                  <a:gd name="connsiteX285" fmla="*/ 1570831 w 3903662"/>
                  <a:gd name="connsiteY285" fmla="*/ 1859757 h 3205164"/>
                  <a:gd name="connsiteX286" fmla="*/ 1577181 w 3903662"/>
                  <a:gd name="connsiteY286" fmla="*/ 1836739 h 3205164"/>
                  <a:gd name="connsiteX287" fmla="*/ 1584324 w 3903662"/>
                  <a:gd name="connsiteY287" fmla="*/ 1812926 h 3205164"/>
                  <a:gd name="connsiteX288" fmla="*/ 1591468 w 3903662"/>
                  <a:gd name="connsiteY288" fmla="*/ 1789114 h 3205164"/>
                  <a:gd name="connsiteX289" fmla="*/ 1600199 w 3903662"/>
                  <a:gd name="connsiteY289" fmla="*/ 1765301 h 3205164"/>
                  <a:gd name="connsiteX290" fmla="*/ 1608931 w 3903662"/>
                  <a:gd name="connsiteY290" fmla="*/ 1743076 h 3205164"/>
                  <a:gd name="connsiteX291" fmla="*/ 1618456 w 3903662"/>
                  <a:gd name="connsiteY291" fmla="*/ 1720851 h 3205164"/>
                  <a:gd name="connsiteX292" fmla="*/ 1628774 w 3903662"/>
                  <a:gd name="connsiteY292" fmla="*/ 1697832 h 3205164"/>
                  <a:gd name="connsiteX293" fmla="*/ 1639887 w 3903662"/>
                  <a:gd name="connsiteY293" fmla="*/ 1675608 h 3205164"/>
                  <a:gd name="connsiteX294" fmla="*/ 1650999 w 3903662"/>
                  <a:gd name="connsiteY294" fmla="*/ 1652589 h 3205164"/>
                  <a:gd name="connsiteX295" fmla="*/ 1663699 w 3903662"/>
                  <a:gd name="connsiteY295" fmla="*/ 1631158 h 3205164"/>
                  <a:gd name="connsiteX296" fmla="*/ 1675606 w 3903662"/>
                  <a:gd name="connsiteY296" fmla="*/ 1609726 h 3205164"/>
                  <a:gd name="connsiteX297" fmla="*/ 1689099 w 3903662"/>
                  <a:gd name="connsiteY297" fmla="*/ 1589089 h 3205164"/>
                  <a:gd name="connsiteX298" fmla="*/ 1703387 w 3903662"/>
                  <a:gd name="connsiteY298" fmla="*/ 1568451 h 3205164"/>
                  <a:gd name="connsiteX299" fmla="*/ 1717674 w 3903662"/>
                  <a:gd name="connsiteY299" fmla="*/ 1548608 h 3205164"/>
                  <a:gd name="connsiteX300" fmla="*/ 1731962 w 3903662"/>
                  <a:gd name="connsiteY300" fmla="*/ 1527970 h 3205164"/>
                  <a:gd name="connsiteX301" fmla="*/ 1748631 w 3903662"/>
                  <a:gd name="connsiteY301" fmla="*/ 1508126 h 3205164"/>
                  <a:gd name="connsiteX302" fmla="*/ 1763712 w 3903662"/>
                  <a:gd name="connsiteY302" fmla="*/ 1489076 h 3205164"/>
                  <a:gd name="connsiteX303" fmla="*/ 1781174 w 3903662"/>
                  <a:gd name="connsiteY303" fmla="*/ 1469233 h 3205164"/>
                  <a:gd name="connsiteX304" fmla="*/ 1798637 w 3903662"/>
                  <a:gd name="connsiteY304" fmla="*/ 1450976 h 3205164"/>
                  <a:gd name="connsiteX305" fmla="*/ 1816099 w 3903662"/>
                  <a:gd name="connsiteY305" fmla="*/ 1432720 h 3205164"/>
                  <a:gd name="connsiteX306" fmla="*/ 1834356 w 3903662"/>
                  <a:gd name="connsiteY306" fmla="*/ 1413670 h 3205164"/>
                  <a:gd name="connsiteX307" fmla="*/ 1853406 w 3903662"/>
                  <a:gd name="connsiteY307" fmla="*/ 1396208 h 3205164"/>
                  <a:gd name="connsiteX308" fmla="*/ 1892299 w 3903662"/>
                  <a:gd name="connsiteY308" fmla="*/ 1361283 h 3205164"/>
                  <a:gd name="connsiteX309" fmla="*/ 1932781 w 3903662"/>
                  <a:gd name="connsiteY309" fmla="*/ 1329533 h 3205164"/>
                  <a:gd name="connsiteX310" fmla="*/ 1976437 w 3903662"/>
                  <a:gd name="connsiteY310" fmla="*/ 1297783 h 3205164"/>
                  <a:gd name="connsiteX311" fmla="*/ 2020093 w 3903662"/>
                  <a:gd name="connsiteY311" fmla="*/ 1269208 h 3205164"/>
                  <a:gd name="connsiteX312" fmla="*/ 2066131 w 3903662"/>
                  <a:gd name="connsiteY312" fmla="*/ 1241426 h 3205164"/>
                  <a:gd name="connsiteX313" fmla="*/ 2114549 w 3903662"/>
                  <a:gd name="connsiteY313" fmla="*/ 1216026 h 3205164"/>
                  <a:gd name="connsiteX314" fmla="*/ 2163762 w 3903662"/>
                  <a:gd name="connsiteY314" fmla="*/ 1192214 h 3205164"/>
                  <a:gd name="connsiteX315" fmla="*/ 2215356 w 3903662"/>
                  <a:gd name="connsiteY315" fmla="*/ 1170783 h 3205164"/>
                  <a:gd name="connsiteX316" fmla="*/ 2266156 w 3903662"/>
                  <a:gd name="connsiteY316" fmla="*/ 1150145 h 3205164"/>
                  <a:gd name="connsiteX317" fmla="*/ 2320924 w 3903662"/>
                  <a:gd name="connsiteY317" fmla="*/ 1132683 h 3205164"/>
                  <a:gd name="connsiteX318" fmla="*/ 2374899 w 3903662"/>
                  <a:gd name="connsiteY318" fmla="*/ 1117601 h 3205164"/>
                  <a:gd name="connsiteX319" fmla="*/ 2431256 w 3903662"/>
                  <a:gd name="connsiteY319" fmla="*/ 1104108 h 3205164"/>
                  <a:gd name="connsiteX320" fmla="*/ 2459037 w 3903662"/>
                  <a:gd name="connsiteY320" fmla="*/ 1099345 h 3205164"/>
                  <a:gd name="connsiteX321" fmla="*/ 2487612 w 3903662"/>
                  <a:gd name="connsiteY321" fmla="*/ 1092995 h 3205164"/>
                  <a:gd name="connsiteX322" fmla="*/ 2516187 w 3903662"/>
                  <a:gd name="connsiteY322" fmla="*/ 1089026 h 3205164"/>
                  <a:gd name="connsiteX323" fmla="*/ 2546349 w 3903662"/>
                  <a:gd name="connsiteY323" fmla="*/ 1085058 h 3205164"/>
                  <a:gd name="connsiteX324" fmla="*/ 2574924 w 3903662"/>
                  <a:gd name="connsiteY324" fmla="*/ 1081883 h 3205164"/>
                  <a:gd name="connsiteX325" fmla="*/ 2604293 w 3903662"/>
                  <a:gd name="connsiteY325" fmla="*/ 1078708 h 3205164"/>
                  <a:gd name="connsiteX326" fmla="*/ 2634456 w 3903662"/>
                  <a:gd name="connsiteY326" fmla="*/ 1076326 h 3205164"/>
                  <a:gd name="connsiteX327" fmla="*/ 2665412 w 3903662"/>
                  <a:gd name="connsiteY327" fmla="*/ 1074739 h 3205164"/>
                  <a:gd name="connsiteX328" fmla="*/ 1880393 w 3903662"/>
                  <a:gd name="connsiteY328" fmla="*/ 574675 h 3205164"/>
                  <a:gd name="connsiteX329" fmla="*/ 1859756 w 3903662"/>
                  <a:gd name="connsiteY329" fmla="*/ 575469 h 3205164"/>
                  <a:gd name="connsiteX330" fmla="*/ 1839912 w 3903662"/>
                  <a:gd name="connsiteY330" fmla="*/ 578644 h 3205164"/>
                  <a:gd name="connsiteX331" fmla="*/ 1821656 w 3903662"/>
                  <a:gd name="connsiteY331" fmla="*/ 582613 h 3205164"/>
                  <a:gd name="connsiteX332" fmla="*/ 1803400 w 3903662"/>
                  <a:gd name="connsiteY332" fmla="*/ 589757 h 3205164"/>
                  <a:gd name="connsiteX333" fmla="*/ 1785937 w 3903662"/>
                  <a:gd name="connsiteY333" fmla="*/ 596900 h 3205164"/>
                  <a:gd name="connsiteX334" fmla="*/ 1770062 w 3903662"/>
                  <a:gd name="connsiteY334" fmla="*/ 607219 h 3205164"/>
                  <a:gd name="connsiteX335" fmla="*/ 1754981 w 3903662"/>
                  <a:gd name="connsiteY335" fmla="*/ 617538 h 3205164"/>
                  <a:gd name="connsiteX336" fmla="*/ 1740693 w 3903662"/>
                  <a:gd name="connsiteY336" fmla="*/ 629444 h 3205164"/>
                  <a:gd name="connsiteX337" fmla="*/ 1727993 w 3903662"/>
                  <a:gd name="connsiteY337" fmla="*/ 642938 h 3205164"/>
                  <a:gd name="connsiteX338" fmla="*/ 1716881 w 3903662"/>
                  <a:gd name="connsiteY338" fmla="*/ 658813 h 3205164"/>
                  <a:gd name="connsiteX339" fmla="*/ 1708150 w 3903662"/>
                  <a:gd name="connsiteY339" fmla="*/ 673894 h 3205164"/>
                  <a:gd name="connsiteX340" fmla="*/ 1699418 w 3903662"/>
                  <a:gd name="connsiteY340" fmla="*/ 690563 h 3205164"/>
                  <a:gd name="connsiteX341" fmla="*/ 1692275 w 3903662"/>
                  <a:gd name="connsiteY341" fmla="*/ 708025 h 3205164"/>
                  <a:gd name="connsiteX342" fmla="*/ 1687512 w 3903662"/>
                  <a:gd name="connsiteY342" fmla="*/ 726282 h 3205164"/>
                  <a:gd name="connsiteX343" fmla="*/ 1685131 w 3903662"/>
                  <a:gd name="connsiteY343" fmla="*/ 744538 h 3205164"/>
                  <a:gd name="connsiteX344" fmla="*/ 1684337 w 3903662"/>
                  <a:gd name="connsiteY344" fmla="*/ 764382 h 3205164"/>
                  <a:gd name="connsiteX345" fmla="*/ 1685131 w 3903662"/>
                  <a:gd name="connsiteY345" fmla="*/ 783432 h 3205164"/>
                  <a:gd name="connsiteX346" fmla="*/ 1687512 w 3903662"/>
                  <a:gd name="connsiteY346" fmla="*/ 801688 h 3205164"/>
                  <a:gd name="connsiteX347" fmla="*/ 1692275 w 3903662"/>
                  <a:gd name="connsiteY347" fmla="*/ 820738 h 3205164"/>
                  <a:gd name="connsiteX348" fmla="*/ 1699418 w 3903662"/>
                  <a:gd name="connsiteY348" fmla="*/ 838201 h 3205164"/>
                  <a:gd name="connsiteX349" fmla="*/ 1708150 w 3903662"/>
                  <a:gd name="connsiteY349" fmla="*/ 854076 h 3205164"/>
                  <a:gd name="connsiteX350" fmla="*/ 1716881 w 3903662"/>
                  <a:gd name="connsiteY350" fmla="*/ 869951 h 3205164"/>
                  <a:gd name="connsiteX351" fmla="*/ 1727993 w 3903662"/>
                  <a:gd name="connsiteY351" fmla="*/ 885032 h 3205164"/>
                  <a:gd name="connsiteX352" fmla="*/ 1740693 w 3903662"/>
                  <a:gd name="connsiteY352" fmla="*/ 898526 h 3205164"/>
                  <a:gd name="connsiteX353" fmla="*/ 1754981 w 3903662"/>
                  <a:gd name="connsiteY353" fmla="*/ 910432 h 3205164"/>
                  <a:gd name="connsiteX354" fmla="*/ 1770062 w 3903662"/>
                  <a:gd name="connsiteY354" fmla="*/ 920751 h 3205164"/>
                  <a:gd name="connsiteX355" fmla="*/ 1785937 w 3903662"/>
                  <a:gd name="connsiteY355" fmla="*/ 931069 h 3205164"/>
                  <a:gd name="connsiteX356" fmla="*/ 1803400 w 3903662"/>
                  <a:gd name="connsiteY356" fmla="*/ 939801 h 3205164"/>
                  <a:gd name="connsiteX357" fmla="*/ 1821656 w 3903662"/>
                  <a:gd name="connsiteY357" fmla="*/ 945357 h 3205164"/>
                  <a:gd name="connsiteX358" fmla="*/ 1839912 w 3903662"/>
                  <a:gd name="connsiteY358" fmla="*/ 949326 h 3205164"/>
                  <a:gd name="connsiteX359" fmla="*/ 1859756 w 3903662"/>
                  <a:gd name="connsiteY359" fmla="*/ 952501 h 3205164"/>
                  <a:gd name="connsiteX360" fmla="*/ 1880393 w 3903662"/>
                  <a:gd name="connsiteY360" fmla="*/ 954088 h 3205164"/>
                  <a:gd name="connsiteX361" fmla="*/ 1899443 w 3903662"/>
                  <a:gd name="connsiteY361" fmla="*/ 952501 h 3205164"/>
                  <a:gd name="connsiteX362" fmla="*/ 1919287 w 3903662"/>
                  <a:gd name="connsiteY362" fmla="*/ 949326 h 3205164"/>
                  <a:gd name="connsiteX363" fmla="*/ 1937543 w 3903662"/>
                  <a:gd name="connsiteY363" fmla="*/ 945357 h 3205164"/>
                  <a:gd name="connsiteX364" fmla="*/ 1955800 w 3903662"/>
                  <a:gd name="connsiteY364" fmla="*/ 939801 h 3205164"/>
                  <a:gd name="connsiteX365" fmla="*/ 1973262 w 3903662"/>
                  <a:gd name="connsiteY365" fmla="*/ 931069 h 3205164"/>
                  <a:gd name="connsiteX366" fmla="*/ 1988343 w 3903662"/>
                  <a:gd name="connsiteY366" fmla="*/ 920751 h 3205164"/>
                  <a:gd name="connsiteX367" fmla="*/ 2004218 w 3903662"/>
                  <a:gd name="connsiteY367" fmla="*/ 910432 h 3205164"/>
                  <a:gd name="connsiteX368" fmla="*/ 2018506 w 3903662"/>
                  <a:gd name="connsiteY368" fmla="*/ 898526 h 3205164"/>
                  <a:gd name="connsiteX369" fmla="*/ 2030412 w 3903662"/>
                  <a:gd name="connsiteY369" fmla="*/ 885032 h 3205164"/>
                  <a:gd name="connsiteX370" fmla="*/ 2042318 w 3903662"/>
                  <a:gd name="connsiteY370" fmla="*/ 869951 h 3205164"/>
                  <a:gd name="connsiteX371" fmla="*/ 2051050 w 3903662"/>
                  <a:gd name="connsiteY371" fmla="*/ 854076 h 3205164"/>
                  <a:gd name="connsiteX372" fmla="*/ 2059781 w 3903662"/>
                  <a:gd name="connsiteY372" fmla="*/ 838201 h 3205164"/>
                  <a:gd name="connsiteX373" fmla="*/ 2066925 w 3903662"/>
                  <a:gd name="connsiteY373" fmla="*/ 820738 h 3205164"/>
                  <a:gd name="connsiteX374" fmla="*/ 2071687 w 3903662"/>
                  <a:gd name="connsiteY374" fmla="*/ 801688 h 3205164"/>
                  <a:gd name="connsiteX375" fmla="*/ 2074068 w 3903662"/>
                  <a:gd name="connsiteY375" fmla="*/ 783432 h 3205164"/>
                  <a:gd name="connsiteX376" fmla="*/ 2074862 w 3903662"/>
                  <a:gd name="connsiteY376" fmla="*/ 764382 h 3205164"/>
                  <a:gd name="connsiteX377" fmla="*/ 2074068 w 3903662"/>
                  <a:gd name="connsiteY377" fmla="*/ 744538 h 3205164"/>
                  <a:gd name="connsiteX378" fmla="*/ 2071687 w 3903662"/>
                  <a:gd name="connsiteY378" fmla="*/ 726282 h 3205164"/>
                  <a:gd name="connsiteX379" fmla="*/ 2066925 w 3903662"/>
                  <a:gd name="connsiteY379" fmla="*/ 708025 h 3205164"/>
                  <a:gd name="connsiteX380" fmla="*/ 2059781 w 3903662"/>
                  <a:gd name="connsiteY380" fmla="*/ 690563 h 3205164"/>
                  <a:gd name="connsiteX381" fmla="*/ 2051050 w 3903662"/>
                  <a:gd name="connsiteY381" fmla="*/ 673894 h 3205164"/>
                  <a:gd name="connsiteX382" fmla="*/ 2042318 w 3903662"/>
                  <a:gd name="connsiteY382" fmla="*/ 658813 h 3205164"/>
                  <a:gd name="connsiteX383" fmla="*/ 2030412 w 3903662"/>
                  <a:gd name="connsiteY383" fmla="*/ 642938 h 3205164"/>
                  <a:gd name="connsiteX384" fmla="*/ 2018506 w 3903662"/>
                  <a:gd name="connsiteY384" fmla="*/ 629444 h 3205164"/>
                  <a:gd name="connsiteX385" fmla="*/ 2004218 w 3903662"/>
                  <a:gd name="connsiteY385" fmla="*/ 617538 h 3205164"/>
                  <a:gd name="connsiteX386" fmla="*/ 1988343 w 3903662"/>
                  <a:gd name="connsiteY386" fmla="*/ 607219 h 3205164"/>
                  <a:gd name="connsiteX387" fmla="*/ 1973262 w 3903662"/>
                  <a:gd name="connsiteY387" fmla="*/ 596900 h 3205164"/>
                  <a:gd name="connsiteX388" fmla="*/ 1955800 w 3903662"/>
                  <a:gd name="connsiteY388" fmla="*/ 589757 h 3205164"/>
                  <a:gd name="connsiteX389" fmla="*/ 1937543 w 3903662"/>
                  <a:gd name="connsiteY389" fmla="*/ 582613 h 3205164"/>
                  <a:gd name="connsiteX390" fmla="*/ 1919287 w 3903662"/>
                  <a:gd name="connsiteY390" fmla="*/ 578644 h 3205164"/>
                  <a:gd name="connsiteX391" fmla="*/ 1899443 w 3903662"/>
                  <a:gd name="connsiteY391" fmla="*/ 575469 h 3205164"/>
                  <a:gd name="connsiteX392" fmla="*/ 908446 w 3903662"/>
                  <a:gd name="connsiteY392" fmla="*/ 574675 h 3205164"/>
                  <a:gd name="connsiteX393" fmla="*/ 887767 w 3903662"/>
                  <a:gd name="connsiteY393" fmla="*/ 575469 h 3205164"/>
                  <a:gd name="connsiteX394" fmla="*/ 868678 w 3903662"/>
                  <a:gd name="connsiteY394" fmla="*/ 578644 h 3205164"/>
                  <a:gd name="connsiteX395" fmla="*/ 850385 w 3903662"/>
                  <a:gd name="connsiteY395" fmla="*/ 582613 h 3205164"/>
                  <a:gd name="connsiteX396" fmla="*/ 831296 w 3903662"/>
                  <a:gd name="connsiteY396" fmla="*/ 589757 h 3205164"/>
                  <a:gd name="connsiteX397" fmla="*/ 815389 w 3903662"/>
                  <a:gd name="connsiteY397" fmla="*/ 596900 h 3205164"/>
                  <a:gd name="connsiteX398" fmla="*/ 798686 w 3903662"/>
                  <a:gd name="connsiteY398" fmla="*/ 607219 h 3205164"/>
                  <a:gd name="connsiteX399" fmla="*/ 783574 w 3903662"/>
                  <a:gd name="connsiteY399" fmla="*/ 617538 h 3205164"/>
                  <a:gd name="connsiteX400" fmla="*/ 770053 w 3903662"/>
                  <a:gd name="connsiteY400" fmla="*/ 629444 h 3205164"/>
                  <a:gd name="connsiteX401" fmla="*/ 756532 w 3903662"/>
                  <a:gd name="connsiteY401" fmla="*/ 642938 h 3205164"/>
                  <a:gd name="connsiteX402" fmla="*/ 745397 w 3903662"/>
                  <a:gd name="connsiteY402" fmla="*/ 658813 h 3205164"/>
                  <a:gd name="connsiteX403" fmla="*/ 735853 w 3903662"/>
                  <a:gd name="connsiteY403" fmla="*/ 673894 h 3205164"/>
                  <a:gd name="connsiteX404" fmla="*/ 727899 w 3903662"/>
                  <a:gd name="connsiteY404" fmla="*/ 690563 h 3205164"/>
                  <a:gd name="connsiteX405" fmla="*/ 720741 w 3903662"/>
                  <a:gd name="connsiteY405" fmla="*/ 708025 h 3205164"/>
                  <a:gd name="connsiteX406" fmla="*/ 716764 w 3903662"/>
                  <a:gd name="connsiteY406" fmla="*/ 726282 h 3205164"/>
                  <a:gd name="connsiteX407" fmla="*/ 713583 w 3903662"/>
                  <a:gd name="connsiteY407" fmla="*/ 744538 h 3205164"/>
                  <a:gd name="connsiteX408" fmla="*/ 712787 w 3903662"/>
                  <a:gd name="connsiteY408" fmla="*/ 764382 h 3205164"/>
                  <a:gd name="connsiteX409" fmla="*/ 713583 w 3903662"/>
                  <a:gd name="connsiteY409" fmla="*/ 783432 h 3205164"/>
                  <a:gd name="connsiteX410" fmla="*/ 716764 w 3903662"/>
                  <a:gd name="connsiteY410" fmla="*/ 801688 h 3205164"/>
                  <a:gd name="connsiteX411" fmla="*/ 720741 w 3903662"/>
                  <a:gd name="connsiteY411" fmla="*/ 820738 h 3205164"/>
                  <a:gd name="connsiteX412" fmla="*/ 727899 w 3903662"/>
                  <a:gd name="connsiteY412" fmla="*/ 838201 h 3205164"/>
                  <a:gd name="connsiteX413" fmla="*/ 735853 w 3903662"/>
                  <a:gd name="connsiteY413" fmla="*/ 854076 h 3205164"/>
                  <a:gd name="connsiteX414" fmla="*/ 745397 w 3903662"/>
                  <a:gd name="connsiteY414" fmla="*/ 869951 h 3205164"/>
                  <a:gd name="connsiteX415" fmla="*/ 756532 w 3903662"/>
                  <a:gd name="connsiteY415" fmla="*/ 885032 h 3205164"/>
                  <a:gd name="connsiteX416" fmla="*/ 770053 w 3903662"/>
                  <a:gd name="connsiteY416" fmla="*/ 898526 h 3205164"/>
                  <a:gd name="connsiteX417" fmla="*/ 783574 w 3903662"/>
                  <a:gd name="connsiteY417" fmla="*/ 910432 h 3205164"/>
                  <a:gd name="connsiteX418" fmla="*/ 798686 w 3903662"/>
                  <a:gd name="connsiteY418" fmla="*/ 920751 h 3205164"/>
                  <a:gd name="connsiteX419" fmla="*/ 815389 w 3903662"/>
                  <a:gd name="connsiteY419" fmla="*/ 931069 h 3205164"/>
                  <a:gd name="connsiteX420" fmla="*/ 831296 w 3903662"/>
                  <a:gd name="connsiteY420" fmla="*/ 939801 h 3205164"/>
                  <a:gd name="connsiteX421" fmla="*/ 850385 w 3903662"/>
                  <a:gd name="connsiteY421" fmla="*/ 945357 h 3205164"/>
                  <a:gd name="connsiteX422" fmla="*/ 868678 w 3903662"/>
                  <a:gd name="connsiteY422" fmla="*/ 949326 h 3205164"/>
                  <a:gd name="connsiteX423" fmla="*/ 887767 w 3903662"/>
                  <a:gd name="connsiteY423" fmla="*/ 952501 h 3205164"/>
                  <a:gd name="connsiteX424" fmla="*/ 908446 w 3903662"/>
                  <a:gd name="connsiteY424" fmla="*/ 954088 h 3205164"/>
                  <a:gd name="connsiteX425" fmla="*/ 928330 w 3903662"/>
                  <a:gd name="connsiteY425" fmla="*/ 952501 h 3205164"/>
                  <a:gd name="connsiteX426" fmla="*/ 947419 w 3903662"/>
                  <a:gd name="connsiteY426" fmla="*/ 949326 h 3205164"/>
                  <a:gd name="connsiteX427" fmla="*/ 967303 w 3903662"/>
                  <a:gd name="connsiteY427" fmla="*/ 945357 h 3205164"/>
                  <a:gd name="connsiteX428" fmla="*/ 984801 w 3903662"/>
                  <a:gd name="connsiteY428" fmla="*/ 939801 h 3205164"/>
                  <a:gd name="connsiteX429" fmla="*/ 1002299 w 3903662"/>
                  <a:gd name="connsiteY429" fmla="*/ 931069 h 3205164"/>
                  <a:gd name="connsiteX430" fmla="*/ 1018206 w 3903662"/>
                  <a:gd name="connsiteY430" fmla="*/ 920751 h 3205164"/>
                  <a:gd name="connsiteX431" fmla="*/ 1033318 w 3903662"/>
                  <a:gd name="connsiteY431" fmla="*/ 910432 h 3205164"/>
                  <a:gd name="connsiteX432" fmla="*/ 1047634 w 3903662"/>
                  <a:gd name="connsiteY432" fmla="*/ 898526 h 3205164"/>
                  <a:gd name="connsiteX433" fmla="*/ 1059565 w 3903662"/>
                  <a:gd name="connsiteY433" fmla="*/ 885032 h 3205164"/>
                  <a:gd name="connsiteX434" fmla="*/ 1070700 w 3903662"/>
                  <a:gd name="connsiteY434" fmla="*/ 869951 h 3205164"/>
                  <a:gd name="connsiteX435" fmla="*/ 1081039 w 3903662"/>
                  <a:gd name="connsiteY435" fmla="*/ 854076 h 3205164"/>
                  <a:gd name="connsiteX436" fmla="*/ 1089788 w 3903662"/>
                  <a:gd name="connsiteY436" fmla="*/ 838201 h 3205164"/>
                  <a:gd name="connsiteX437" fmla="*/ 1095356 w 3903662"/>
                  <a:gd name="connsiteY437" fmla="*/ 820738 h 3205164"/>
                  <a:gd name="connsiteX438" fmla="*/ 1100923 w 3903662"/>
                  <a:gd name="connsiteY438" fmla="*/ 801688 h 3205164"/>
                  <a:gd name="connsiteX439" fmla="*/ 1104105 w 3903662"/>
                  <a:gd name="connsiteY439" fmla="*/ 783432 h 3205164"/>
                  <a:gd name="connsiteX440" fmla="*/ 1104900 w 3903662"/>
                  <a:gd name="connsiteY440" fmla="*/ 764382 h 3205164"/>
                  <a:gd name="connsiteX441" fmla="*/ 1104105 w 3903662"/>
                  <a:gd name="connsiteY441" fmla="*/ 744538 h 3205164"/>
                  <a:gd name="connsiteX442" fmla="*/ 1100923 w 3903662"/>
                  <a:gd name="connsiteY442" fmla="*/ 726282 h 3205164"/>
                  <a:gd name="connsiteX443" fmla="*/ 1095356 w 3903662"/>
                  <a:gd name="connsiteY443" fmla="*/ 708025 h 3205164"/>
                  <a:gd name="connsiteX444" fmla="*/ 1089788 w 3903662"/>
                  <a:gd name="connsiteY444" fmla="*/ 690563 h 3205164"/>
                  <a:gd name="connsiteX445" fmla="*/ 1081039 w 3903662"/>
                  <a:gd name="connsiteY445" fmla="*/ 673894 h 3205164"/>
                  <a:gd name="connsiteX446" fmla="*/ 1070700 w 3903662"/>
                  <a:gd name="connsiteY446" fmla="*/ 658813 h 3205164"/>
                  <a:gd name="connsiteX447" fmla="*/ 1059565 w 3903662"/>
                  <a:gd name="connsiteY447" fmla="*/ 642938 h 3205164"/>
                  <a:gd name="connsiteX448" fmla="*/ 1047634 w 3903662"/>
                  <a:gd name="connsiteY448" fmla="*/ 629444 h 3205164"/>
                  <a:gd name="connsiteX449" fmla="*/ 1033318 w 3903662"/>
                  <a:gd name="connsiteY449" fmla="*/ 617538 h 3205164"/>
                  <a:gd name="connsiteX450" fmla="*/ 1018206 w 3903662"/>
                  <a:gd name="connsiteY450" fmla="*/ 607219 h 3205164"/>
                  <a:gd name="connsiteX451" fmla="*/ 1002299 w 3903662"/>
                  <a:gd name="connsiteY451" fmla="*/ 596900 h 3205164"/>
                  <a:gd name="connsiteX452" fmla="*/ 984801 w 3903662"/>
                  <a:gd name="connsiteY452" fmla="*/ 589757 h 3205164"/>
                  <a:gd name="connsiteX453" fmla="*/ 967303 w 3903662"/>
                  <a:gd name="connsiteY453" fmla="*/ 582613 h 3205164"/>
                  <a:gd name="connsiteX454" fmla="*/ 947419 w 3903662"/>
                  <a:gd name="connsiteY454" fmla="*/ 578644 h 3205164"/>
                  <a:gd name="connsiteX455" fmla="*/ 928330 w 3903662"/>
                  <a:gd name="connsiteY455" fmla="*/ 575469 h 3205164"/>
                  <a:gd name="connsiteX456" fmla="*/ 1394220 w 3903662"/>
                  <a:gd name="connsiteY456" fmla="*/ 0 h 3205164"/>
                  <a:gd name="connsiteX457" fmla="*/ 1427548 w 3903662"/>
                  <a:gd name="connsiteY457" fmla="*/ 0 h 3205164"/>
                  <a:gd name="connsiteX458" fmla="*/ 1460083 w 3903662"/>
                  <a:gd name="connsiteY458" fmla="*/ 794 h 3205164"/>
                  <a:gd name="connsiteX459" fmla="*/ 1491823 w 3903662"/>
                  <a:gd name="connsiteY459" fmla="*/ 3174 h 3205164"/>
                  <a:gd name="connsiteX460" fmla="*/ 1523564 w 3903662"/>
                  <a:gd name="connsiteY460" fmla="*/ 4761 h 3205164"/>
                  <a:gd name="connsiteX461" fmla="*/ 1587046 w 3903662"/>
                  <a:gd name="connsiteY461" fmla="*/ 11109 h 3205164"/>
                  <a:gd name="connsiteX462" fmla="*/ 1649735 w 3903662"/>
                  <a:gd name="connsiteY462" fmla="*/ 19838 h 3205164"/>
                  <a:gd name="connsiteX463" fmla="*/ 1710836 w 3903662"/>
                  <a:gd name="connsiteY463" fmla="*/ 30947 h 3205164"/>
                  <a:gd name="connsiteX464" fmla="*/ 1771937 w 3903662"/>
                  <a:gd name="connsiteY464" fmla="*/ 42849 h 3205164"/>
                  <a:gd name="connsiteX465" fmla="*/ 1831451 w 3903662"/>
                  <a:gd name="connsiteY465" fmla="*/ 58719 h 3205164"/>
                  <a:gd name="connsiteX466" fmla="*/ 1889379 w 3903662"/>
                  <a:gd name="connsiteY466" fmla="*/ 76176 h 3205164"/>
                  <a:gd name="connsiteX467" fmla="*/ 1946512 w 3903662"/>
                  <a:gd name="connsiteY467" fmla="*/ 95220 h 3205164"/>
                  <a:gd name="connsiteX468" fmla="*/ 2002059 w 3903662"/>
                  <a:gd name="connsiteY468" fmla="*/ 116645 h 3205164"/>
                  <a:gd name="connsiteX469" fmla="*/ 2056812 w 3903662"/>
                  <a:gd name="connsiteY469" fmla="*/ 140450 h 3205164"/>
                  <a:gd name="connsiteX470" fmla="*/ 2109978 w 3903662"/>
                  <a:gd name="connsiteY470" fmla="*/ 165048 h 3205164"/>
                  <a:gd name="connsiteX471" fmla="*/ 2160763 w 3903662"/>
                  <a:gd name="connsiteY471" fmla="*/ 192821 h 3205164"/>
                  <a:gd name="connsiteX472" fmla="*/ 2211549 w 3903662"/>
                  <a:gd name="connsiteY472" fmla="*/ 221387 h 3205164"/>
                  <a:gd name="connsiteX473" fmla="*/ 2259160 w 3903662"/>
                  <a:gd name="connsiteY473" fmla="*/ 252333 h 3205164"/>
                  <a:gd name="connsiteX474" fmla="*/ 2306772 w 3903662"/>
                  <a:gd name="connsiteY474" fmla="*/ 284073 h 3205164"/>
                  <a:gd name="connsiteX475" fmla="*/ 2352002 w 3903662"/>
                  <a:gd name="connsiteY475" fmla="*/ 318987 h 3205164"/>
                  <a:gd name="connsiteX476" fmla="*/ 2394853 w 3903662"/>
                  <a:gd name="connsiteY476" fmla="*/ 353901 h 3205164"/>
                  <a:gd name="connsiteX477" fmla="*/ 2436116 w 3903662"/>
                  <a:gd name="connsiteY477" fmla="*/ 390402 h 3205164"/>
                  <a:gd name="connsiteX478" fmla="*/ 2475792 w 3903662"/>
                  <a:gd name="connsiteY478" fmla="*/ 429284 h 3205164"/>
                  <a:gd name="connsiteX479" fmla="*/ 2513088 w 3903662"/>
                  <a:gd name="connsiteY479" fmla="*/ 469753 h 3205164"/>
                  <a:gd name="connsiteX480" fmla="*/ 2531339 w 3903662"/>
                  <a:gd name="connsiteY480" fmla="*/ 489590 h 3205164"/>
                  <a:gd name="connsiteX481" fmla="*/ 2547209 w 3903662"/>
                  <a:gd name="connsiteY481" fmla="*/ 510221 h 3205164"/>
                  <a:gd name="connsiteX482" fmla="*/ 2564667 w 3903662"/>
                  <a:gd name="connsiteY482" fmla="*/ 531646 h 3205164"/>
                  <a:gd name="connsiteX483" fmla="*/ 2581331 w 3903662"/>
                  <a:gd name="connsiteY483" fmla="*/ 553864 h 3205164"/>
                  <a:gd name="connsiteX484" fmla="*/ 2596407 w 3903662"/>
                  <a:gd name="connsiteY484" fmla="*/ 575288 h 3205164"/>
                  <a:gd name="connsiteX485" fmla="*/ 2612278 w 3903662"/>
                  <a:gd name="connsiteY485" fmla="*/ 597506 h 3205164"/>
                  <a:gd name="connsiteX486" fmla="*/ 2626561 w 3903662"/>
                  <a:gd name="connsiteY486" fmla="*/ 620518 h 3205164"/>
                  <a:gd name="connsiteX487" fmla="*/ 2640845 w 3903662"/>
                  <a:gd name="connsiteY487" fmla="*/ 642736 h 3205164"/>
                  <a:gd name="connsiteX488" fmla="*/ 2654335 w 3903662"/>
                  <a:gd name="connsiteY488" fmla="*/ 666541 h 3205164"/>
                  <a:gd name="connsiteX489" fmla="*/ 2667825 w 3903662"/>
                  <a:gd name="connsiteY489" fmla="*/ 688759 h 3205164"/>
                  <a:gd name="connsiteX490" fmla="*/ 2679727 w 3903662"/>
                  <a:gd name="connsiteY490" fmla="*/ 712564 h 3205164"/>
                  <a:gd name="connsiteX491" fmla="*/ 2690837 w 3903662"/>
                  <a:gd name="connsiteY491" fmla="*/ 735575 h 3205164"/>
                  <a:gd name="connsiteX492" fmla="*/ 2701946 w 3903662"/>
                  <a:gd name="connsiteY492" fmla="*/ 760174 h 3205164"/>
                  <a:gd name="connsiteX493" fmla="*/ 2712262 w 3903662"/>
                  <a:gd name="connsiteY493" fmla="*/ 784772 h 3205164"/>
                  <a:gd name="connsiteX494" fmla="*/ 2722578 w 3903662"/>
                  <a:gd name="connsiteY494" fmla="*/ 809371 h 3205164"/>
                  <a:gd name="connsiteX495" fmla="*/ 2732100 w 3903662"/>
                  <a:gd name="connsiteY495" fmla="*/ 833969 h 3205164"/>
                  <a:gd name="connsiteX496" fmla="*/ 2740035 w 3903662"/>
                  <a:gd name="connsiteY496" fmla="*/ 858568 h 3205164"/>
                  <a:gd name="connsiteX497" fmla="*/ 2748764 w 3903662"/>
                  <a:gd name="connsiteY497" fmla="*/ 884753 h 3205164"/>
                  <a:gd name="connsiteX498" fmla="*/ 2755906 w 3903662"/>
                  <a:gd name="connsiteY498" fmla="*/ 910145 h 3205164"/>
                  <a:gd name="connsiteX499" fmla="*/ 2761460 w 3903662"/>
                  <a:gd name="connsiteY499" fmla="*/ 935537 h 3205164"/>
                  <a:gd name="connsiteX500" fmla="*/ 2767808 w 3903662"/>
                  <a:gd name="connsiteY500" fmla="*/ 961723 h 3205164"/>
                  <a:gd name="connsiteX501" fmla="*/ 2773363 w 3903662"/>
                  <a:gd name="connsiteY501" fmla="*/ 987908 h 3205164"/>
                  <a:gd name="connsiteX502" fmla="*/ 2743209 w 3903662"/>
                  <a:gd name="connsiteY502" fmla="*/ 987115 h 3205164"/>
                  <a:gd name="connsiteX503" fmla="*/ 2713849 w 3903662"/>
                  <a:gd name="connsiteY503" fmla="*/ 987115 h 3205164"/>
                  <a:gd name="connsiteX504" fmla="*/ 2680521 w 3903662"/>
                  <a:gd name="connsiteY504" fmla="*/ 987115 h 3205164"/>
                  <a:gd name="connsiteX505" fmla="*/ 2648780 w 3903662"/>
                  <a:gd name="connsiteY505" fmla="*/ 987908 h 3205164"/>
                  <a:gd name="connsiteX506" fmla="*/ 2616246 w 3903662"/>
                  <a:gd name="connsiteY506" fmla="*/ 990289 h 3205164"/>
                  <a:gd name="connsiteX507" fmla="*/ 2584505 w 3903662"/>
                  <a:gd name="connsiteY507" fmla="*/ 991876 h 3205164"/>
                  <a:gd name="connsiteX508" fmla="*/ 2552764 w 3903662"/>
                  <a:gd name="connsiteY508" fmla="*/ 995050 h 3205164"/>
                  <a:gd name="connsiteX509" fmla="*/ 2521023 w 3903662"/>
                  <a:gd name="connsiteY509" fmla="*/ 999017 h 3205164"/>
                  <a:gd name="connsiteX510" fmla="*/ 2489282 w 3903662"/>
                  <a:gd name="connsiteY510" fmla="*/ 1003778 h 3205164"/>
                  <a:gd name="connsiteX511" fmla="*/ 2458334 w 3903662"/>
                  <a:gd name="connsiteY511" fmla="*/ 1008539 h 3205164"/>
                  <a:gd name="connsiteX512" fmla="*/ 2427387 w 3903662"/>
                  <a:gd name="connsiteY512" fmla="*/ 1014094 h 3205164"/>
                  <a:gd name="connsiteX513" fmla="*/ 2397233 w 3903662"/>
                  <a:gd name="connsiteY513" fmla="*/ 1019648 h 3205164"/>
                  <a:gd name="connsiteX514" fmla="*/ 2366286 w 3903662"/>
                  <a:gd name="connsiteY514" fmla="*/ 1026790 h 3205164"/>
                  <a:gd name="connsiteX515" fmla="*/ 2336132 w 3903662"/>
                  <a:gd name="connsiteY515" fmla="*/ 1033931 h 3205164"/>
                  <a:gd name="connsiteX516" fmla="*/ 2306772 w 3903662"/>
                  <a:gd name="connsiteY516" fmla="*/ 1042660 h 3205164"/>
                  <a:gd name="connsiteX517" fmla="*/ 2276618 w 3903662"/>
                  <a:gd name="connsiteY517" fmla="*/ 1051388 h 3205164"/>
                  <a:gd name="connsiteX518" fmla="*/ 2248051 w 3903662"/>
                  <a:gd name="connsiteY518" fmla="*/ 1060910 h 3205164"/>
                  <a:gd name="connsiteX519" fmla="*/ 2219484 w 3903662"/>
                  <a:gd name="connsiteY519" fmla="*/ 1070432 h 3205164"/>
                  <a:gd name="connsiteX520" fmla="*/ 2191711 w 3903662"/>
                  <a:gd name="connsiteY520" fmla="*/ 1080748 h 3205164"/>
                  <a:gd name="connsiteX521" fmla="*/ 2163144 w 3903662"/>
                  <a:gd name="connsiteY521" fmla="*/ 1091857 h 3205164"/>
                  <a:gd name="connsiteX522" fmla="*/ 2135371 w 3903662"/>
                  <a:gd name="connsiteY522" fmla="*/ 1102966 h 3205164"/>
                  <a:gd name="connsiteX523" fmla="*/ 2109184 w 3903662"/>
                  <a:gd name="connsiteY523" fmla="*/ 1114868 h 3205164"/>
                  <a:gd name="connsiteX524" fmla="*/ 2082205 w 3903662"/>
                  <a:gd name="connsiteY524" fmla="*/ 1127564 h 3205164"/>
                  <a:gd name="connsiteX525" fmla="*/ 2055225 w 3903662"/>
                  <a:gd name="connsiteY525" fmla="*/ 1141054 h 3205164"/>
                  <a:gd name="connsiteX526" fmla="*/ 2029832 w 3903662"/>
                  <a:gd name="connsiteY526" fmla="*/ 1154543 h 3205164"/>
                  <a:gd name="connsiteX527" fmla="*/ 2004439 w 3903662"/>
                  <a:gd name="connsiteY527" fmla="*/ 1168826 h 3205164"/>
                  <a:gd name="connsiteX528" fmla="*/ 1979047 w 3903662"/>
                  <a:gd name="connsiteY528" fmla="*/ 1183109 h 3205164"/>
                  <a:gd name="connsiteX529" fmla="*/ 1954447 w 3903662"/>
                  <a:gd name="connsiteY529" fmla="*/ 1198186 h 3205164"/>
                  <a:gd name="connsiteX530" fmla="*/ 1930642 w 3903662"/>
                  <a:gd name="connsiteY530" fmla="*/ 1213262 h 3205164"/>
                  <a:gd name="connsiteX531" fmla="*/ 1906043 w 3903662"/>
                  <a:gd name="connsiteY531" fmla="*/ 1229926 h 3205164"/>
                  <a:gd name="connsiteX532" fmla="*/ 1883030 w 3903662"/>
                  <a:gd name="connsiteY532" fmla="*/ 1246589 h 3205164"/>
                  <a:gd name="connsiteX533" fmla="*/ 1860018 w 3903662"/>
                  <a:gd name="connsiteY533" fmla="*/ 1262459 h 3205164"/>
                  <a:gd name="connsiteX534" fmla="*/ 1838593 w 3903662"/>
                  <a:gd name="connsiteY534" fmla="*/ 1279916 h 3205164"/>
                  <a:gd name="connsiteX535" fmla="*/ 1815581 w 3903662"/>
                  <a:gd name="connsiteY535" fmla="*/ 1298960 h 3205164"/>
                  <a:gd name="connsiteX536" fmla="*/ 1794949 w 3903662"/>
                  <a:gd name="connsiteY536" fmla="*/ 1317211 h 3205164"/>
                  <a:gd name="connsiteX537" fmla="*/ 1773524 w 3903662"/>
                  <a:gd name="connsiteY537" fmla="*/ 1335461 h 3205164"/>
                  <a:gd name="connsiteX538" fmla="*/ 1754480 w 3903662"/>
                  <a:gd name="connsiteY538" fmla="*/ 1355299 h 3205164"/>
                  <a:gd name="connsiteX539" fmla="*/ 1733848 w 3903662"/>
                  <a:gd name="connsiteY539" fmla="*/ 1374343 h 3205164"/>
                  <a:gd name="connsiteX540" fmla="*/ 1715597 w 3903662"/>
                  <a:gd name="connsiteY540" fmla="*/ 1394181 h 3205164"/>
                  <a:gd name="connsiteX541" fmla="*/ 1696552 w 3903662"/>
                  <a:gd name="connsiteY541" fmla="*/ 1414812 h 3205164"/>
                  <a:gd name="connsiteX542" fmla="*/ 1678301 w 3903662"/>
                  <a:gd name="connsiteY542" fmla="*/ 1434649 h 3205164"/>
                  <a:gd name="connsiteX543" fmla="*/ 1660844 w 3903662"/>
                  <a:gd name="connsiteY543" fmla="*/ 1456867 h 3205164"/>
                  <a:gd name="connsiteX544" fmla="*/ 1644180 w 3903662"/>
                  <a:gd name="connsiteY544" fmla="*/ 1476705 h 3205164"/>
                  <a:gd name="connsiteX545" fmla="*/ 1628309 w 3903662"/>
                  <a:gd name="connsiteY545" fmla="*/ 1499716 h 3205164"/>
                  <a:gd name="connsiteX546" fmla="*/ 1612439 w 3903662"/>
                  <a:gd name="connsiteY546" fmla="*/ 1521141 h 3205164"/>
                  <a:gd name="connsiteX547" fmla="*/ 1597362 w 3903662"/>
                  <a:gd name="connsiteY547" fmla="*/ 1543359 h 3205164"/>
                  <a:gd name="connsiteX548" fmla="*/ 1583079 w 3903662"/>
                  <a:gd name="connsiteY548" fmla="*/ 1566370 h 3205164"/>
                  <a:gd name="connsiteX549" fmla="*/ 1569589 w 3903662"/>
                  <a:gd name="connsiteY549" fmla="*/ 1589382 h 3205164"/>
                  <a:gd name="connsiteX550" fmla="*/ 1556099 w 3903662"/>
                  <a:gd name="connsiteY550" fmla="*/ 1613187 h 3205164"/>
                  <a:gd name="connsiteX551" fmla="*/ 1544196 w 3903662"/>
                  <a:gd name="connsiteY551" fmla="*/ 1636992 h 3205164"/>
                  <a:gd name="connsiteX552" fmla="*/ 1531500 w 3903662"/>
                  <a:gd name="connsiteY552" fmla="*/ 1660797 h 3205164"/>
                  <a:gd name="connsiteX553" fmla="*/ 1521184 w 3903662"/>
                  <a:gd name="connsiteY553" fmla="*/ 1685395 h 3205164"/>
                  <a:gd name="connsiteX554" fmla="*/ 1510075 w 3903662"/>
                  <a:gd name="connsiteY554" fmla="*/ 1709994 h 3205164"/>
                  <a:gd name="connsiteX555" fmla="*/ 1501346 w 3903662"/>
                  <a:gd name="connsiteY555" fmla="*/ 1734592 h 3205164"/>
                  <a:gd name="connsiteX556" fmla="*/ 1491823 w 3903662"/>
                  <a:gd name="connsiteY556" fmla="*/ 1759984 h 3205164"/>
                  <a:gd name="connsiteX557" fmla="*/ 1483888 w 3903662"/>
                  <a:gd name="connsiteY557" fmla="*/ 1785376 h 3205164"/>
                  <a:gd name="connsiteX558" fmla="*/ 1476747 w 3903662"/>
                  <a:gd name="connsiteY558" fmla="*/ 1811562 h 3205164"/>
                  <a:gd name="connsiteX559" fmla="*/ 1470398 w 3903662"/>
                  <a:gd name="connsiteY559" fmla="*/ 1836954 h 3205164"/>
                  <a:gd name="connsiteX560" fmla="*/ 1464050 w 3903662"/>
                  <a:gd name="connsiteY560" fmla="*/ 1862346 h 3205164"/>
                  <a:gd name="connsiteX561" fmla="*/ 1459289 w 3903662"/>
                  <a:gd name="connsiteY561" fmla="*/ 1889325 h 3205164"/>
                  <a:gd name="connsiteX562" fmla="*/ 1453734 w 3903662"/>
                  <a:gd name="connsiteY562" fmla="*/ 1915510 h 3205164"/>
                  <a:gd name="connsiteX563" fmla="*/ 1450560 w 3903662"/>
                  <a:gd name="connsiteY563" fmla="*/ 1942489 h 3205164"/>
                  <a:gd name="connsiteX564" fmla="*/ 1447386 w 3903662"/>
                  <a:gd name="connsiteY564" fmla="*/ 1968675 h 3205164"/>
                  <a:gd name="connsiteX565" fmla="*/ 1445799 w 3903662"/>
                  <a:gd name="connsiteY565" fmla="*/ 1996447 h 3205164"/>
                  <a:gd name="connsiteX566" fmla="*/ 1445006 w 3903662"/>
                  <a:gd name="connsiteY566" fmla="*/ 2023426 h 3205164"/>
                  <a:gd name="connsiteX567" fmla="*/ 1443419 w 3903662"/>
                  <a:gd name="connsiteY567" fmla="*/ 2051199 h 3205164"/>
                  <a:gd name="connsiteX568" fmla="*/ 1445006 w 3903662"/>
                  <a:gd name="connsiteY568" fmla="*/ 2086906 h 3205164"/>
                  <a:gd name="connsiteX569" fmla="*/ 1446593 w 3903662"/>
                  <a:gd name="connsiteY569" fmla="*/ 2122614 h 3205164"/>
                  <a:gd name="connsiteX570" fmla="*/ 1450560 w 3903662"/>
                  <a:gd name="connsiteY570" fmla="*/ 2158321 h 3205164"/>
                  <a:gd name="connsiteX571" fmla="*/ 1454528 w 3903662"/>
                  <a:gd name="connsiteY571" fmla="*/ 2193235 h 3205164"/>
                  <a:gd name="connsiteX572" fmla="*/ 1461670 w 3903662"/>
                  <a:gd name="connsiteY572" fmla="*/ 2228149 h 3205164"/>
                  <a:gd name="connsiteX573" fmla="*/ 1469605 w 3903662"/>
                  <a:gd name="connsiteY573" fmla="*/ 2262270 h 3205164"/>
                  <a:gd name="connsiteX574" fmla="*/ 1478334 w 3903662"/>
                  <a:gd name="connsiteY574" fmla="*/ 2296390 h 3205164"/>
                  <a:gd name="connsiteX575" fmla="*/ 1488649 w 3903662"/>
                  <a:gd name="connsiteY575" fmla="*/ 2329718 h 3205164"/>
                  <a:gd name="connsiteX576" fmla="*/ 1441832 w 3903662"/>
                  <a:gd name="connsiteY576" fmla="*/ 2332098 h 3205164"/>
                  <a:gd name="connsiteX577" fmla="*/ 1394220 w 3903662"/>
                  <a:gd name="connsiteY577" fmla="*/ 2332892 h 3205164"/>
                  <a:gd name="connsiteX578" fmla="*/ 1337086 w 3903662"/>
                  <a:gd name="connsiteY578" fmla="*/ 2332098 h 3205164"/>
                  <a:gd name="connsiteX579" fmla="*/ 1279953 w 3903662"/>
                  <a:gd name="connsiteY579" fmla="*/ 2328924 h 3205164"/>
                  <a:gd name="connsiteX580" fmla="*/ 1223613 w 3903662"/>
                  <a:gd name="connsiteY580" fmla="*/ 2323370 h 3205164"/>
                  <a:gd name="connsiteX581" fmla="*/ 1168066 w 3903662"/>
                  <a:gd name="connsiteY581" fmla="*/ 2317815 h 3205164"/>
                  <a:gd name="connsiteX582" fmla="*/ 1113313 w 3903662"/>
                  <a:gd name="connsiteY582" fmla="*/ 2308293 h 3205164"/>
                  <a:gd name="connsiteX583" fmla="*/ 1059353 w 3903662"/>
                  <a:gd name="connsiteY583" fmla="*/ 2297977 h 3205164"/>
                  <a:gd name="connsiteX584" fmla="*/ 1006187 w 3903662"/>
                  <a:gd name="connsiteY584" fmla="*/ 2286868 h 3205164"/>
                  <a:gd name="connsiteX585" fmla="*/ 953815 w 3903662"/>
                  <a:gd name="connsiteY585" fmla="*/ 2272585 h 3205164"/>
                  <a:gd name="connsiteX586" fmla="*/ 930009 w 3903662"/>
                  <a:gd name="connsiteY586" fmla="*/ 2266237 h 3205164"/>
                  <a:gd name="connsiteX587" fmla="*/ 426122 w 3903662"/>
                  <a:gd name="connsiteY587" fmla="*/ 2522538 h 3205164"/>
                  <a:gd name="connsiteX588" fmla="*/ 560227 w 3903662"/>
                  <a:gd name="connsiteY588" fmla="*/ 2101189 h 3205164"/>
                  <a:gd name="connsiteX589" fmla="*/ 547531 w 3903662"/>
                  <a:gd name="connsiteY589" fmla="*/ 2093254 h 3205164"/>
                  <a:gd name="connsiteX590" fmla="*/ 517377 w 3903662"/>
                  <a:gd name="connsiteY590" fmla="*/ 2072623 h 3205164"/>
                  <a:gd name="connsiteX591" fmla="*/ 486430 w 3903662"/>
                  <a:gd name="connsiteY591" fmla="*/ 2051199 h 3205164"/>
                  <a:gd name="connsiteX592" fmla="*/ 457863 w 3903662"/>
                  <a:gd name="connsiteY592" fmla="*/ 2029774 h 3205164"/>
                  <a:gd name="connsiteX593" fmla="*/ 428503 w 3903662"/>
                  <a:gd name="connsiteY593" fmla="*/ 2006763 h 3205164"/>
                  <a:gd name="connsiteX594" fmla="*/ 399936 w 3903662"/>
                  <a:gd name="connsiteY594" fmla="*/ 1984545 h 3205164"/>
                  <a:gd name="connsiteX595" fmla="*/ 373750 w 3903662"/>
                  <a:gd name="connsiteY595" fmla="*/ 1960740 h 3205164"/>
                  <a:gd name="connsiteX596" fmla="*/ 346770 w 3903662"/>
                  <a:gd name="connsiteY596" fmla="*/ 1936141 h 3205164"/>
                  <a:gd name="connsiteX597" fmla="*/ 321377 w 3903662"/>
                  <a:gd name="connsiteY597" fmla="*/ 1911543 h 3205164"/>
                  <a:gd name="connsiteX598" fmla="*/ 296778 w 3903662"/>
                  <a:gd name="connsiteY598" fmla="*/ 1886151 h 3205164"/>
                  <a:gd name="connsiteX599" fmla="*/ 272972 w 3903662"/>
                  <a:gd name="connsiteY599" fmla="*/ 1859172 h 3205164"/>
                  <a:gd name="connsiteX600" fmla="*/ 250753 w 3903662"/>
                  <a:gd name="connsiteY600" fmla="*/ 1832986 h 3205164"/>
                  <a:gd name="connsiteX601" fmla="*/ 227741 w 3903662"/>
                  <a:gd name="connsiteY601" fmla="*/ 1806007 h 3205164"/>
                  <a:gd name="connsiteX602" fmla="*/ 207110 w 3903662"/>
                  <a:gd name="connsiteY602" fmla="*/ 1777441 h 3205164"/>
                  <a:gd name="connsiteX603" fmla="*/ 187272 w 3903662"/>
                  <a:gd name="connsiteY603" fmla="*/ 1749668 h 3205164"/>
                  <a:gd name="connsiteX604" fmla="*/ 167433 w 3903662"/>
                  <a:gd name="connsiteY604" fmla="*/ 1721102 h 3205164"/>
                  <a:gd name="connsiteX605" fmla="*/ 149182 w 3903662"/>
                  <a:gd name="connsiteY605" fmla="*/ 1690950 h 3205164"/>
                  <a:gd name="connsiteX606" fmla="*/ 131725 w 3903662"/>
                  <a:gd name="connsiteY606" fmla="*/ 1661590 h 3205164"/>
                  <a:gd name="connsiteX607" fmla="*/ 115061 w 3903662"/>
                  <a:gd name="connsiteY607" fmla="*/ 1630644 h 3205164"/>
                  <a:gd name="connsiteX608" fmla="*/ 99984 w 3903662"/>
                  <a:gd name="connsiteY608" fmla="*/ 1599697 h 3205164"/>
                  <a:gd name="connsiteX609" fmla="*/ 85701 w 3903662"/>
                  <a:gd name="connsiteY609" fmla="*/ 1569544 h 3205164"/>
                  <a:gd name="connsiteX610" fmla="*/ 72211 w 3903662"/>
                  <a:gd name="connsiteY610" fmla="*/ 1537804 h 3205164"/>
                  <a:gd name="connsiteX611" fmla="*/ 59514 w 3903662"/>
                  <a:gd name="connsiteY611" fmla="*/ 1506064 h 3205164"/>
                  <a:gd name="connsiteX612" fmla="*/ 48405 w 3903662"/>
                  <a:gd name="connsiteY612" fmla="*/ 1472737 h 3205164"/>
                  <a:gd name="connsiteX613" fmla="*/ 39676 w 3903662"/>
                  <a:gd name="connsiteY613" fmla="*/ 1440204 h 3205164"/>
                  <a:gd name="connsiteX614" fmla="*/ 30154 w 3903662"/>
                  <a:gd name="connsiteY614" fmla="*/ 1407670 h 3205164"/>
                  <a:gd name="connsiteX615" fmla="*/ 22219 w 3903662"/>
                  <a:gd name="connsiteY615" fmla="*/ 1373550 h 3205164"/>
                  <a:gd name="connsiteX616" fmla="*/ 15871 w 3903662"/>
                  <a:gd name="connsiteY616" fmla="*/ 1339429 h 3205164"/>
                  <a:gd name="connsiteX617" fmla="*/ 9522 w 3903662"/>
                  <a:gd name="connsiteY617" fmla="*/ 1306102 h 3205164"/>
                  <a:gd name="connsiteX618" fmla="*/ 5555 w 3903662"/>
                  <a:gd name="connsiteY618" fmla="*/ 1271188 h 3205164"/>
                  <a:gd name="connsiteX619" fmla="*/ 2381 w 3903662"/>
                  <a:gd name="connsiteY619" fmla="*/ 1236274 h 3205164"/>
                  <a:gd name="connsiteX620" fmla="*/ 0 w 3903662"/>
                  <a:gd name="connsiteY620" fmla="*/ 1201360 h 3205164"/>
                  <a:gd name="connsiteX621" fmla="*/ 0 w 3903662"/>
                  <a:gd name="connsiteY621" fmla="*/ 1166446 h 3205164"/>
                  <a:gd name="connsiteX622" fmla="*/ 0 w 3903662"/>
                  <a:gd name="connsiteY622" fmla="*/ 1137086 h 3205164"/>
                  <a:gd name="connsiteX623" fmla="*/ 2381 w 3903662"/>
                  <a:gd name="connsiteY623" fmla="*/ 1106140 h 3205164"/>
                  <a:gd name="connsiteX624" fmla="*/ 4761 w 3903662"/>
                  <a:gd name="connsiteY624" fmla="*/ 1075987 h 3205164"/>
                  <a:gd name="connsiteX625" fmla="*/ 7935 w 3903662"/>
                  <a:gd name="connsiteY625" fmla="*/ 1047421 h 3205164"/>
                  <a:gd name="connsiteX626" fmla="*/ 11903 w 3903662"/>
                  <a:gd name="connsiteY626" fmla="*/ 1018061 h 3205164"/>
                  <a:gd name="connsiteX627" fmla="*/ 15871 w 3903662"/>
                  <a:gd name="connsiteY627" fmla="*/ 989495 h 3205164"/>
                  <a:gd name="connsiteX628" fmla="*/ 22219 w 3903662"/>
                  <a:gd name="connsiteY628" fmla="*/ 959342 h 3205164"/>
                  <a:gd name="connsiteX629" fmla="*/ 27773 w 3903662"/>
                  <a:gd name="connsiteY629" fmla="*/ 931570 h 3205164"/>
                  <a:gd name="connsiteX630" fmla="*/ 36502 w 3903662"/>
                  <a:gd name="connsiteY630" fmla="*/ 903004 h 3205164"/>
                  <a:gd name="connsiteX631" fmla="*/ 44437 w 3903662"/>
                  <a:gd name="connsiteY631" fmla="*/ 875231 h 3205164"/>
                  <a:gd name="connsiteX632" fmla="*/ 52373 w 3903662"/>
                  <a:gd name="connsiteY632" fmla="*/ 846665 h 3205164"/>
                  <a:gd name="connsiteX633" fmla="*/ 62688 w 3903662"/>
                  <a:gd name="connsiteY633" fmla="*/ 819686 h 3205164"/>
                  <a:gd name="connsiteX634" fmla="*/ 73004 w 3903662"/>
                  <a:gd name="connsiteY634" fmla="*/ 792707 h 3205164"/>
                  <a:gd name="connsiteX635" fmla="*/ 84114 w 3903662"/>
                  <a:gd name="connsiteY635" fmla="*/ 765728 h 3205164"/>
                  <a:gd name="connsiteX636" fmla="*/ 96810 w 3903662"/>
                  <a:gd name="connsiteY636" fmla="*/ 738749 h 3205164"/>
                  <a:gd name="connsiteX637" fmla="*/ 110300 w 3903662"/>
                  <a:gd name="connsiteY637" fmla="*/ 712564 h 3205164"/>
                  <a:gd name="connsiteX638" fmla="*/ 122996 w 3903662"/>
                  <a:gd name="connsiteY638" fmla="*/ 686378 h 3205164"/>
                  <a:gd name="connsiteX639" fmla="*/ 138073 w 3903662"/>
                  <a:gd name="connsiteY639" fmla="*/ 660986 h 3205164"/>
                  <a:gd name="connsiteX640" fmla="*/ 153150 w 3903662"/>
                  <a:gd name="connsiteY640" fmla="*/ 635594 h 3205164"/>
                  <a:gd name="connsiteX641" fmla="*/ 168227 w 3903662"/>
                  <a:gd name="connsiteY641" fmla="*/ 610996 h 3205164"/>
                  <a:gd name="connsiteX642" fmla="*/ 184891 w 3903662"/>
                  <a:gd name="connsiteY642" fmla="*/ 586397 h 3205164"/>
                  <a:gd name="connsiteX643" fmla="*/ 202349 w 3903662"/>
                  <a:gd name="connsiteY643" fmla="*/ 561799 h 3205164"/>
                  <a:gd name="connsiteX644" fmla="*/ 219806 w 3903662"/>
                  <a:gd name="connsiteY644" fmla="*/ 537994 h 3205164"/>
                  <a:gd name="connsiteX645" fmla="*/ 238057 w 3903662"/>
                  <a:gd name="connsiteY645" fmla="*/ 514189 h 3205164"/>
                  <a:gd name="connsiteX646" fmla="*/ 257895 w 3903662"/>
                  <a:gd name="connsiteY646" fmla="*/ 491177 h 3205164"/>
                  <a:gd name="connsiteX647" fmla="*/ 276940 w 3903662"/>
                  <a:gd name="connsiteY647" fmla="*/ 468166 h 3205164"/>
                  <a:gd name="connsiteX648" fmla="*/ 297571 w 3903662"/>
                  <a:gd name="connsiteY648" fmla="*/ 445947 h 3205164"/>
                  <a:gd name="connsiteX649" fmla="*/ 318203 w 3903662"/>
                  <a:gd name="connsiteY649" fmla="*/ 424523 h 3205164"/>
                  <a:gd name="connsiteX650" fmla="*/ 340422 w 3903662"/>
                  <a:gd name="connsiteY650" fmla="*/ 403098 h 3205164"/>
                  <a:gd name="connsiteX651" fmla="*/ 361847 w 3903662"/>
                  <a:gd name="connsiteY651" fmla="*/ 382467 h 3205164"/>
                  <a:gd name="connsiteX652" fmla="*/ 384859 w 3903662"/>
                  <a:gd name="connsiteY652" fmla="*/ 361836 h 3205164"/>
                  <a:gd name="connsiteX653" fmla="*/ 408665 w 3903662"/>
                  <a:gd name="connsiteY653" fmla="*/ 341205 h 3205164"/>
                  <a:gd name="connsiteX654" fmla="*/ 433264 w 3903662"/>
                  <a:gd name="connsiteY654" fmla="*/ 322161 h 3205164"/>
                  <a:gd name="connsiteX655" fmla="*/ 456276 w 3903662"/>
                  <a:gd name="connsiteY655" fmla="*/ 303117 h 3205164"/>
                  <a:gd name="connsiteX656" fmla="*/ 482462 w 3903662"/>
                  <a:gd name="connsiteY656" fmla="*/ 284867 h 3205164"/>
                  <a:gd name="connsiteX657" fmla="*/ 507855 w 3903662"/>
                  <a:gd name="connsiteY657" fmla="*/ 266616 h 3205164"/>
                  <a:gd name="connsiteX658" fmla="*/ 533248 w 3903662"/>
                  <a:gd name="connsiteY658" fmla="*/ 249159 h 3205164"/>
                  <a:gd name="connsiteX659" fmla="*/ 560227 w 3903662"/>
                  <a:gd name="connsiteY659" fmla="*/ 231702 h 3205164"/>
                  <a:gd name="connsiteX660" fmla="*/ 588001 w 3903662"/>
                  <a:gd name="connsiteY660" fmla="*/ 215039 h 3205164"/>
                  <a:gd name="connsiteX661" fmla="*/ 615774 w 3903662"/>
                  <a:gd name="connsiteY661" fmla="*/ 199169 h 3205164"/>
                  <a:gd name="connsiteX662" fmla="*/ 642754 w 3903662"/>
                  <a:gd name="connsiteY662" fmla="*/ 183299 h 3205164"/>
                  <a:gd name="connsiteX663" fmla="*/ 672114 w 3903662"/>
                  <a:gd name="connsiteY663" fmla="*/ 169016 h 3205164"/>
                  <a:gd name="connsiteX664" fmla="*/ 700681 w 3903662"/>
                  <a:gd name="connsiteY664" fmla="*/ 154733 h 3205164"/>
                  <a:gd name="connsiteX665" fmla="*/ 730041 w 3903662"/>
                  <a:gd name="connsiteY665" fmla="*/ 140450 h 3205164"/>
                  <a:gd name="connsiteX666" fmla="*/ 760195 w 3903662"/>
                  <a:gd name="connsiteY666" fmla="*/ 127754 h 3205164"/>
                  <a:gd name="connsiteX667" fmla="*/ 789556 w 3903662"/>
                  <a:gd name="connsiteY667" fmla="*/ 115058 h 3205164"/>
                  <a:gd name="connsiteX668" fmla="*/ 820503 w 3903662"/>
                  <a:gd name="connsiteY668" fmla="*/ 103155 h 3205164"/>
                  <a:gd name="connsiteX669" fmla="*/ 852244 w 3903662"/>
                  <a:gd name="connsiteY669" fmla="*/ 92046 h 3205164"/>
                  <a:gd name="connsiteX670" fmla="*/ 883191 w 3903662"/>
                  <a:gd name="connsiteY670" fmla="*/ 80937 h 3205164"/>
                  <a:gd name="connsiteX671" fmla="*/ 914932 w 3903662"/>
                  <a:gd name="connsiteY671" fmla="*/ 70622 h 3205164"/>
                  <a:gd name="connsiteX672" fmla="*/ 947467 w 3903662"/>
                  <a:gd name="connsiteY672" fmla="*/ 61893 h 3205164"/>
                  <a:gd name="connsiteX673" fmla="*/ 980001 w 3903662"/>
                  <a:gd name="connsiteY673" fmla="*/ 52371 h 3205164"/>
                  <a:gd name="connsiteX674" fmla="*/ 1013329 w 3903662"/>
                  <a:gd name="connsiteY674" fmla="*/ 44436 h 3205164"/>
                  <a:gd name="connsiteX675" fmla="*/ 1045864 w 3903662"/>
                  <a:gd name="connsiteY675" fmla="*/ 37295 h 3205164"/>
                  <a:gd name="connsiteX676" fmla="*/ 1079985 w 3903662"/>
                  <a:gd name="connsiteY676" fmla="*/ 29360 h 3205164"/>
                  <a:gd name="connsiteX677" fmla="*/ 1113313 w 3903662"/>
                  <a:gd name="connsiteY677" fmla="*/ 23805 h 3205164"/>
                  <a:gd name="connsiteX678" fmla="*/ 1147434 w 3903662"/>
                  <a:gd name="connsiteY678" fmla="*/ 18251 h 3205164"/>
                  <a:gd name="connsiteX679" fmla="*/ 1182350 w 3903662"/>
                  <a:gd name="connsiteY679" fmla="*/ 13490 h 3205164"/>
                  <a:gd name="connsiteX680" fmla="*/ 1217265 w 3903662"/>
                  <a:gd name="connsiteY680" fmla="*/ 9522 h 3205164"/>
                  <a:gd name="connsiteX681" fmla="*/ 1252180 w 3903662"/>
                  <a:gd name="connsiteY681" fmla="*/ 6348 h 3205164"/>
                  <a:gd name="connsiteX682" fmla="*/ 1287095 w 3903662"/>
                  <a:gd name="connsiteY682" fmla="*/ 3174 h 3205164"/>
                  <a:gd name="connsiteX683" fmla="*/ 1322803 w 3903662"/>
                  <a:gd name="connsiteY683" fmla="*/ 2381 h 3205164"/>
                  <a:gd name="connsiteX684" fmla="*/ 1358512 w 3903662"/>
                  <a:gd name="connsiteY684" fmla="*/ 794 h 3205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</a:cxnLst>
                <a:rect l="l" t="t" r="r" b="b"/>
                <a:pathLst>
                  <a:path w="3903662" h="3205164">
                    <a:moveTo>
                      <a:pt x="3133724" y="1558926"/>
                    </a:moveTo>
                    <a:lnTo>
                      <a:pt x="3117849" y="1559722"/>
                    </a:lnTo>
                    <a:lnTo>
                      <a:pt x="3101181" y="1562109"/>
                    </a:lnTo>
                    <a:lnTo>
                      <a:pt x="3084512" y="1566088"/>
                    </a:lnTo>
                    <a:lnTo>
                      <a:pt x="3070224" y="1570862"/>
                    </a:lnTo>
                    <a:lnTo>
                      <a:pt x="3055937" y="1578024"/>
                    </a:lnTo>
                    <a:lnTo>
                      <a:pt x="3041649" y="1586776"/>
                    </a:lnTo>
                    <a:lnTo>
                      <a:pt x="3029743" y="1595529"/>
                    </a:lnTo>
                    <a:lnTo>
                      <a:pt x="3017043" y="1605874"/>
                    </a:lnTo>
                    <a:lnTo>
                      <a:pt x="3006724" y="1617014"/>
                    </a:lnTo>
                    <a:lnTo>
                      <a:pt x="2997993" y="1629745"/>
                    </a:lnTo>
                    <a:lnTo>
                      <a:pt x="2989262" y="1643273"/>
                    </a:lnTo>
                    <a:lnTo>
                      <a:pt x="2982118" y="1656004"/>
                    </a:lnTo>
                    <a:lnTo>
                      <a:pt x="2975768" y="1671918"/>
                    </a:lnTo>
                    <a:lnTo>
                      <a:pt x="2971799" y="1687037"/>
                    </a:lnTo>
                    <a:lnTo>
                      <a:pt x="2970212" y="1702951"/>
                    </a:lnTo>
                    <a:lnTo>
                      <a:pt x="2968624" y="1718866"/>
                    </a:lnTo>
                    <a:lnTo>
                      <a:pt x="2970212" y="1735576"/>
                    </a:lnTo>
                    <a:lnTo>
                      <a:pt x="2971799" y="1750694"/>
                    </a:lnTo>
                    <a:lnTo>
                      <a:pt x="2975768" y="1766609"/>
                    </a:lnTo>
                    <a:lnTo>
                      <a:pt x="2982118" y="1781727"/>
                    </a:lnTo>
                    <a:lnTo>
                      <a:pt x="2989262" y="1796050"/>
                    </a:lnTo>
                    <a:lnTo>
                      <a:pt x="2997993" y="1808782"/>
                    </a:lnTo>
                    <a:lnTo>
                      <a:pt x="3006724" y="1820718"/>
                    </a:lnTo>
                    <a:lnTo>
                      <a:pt x="3017043" y="1833449"/>
                    </a:lnTo>
                    <a:lnTo>
                      <a:pt x="3029743" y="1843794"/>
                    </a:lnTo>
                    <a:lnTo>
                      <a:pt x="3041649" y="1852547"/>
                    </a:lnTo>
                    <a:lnTo>
                      <a:pt x="3055937" y="1859708"/>
                    </a:lnTo>
                    <a:lnTo>
                      <a:pt x="3070224" y="1866869"/>
                    </a:lnTo>
                    <a:lnTo>
                      <a:pt x="3084512" y="1872440"/>
                    </a:lnTo>
                    <a:lnTo>
                      <a:pt x="3101181" y="1876418"/>
                    </a:lnTo>
                    <a:lnTo>
                      <a:pt x="3117849" y="1879601"/>
                    </a:lnTo>
                    <a:lnTo>
                      <a:pt x="3133724" y="1879601"/>
                    </a:lnTo>
                    <a:lnTo>
                      <a:pt x="3151187" y="1879601"/>
                    </a:lnTo>
                    <a:lnTo>
                      <a:pt x="3167856" y="1876418"/>
                    </a:lnTo>
                    <a:lnTo>
                      <a:pt x="3184525" y="1872440"/>
                    </a:lnTo>
                    <a:lnTo>
                      <a:pt x="3198812" y="1866869"/>
                    </a:lnTo>
                    <a:lnTo>
                      <a:pt x="3213100" y="1859708"/>
                    </a:lnTo>
                    <a:lnTo>
                      <a:pt x="3227387" y="1852547"/>
                    </a:lnTo>
                    <a:lnTo>
                      <a:pt x="3239293" y="1843794"/>
                    </a:lnTo>
                    <a:lnTo>
                      <a:pt x="3251993" y="1833449"/>
                    </a:lnTo>
                    <a:lnTo>
                      <a:pt x="3262312" y="1820718"/>
                    </a:lnTo>
                    <a:lnTo>
                      <a:pt x="3271043" y="1808782"/>
                    </a:lnTo>
                    <a:lnTo>
                      <a:pt x="3279775" y="1796050"/>
                    </a:lnTo>
                    <a:lnTo>
                      <a:pt x="3286918" y="1781727"/>
                    </a:lnTo>
                    <a:lnTo>
                      <a:pt x="3293268" y="1766609"/>
                    </a:lnTo>
                    <a:lnTo>
                      <a:pt x="3297237" y="1750694"/>
                    </a:lnTo>
                    <a:lnTo>
                      <a:pt x="3298825" y="1735576"/>
                    </a:lnTo>
                    <a:lnTo>
                      <a:pt x="3300412" y="1718866"/>
                    </a:lnTo>
                    <a:lnTo>
                      <a:pt x="3298825" y="1702951"/>
                    </a:lnTo>
                    <a:lnTo>
                      <a:pt x="3297237" y="1687037"/>
                    </a:lnTo>
                    <a:lnTo>
                      <a:pt x="3293268" y="1671918"/>
                    </a:lnTo>
                    <a:lnTo>
                      <a:pt x="3286918" y="1656004"/>
                    </a:lnTo>
                    <a:lnTo>
                      <a:pt x="3279775" y="1643273"/>
                    </a:lnTo>
                    <a:lnTo>
                      <a:pt x="3271043" y="1629745"/>
                    </a:lnTo>
                    <a:lnTo>
                      <a:pt x="3262312" y="1617014"/>
                    </a:lnTo>
                    <a:lnTo>
                      <a:pt x="3251993" y="1605874"/>
                    </a:lnTo>
                    <a:lnTo>
                      <a:pt x="3239293" y="1595529"/>
                    </a:lnTo>
                    <a:lnTo>
                      <a:pt x="3227387" y="1586776"/>
                    </a:lnTo>
                    <a:lnTo>
                      <a:pt x="3213100" y="1578024"/>
                    </a:lnTo>
                    <a:lnTo>
                      <a:pt x="3198812" y="1570862"/>
                    </a:lnTo>
                    <a:lnTo>
                      <a:pt x="3184525" y="1566088"/>
                    </a:lnTo>
                    <a:lnTo>
                      <a:pt x="3167856" y="1562109"/>
                    </a:lnTo>
                    <a:lnTo>
                      <a:pt x="3151187" y="1559722"/>
                    </a:lnTo>
                    <a:close/>
                    <a:moveTo>
                      <a:pt x="2314179" y="1558926"/>
                    </a:moveTo>
                    <a:lnTo>
                      <a:pt x="2296675" y="1559722"/>
                    </a:lnTo>
                    <a:lnTo>
                      <a:pt x="2280762" y="1562109"/>
                    </a:lnTo>
                    <a:lnTo>
                      <a:pt x="2264848" y="1566088"/>
                    </a:lnTo>
                    <a:lnTo>
                      <a:pt x="2249731" y="1570862"/>
                    </a:lnTo>
                    <a:lnTo>
                      <a:pt x="2235409" y="1578024"/>
                    </a:lnTo>
                    <a:lnTo>
                      <a:pt x="2221883" y="1586776"/>
                    </a:lnTo>
                    <a:lnTo>
                      <a:pt x="2208357" y="1595529"/>
                    </a:lnTo>
                    <a:lnTo>
                      <a:pt x="2197218" y="1605874"/>
                    </a:lnTo>
                    <a:lnTo>
                      <a:pt x="2186079" y="1617014"/>
                    </a:lnTo>
                    <a:lnTo>
                      <a:pt x="2176531" y="1629745"/>
                    </a:lnTo>
                    <a:lnTo>
                      <a:pt x="2168574" y="1643273"/>
                    </a:lnTo>
                    <a:lnTo>
                      <a:pt x="2161413" y="1656004"/>
                    </a:lnTo>
                    <a:lnTo>
                      <a:pt x="2155844" y="1671918"/>
                    </a:lnTo>
                    <a:lnTo>
                      <a:pt x="2151866" y="1687037"/>
                    </a:lnTo>
                    <a:lnTo>
                      <a:pt x="2148683" y="1702951"/>
                    </a:lnTo>
                    <a:lnTo>
                      <a:pt x="2147887" y="1718866"/>
                    </a:lnTo>
                    <a:lnTo>
                      <a:pt x="2148683" y="1735576"/>
                    </a:lnTo>
                    <a:lnTo>
                      <a:pt x="2151866" y="1750694"/>
                    </a:lnTo>
                    <a:lnTo>
                      <a:pt x="2155844" y="1766609"/>
                    </a:lnTo>
                    <a:lnTo>
                      <a:pt x="2161413" y="1781727"/>
                    </a:lnTo>
                    <a:lnTo>
                      <a:pt x="2168574" y="1796050"/>
                    </a:lnTo>
                    <a:lnTo>
                      <a:pt x="2176531" y="1808782"/>
                    </a:lnTo>
                    <a:lnTo>
                      <a:pt x="2186079" y="1820718"/>
                    </a:lnTo>
                    <a:lnTo>
                      <a:pt x="2197218" y="1833449"/>
                    </a:lnTo>
                    <a:lnTo>
                      <a:pt x="2208357" y="1843794"/>
                    </a:lnTo>
                    <a:lnTo>
                      <a:pt x="2221883" y="1852547"/>
                    </a:lnTo>
                    <a:lnTo>
                      <a:pt x="2235409" y="1859708"/>
                    </a:lnTo>
                    <a:lnTo>
                      <a:pt x="2249731" y="1866869"/>
                    </a:lnTo>
                    <a:lnTo>
                      <a:pt x="2264848" y="1872440"/>
                    </a:lnTo>
                    <a:lnTo>
                      <a:pt x="2280762" y="1876418"/>
                    </a:lnTo>
                    <a:lnTo>
                      <a:pt x="2296675" y="1879601"/>
                    </a:lnTo>
                    <a:lnTo>
                      <a:pt x="2314179" y="1879601"/>
                    </a:lnTo>
                    <a:lnTo>
                      <a:pt x="2330888" y="1879601"/>
                    </a:lnTo>
                    <a:lnTo>
                      <a:pt x="2347597" y="1876418"/>
                    </a:lnTo>
                    <a:lnTo>
                      <a:pt x="2363510" y="1872440"/>
                    </a:lnTo>
                    <a:lnTo>
                      <a:pt x="2379423" y="1866869"/>
                    </a:lnTo>
                    <a:lnTo>
                      <a:pt x="2393745" y="1859708"/>
                    </a:lnTo>
                    <a:lnTo>
                      <a:pt x="2406475" y="1852547"/>
                    </a:lnTo>
                    <a:lnTo>
                      <a:pt x="2419205" y="1843794"/>
                    </a:lnTo>
                    <a:lnTo>
                      <a:pt x="2431140" y="1833449"/>
                    </a:lnTo>
                    <a:lnTo>
                      <a:pt x="2441484" y="1820718"/>
                    </a:lnTo>
                    <a:lnTo>
                      <a:pt x="2451827" y="1808782"/>
                    </a:lnTo>
                    <a:lnTo>
                      <a:pt x="2460580" y="1796050"/>
                    </a:lnTo>
                    <a:lnTo>
                      <a:pt x="2467740" y="1781727"/>
                    </a:lnTo>
                    <a:lnTo>
                      <a:pt x="2472514" y="1766609"/>
                    </a:lnTo>
                    <a:lnTo>
                      <a:pt x="2476493" y="1750694"/>
                    </a:lnTo>
                    <a:lnTo>
                      <a:pt x="2478880" y="1735576"/>
                    </a:lnTo>
                    <a:lnTo>
                      <a:pt x="2479675" y="1718866"/>
                    </a:lnTo>
                    <a:lnTo>
                      <a:pt x="2478880" y="1702951"/>
                    </a:lnTo>
                    <a:lnTo>
                      <a:pt x="2476493" y="1687037"/>
                    </a:lnTo>
                    <a:lnTo>
                      <a:pt x="2472514" y="1671918"/>
                    </a:lnTo>
                    <a:lnTo>
                      <a:pt x="2467740" y="1656004"/>
                    </a:lnTo>
                    <a:lnTo>
                      <a:pt x="2460580" y="1643273"/>
                    </a:lnTo>
                    <a:lnTo>
                      <a:pt x="2451827" y="1629745"/>
                    </a:lnTo>
                    <a:lnTo>
                      <a:pt x="2441484" y="1617014"/>
                    </a:lnTo>
                    <a:lnTo>
                      <a:pt x="2431140" y="1605874"/>
                    </a:lnTo>
                    <a:lnTo>
                      <a:pt x="2419205" y="1595529"/>
                    </a:lnTo>
                    <a:lnTo>
                      <a:pt x="2406475" y="1586776"/>
                    </a:lnTo>
                    <a:lnTo>
                      <a:pt x="2393745" y="1578024"/>
                    </a:lnTo>
                    <a:lnTo>
                      <a:pt x="2379423" y="1570862"/>
                    </a:lnTo>
                    <a:lnTo>
                      <a:pt x="2363510" y="1566088"/>
                    </a:lnTo>
                    <a:lnTo>
                      <a:pt x="2347597" y="1562109"/>
                    </a:lnTo>
                    <a:lnTo>
                      <a:pt x="2330888" y="1559722"/>
                    </a:lnTo>
                    <a:close/>
                    <a:moveTo>
                      <a:pt x="2694781" y="1073151"/>
                    </a:moveTo>
                    <a:lnTo>
                      <a:pt x="2725737" y="1073151"/>
                    </a:lnTo>
                    <a:lnTo>
                      <a:pt x="2755106" y="1073151"/>
                    </a:lnTo>
                    <a:lnTo>
                      <a:pt x="2786062" y="1074739"/>
                    </a:lnTo>
                    <a:lnTo>
                      <a:pt x="2816224" y="1076326"/>
                    </a:lnTo>
                    <a:lnTo>
                      <a:pt x="2845593" y="1078708"/>
                    </a:lnTo>
                    <a:lnTo>
                      <a:pt x="2874962" y="1081883"/>
                    </a:lnTo>
                    <a:lnTo>
                      <a:pt x="2905124" y="1085058"/>
                    </a:lnTo>
                    <a:lnTo>
                      <a:pt x="2933699" y="1089026"/>
                    </a:lnTo>
                    <a:lnTo>
                      <a:pt x="2962274" y="1092995"/>
                    </a:lnTo>
                    <a:lnTo>
                      <a:pt x="2990849" y="1099345"/>
                    </a:lnTo>
                    <a:lnTo>
                      <a:pt x="3020218" y="1104108"/>
                    </a:lnTo>
                    <a:lnTo>
                      <a:pt x="3074987" y="1117601"/>
                    </a:lnTo>
                    <a:lnTo>
                      <a:pt x="3130550" y="1132683"/>
                    </a:lnTo>
                    <a:lnTo>
                      <a:pt x="3183731" y="1150145"/>
                    </a:lnTo>
                    <a:lnTo>
                      <a:pt x="3236118" y="1170783"/>
                    </a:lnTo>
                    <a:lnTo>
                      <a:pt x="3287712" y="1192214"/>
                    </a:lnTo>
                    <a:lnTo>
                      <a:pt x="3336925" y="1216026"/>
                    </a:lnTo>
                    <a:lnTo>
                      <a:pt x="3383756" y="1241426"/>
                    </a:lnTo>
                    <a:lnTo>
                      <a:pt x="3429793" y="1269208"/>
                    </a:lnTo>
                    <a:lnTo>
                      <a:pt x="3475037" y="1297783"/>
                    </a:lnTo>
                    <a:lnTo>
                      <a:pt x="3517106" y="1329533"/>
                    </a:lnTo>
                    <a:lnTo>
                      <a:pt x="3558381" y="1361283"/>
                    </a:lnTo>
                    <a:lnTo>
                      <a:pt x="3597275" y="1396208"/>
                    </a:lnTo>
                    <a:lnTo>
                      <a:pt x="3616325" y="1413670"/>
                    </a:lnTo>
                    <a:lnTo>
                      <a:pt x="3633787" y="1432720"/>
                    </a:lnTo>
                    <a:lnTo>
                      <a:pt x="3652837" y="1450976"/>
                    </a:lnTo>
                    <a:lnTo>
                      <a:pt x="3670300" y="1469233"/>
                    </a:lnTo>
                    <a:lnTo>
                      <a:pt x="3686175" y="1489076"/>
                    </a:lnTo>
                    <a:lnTo>
                      <a:pt x="3702843" y="1508126"/>
                    </a:lnTo>
                    <a:lnTo>
                      <a:pt x="3717925" y="1527970"/>
                    </a:lnTo>
                    <a:lnTo>
                      <a:pt x="3732212" y="1548608"/>
                    </a:lnTo>
                    <a:lnTo>
                      <a:pt x="3748087" y="1568451"/>
                    </a:lnTo>
                    <a:lnTo>
                      <a:pt x="3761581" y="1589089"/>
                    </a:lnTo>
                    <a:lnTo>
                      <a:pt x="3774281" y="1609726"/>
                    </a:lnTo>
                    <a:lnTo>
                      <a:pt x="3787775" y="1631158"/>
                    </a:lnTo>
                    <a:lnTo>
                      <a:pt x="3798887" y="1652589"/>
                    </a:lnTo>
                    <a:lnTo>
                      <a:pt x="3811587" y="1675608"/>
                    </a:lnTo>
                    <a:lnTo>
                      <a:pt x="3821906" y="1697832"/>
                    </a:lnTo>
                    <a:lnTo>
                      <a:pt x="3832225" y="1720851"/>
                    </a:lnTo>
                    <a:lnTo>
                      <a:pt x="3840956" y="1743076"/>
                    </a:lnTo>
                    <a:lnTo>
                      <a:pt x="3850481" y="1765301"/>
                    </a:lnTo>
                    <a:lnTo>
                      <a:pt x="3858418" y="1789114"/>
                    </a:lnTo>
                    <a:lnTo>
                      <a:pt x="3867150" y="1812926"/>
                    </a:lnTo>
                    <a:lnTo>
                      <a:pt x="3872706" y="1836739"/>
                    </a:lnTo>
                    <a:lnTo>
                      <a:pt x="3879056" y="1859757"/>
                    </a:lnTo>
                    <a:lnTo>
                      <a:pt x="3885406" y="1884364"/>
                    </a:lnTo>
                    <a:lnTo>
                      <a:pt x="3890168" y="1908970"/>
                    </a:lnTo>
                    <a:lnTo>
                      <a:pt x="3894137" y="1933576"/>
                    </a:lnTo>
                    <a:lnTo>
                      <a:pt x="3897312" y="1958182"/>
                    </a:lnTo>
                    <a:lnTo>
                      <a:pt x="3899693" y="1982789"/>
                    </a:lnTo>
                    <a:lnTo>
                      <a:pt x="3902075" y="2008983"/>
                    </a:lnTo>
                    <a:lnTo>
                      <a:pt x="3902868" y="2033589"/>
                    </a:lnTo>
                    <a:lnTo>
                      <a:pt x="3903662" y="2058989"/>
                    </a:lnTo>
                    <a:lnTo>
                      <a:pt x="3902868" y="2088357"/>
                    </a:lnTo>
                    <a:lnTo>
                      <a:pt x="3902075" y="2118520"/>
                    </a:lnTo>
                    <a:lnTo>
                      <a:pt x="3898900" y="2147889"/>
                    </a:lnTo>
                    <a:lnTo>
                      <a:pt x="3895725" y="2176464"/>
                    </a:lnTo>
                    <a:lnTo>
                      <a:pt x="3890168" y="2205833"/>
                    </a:lnTo>
                    <a:lnTo>
                      <a:pt x="3885406" y="2234407"/>
                    </a:lnTo>
                    <a:lnTo>
                      <a:pt x="3878262" y="2262983"/>
                    </a:lnTo>
                    <a:lnTo>
                      <a:pt x="3871118" y="2290764"/>
                    </a:lnTo>
                    <a:lnTo>
                      <a:pt x="3862387" y="2318545"/>
                    </a:lnTo>
                    <a:lnTo>
                      <a:pt x="3852862" y="2346326"/>
                    </a:lnTo>
                    <a:lnTo>
                      <a:pt x="3842543" y="2372520"/>
                    </a:lnTo>
                    <a:lnTo>
                      <a:pt x="3830637" y="2399507"/>
                    </a:lnTo>
                    <a:lnTo>
                      <a:pt x="3819525" y="2425701"/>
                    </a:lnTo>
                    <a:lnTo>
                      <a:pt x="3806031" y="2451895"/>
                    </a:lnTo>
                    <a:lnTo>
                      <a:pt x="3791743" y="2477295"/>
                    </a:lnTo>
                    <a:lnTo>
                      <a:pt x="3777456" y="2502695"/>
                    </a:lnTo>
                    <a:lnTo>
                      <a:pt x="3762375" y="2527301"/>
                    </a:lnTo>
                    <a:lnTo>
                      <a:pt x="3745706" y="2551908"/>
                    </a:lnTo>
                    <a:lnTo>
                      <a:pt x="3728243" y="2575720"/>
                    </a:lnTo>
                    <a:lnTo>
                      <a:pt x="3710781" y="2599533"/>
                    </a:lnTo>
                    <a:lnTo>
                      <a:pt x="3692525" y="2621758"/>
                    </a:lnTo>
                    <a:lnTo>
                      <a:pt x="3672681" y="2643983"/>
                    </a:lnTo>
                    <a:lnTo>
                      <a:pt x="3652837" y="2667001"/>
                    </a:lnTo>
                    <a:lnTo>
                      <a:pt x="3632200" y="2688433"/>
                    </a:lnTo>
                    <a:lnTo>
                      <a:pt x="3610768" y="2709864"/>
                    </a:lnTo>
                    <a:lnTo>
                      <a:pt x="3587750" y="2730501"/>
                    </a:lnTo>
                    <a:lnTo>
                      <a:pt x="3565525" y="2749551"/>
                    </a:lnTo>
                    <a:lnTo>
                      <a:pt x="3541712" y="2769395"/>
                    </a:lnTo>
                    <a:lnTo>
                      <a:pt x="3517106" y="2789239"/>
                    </a:lnTo>
                    <a:lnTo>
                      <a:pt x="3492500" y="2806701"/>
                    </a:lnTo>
                    <a:lnTo>
                      <a:pt x="3467100" y="2824958"/>
                    </a:lnTo>
                    <a:lnTo>
                      <a:pt x="3441700" y="2842420"/>
                    </a:lnTo>
                    <a:lnTo>
                      <a:pt x="3429793" y="2847976"/>
                    </a:lnTo>
                    <a:lnTo>
                      <a:pt x="3544093" y="3205164"/>
                    </a:lnTo>
                    <a:lnTo>
                      <a:pt x="3118643" y="2987677"/>
                    </a:lnTo>
                    <a:lnTo>
                      <a:pt x="3098006" y="2994027"/>
                    </a:lnTo>
                    <a:lnTo>
                      <a:pt x="3053556" y="3005139"/>
                    </a:lnTo>
                    <a:lnTo>
                      <a:pt x="3008312" y="3015458"/>
                    </a:lnTo>
                    <a:lnTo>
                      <a:pt x="2963862" y="3024983"/>
                    </a:lnTo>
                    <a:lnTo>
                      <a:pt x="2916237" y="3032127"/>
                    </a:lnTo>
                    <a:lnTo>
                      <a:pt x="2870199" y="3036889"/>
                    </a:lnTo>
                    <a:lnTo>
                      <a:pt x="2821781" y="3040858"/>
                    </a:lnTo>
                    <a:lnTo>
                      <a:pt x="2774156" y="3043239"/>
                    </a:lnTo>
                    <a:lnTo>
                      <a:pt x="2725737" y="3044033"/>
                    </a:lnTo>
                    <a:lnTo>
                      <a:pt x="2694781" y="3044033"/>
                    </a:lnTo>
                    <a:lnTo>
                      <a:pt x="2665412" y="3043239"/>
                    </a:lnTo>
                    <a:lnTo>
                      <a:pt x="2634456" y="3040858"/>
                    </a:lnTo>
                    <a:lnTo>
                      <a:pt x="2604293" y="3039270"/>
                    </a:lnTo>
                    <a:lnTo>
                      <a:pt x="2574924" y="3036095"/>
                    </a:lnTo>
                    <a:lnTo>
                      <a:pt x="2546349" y="3032920"/>
                    </a:lnTo>
                    <a:lnTo>
                      <a:pt x="2516187" y="3028951"/>
                    </a:lnTo>
                    <a:lnTo>
                      <a:pt x="2487612" y="3024983"/>
                    </a:lnTo>
                    <a:lnTo>
                      <a:pt x="2459037" y="3019427"/>
                    </a:lnTo>
                    <a:lnTo>
                      <a:pt x="2431256" y="3013077"/>
                    </a:lnTo>
                    <a:lnTo>
                      <a:pt x="2374899" y="3000377"/>
                    </a:lnTo>
                    <a:lnTo>
                      <a:pt x="2320924" y="2984501"/>
                    </a:lnTo>
                    <a:lnTo>
                      <a:pt x="2266156" y="2967039"/>
                    </a:lnTo>
                    <a:lnTo>
                      <a:pt x="2215356" y="2946401"/>
                    </a:lnTo>
                    <a:lnTo>
                      <a:pt x="2163762" y="2924970"/>
                    </a:lnTo>
                    <a:lnTo>
                      <a:pt x="2114549" y="2901951"/>
                    </a:lnTo>
                    <a:lnTo>
                      <a:pt x="2066131" y="2875758"/>
                    </a:lnTo>
                    <a:lnTo>
                      <a:pt x="2020093" y="2847976"/>
                    </a:lnTo>
                    <a:lnTo>
                      <a:pt x="1976437" y="2819401"/>
                    </a:lnTo>
                    <a:lnTo>
                      <a:pt x="1932781" y="2789239"/>
                    </a:lnTo>
                    <a:lnTo>
                      <a:pt x="1892299" y="2755901"/>
                    </a:lnTo>
                    <a:lnTo>
                      <a:pt x="1853406" y="2720976"/>
                    </a:lnTo>
                    <a:lnTo>
                      <a:pt x="1834356" y="2703514"/>
                    </a:lnTo>
                    <a:lnTo>
                      <a:pt x="1816099" y="2685258"/>
                    </a:lnTo>
                    <a:lnTo>
                      <a:pt x="1798637" y="2667001"/>
                    </a:lnTo>
                    <a:lnTo>
                      <a:pt x="1781174" y="2648745"/>
                    </a:lnTo>
                    <a:lnTo>
                      <a:pt x="1763712" y="2628901"/>
                    </a:lnTo>
                    <a:lnTo>
                      <a:pt x="1748631" y="2609058"/>
                    </a:lnTo>
                    <a:lnTo>
                      <a:pt x="1731962" y="2590008"/>
                    </a:lnTo>
                    <a:lnTo>
                      <a:pt x="1717674" y="2569370"/>
                    </a:lnTo>
                    <a:lnTo>
                      <a:pt x="1703387" y="2548733"/>
                    </a:lnTo>
                    <a:lnTo>
                      <a:pt x="1689099" y="2528095"/>
                    </a:lnTo>
                    <a:lnTo>
                      <a:pt x="1675606" y="2508251"/>
                    </a:lnTo>
                    <a:lnTo>
                      <a:pt x="1663699" y="2486026"/>
                    </a:lnTo>
                    <a:lnTo>
                      <a:pt x="1650999" y="2464595"/>
                    </a:lnTo>
                    <a:lnTo>
                      <a:pt x="1639887" y="2442370"/>
                    </a:lnTo>
                    <a:lnTo>
                      <a:pt x="1628774" y="2420145"/>
                    </a:lnTo>
                    <a:lnTo>
                      <a:pt x="1618456" y="2397126"/>
                    </a:lnTo>
                    <a:lnTo>
                      <a:pt x="1608931" y="2374901"/>
                    </a:lnTo>
                    <a:lnTo>
                      <a:pt x="1600199" y="2351883"/>
                    </a:lnTo>
                    <a:lnTo>
                      <a:pt x="1591468" y="2328864"/>
                    </a:lnTo>
                    <a:lnTo>
                      <a:pt x="1584324" y="2305051"/>
                    </a:lnTo>
                    <a:lnTo>
                      <a:pt x="1577181" y="2281239"/>
                    </a:lnTo>
                    <a:lnTo>
                      <a:pt x="1570831" y="2257426"/>
                    </a:lnTo>
                    <a:lnTo>
                      <a:pt x="1565274" y="2232820"/>
                    </a:lnTo>
                    <a:lnTo>
                      <a:pt x="1560512" y="2208214"/>
                    </a:lnTo>
                    <a:lnTo>
                      <a:pt x="1556543" y="2183607"/>
                    </a:lnTo>
                    <a:lnTo>
                      <a:pt x="1552574" y="2159001"/>
                    </a:lnTo>
                    <a:lnTo>
                      <a:pt x="1550987" y="2134395"/>
                    </a:lnTo>
                    <a:lnTo>
                      <a:pt x="1548606" y="2108995"/>
                    </a:lnTo>
                    <a:lnTo>
                      <a:pt x="1547812" y="2084389"/>
                    </a:lnTo>
                    <a:lnTo>
                      <a:pt x="1546224" y="2058989"/>
                    </a:lnTo>
                    <a:lnTo>
                      <a:pt x="1547812" y="2033589"/>
                    </a:lnTo>
                    <a:lnTo>
                      <a:pt x="1548606" y="2008983"/>
                    </a:lnTo>
                    <a:lnTo>
                      <a:pt x="1550987" y="1982789"/>
                    </a:lnTo>
                    <a:lnTo>
                      <a:pt x="1552574" y="1958182"/>
                    </a:lnTo>
                    <a:lnTo>
                      <a:pt x="1556543" y="1933576"/>
                    </a:lnTo>
                    <a:lnTo>
                      <a:pt x="1560512" y="1908970"/>
                    </a:lnTo>
                    <a:lnTo>
                      <a:pt x="1565274" y="1884364"/>
                    </a:lnTo>
                    <a:lnTo>
                      <a:pt x="1570831" y="1859757"/>
                    </a:lnTo>
                    <a:lnTo>
                      <a:pt x="1577181" y="1836739"/>
                    </a:lnTo>
                    <a:lnTo>
                      <a:pt x="1584324" y="1812926"/>
                    </a:lnTo>
                    <a:lnTo>
                      <a:pt x="1591468" y="1789114"/>
                    </a:lnTo>
                    <a:lnTo>
                      <a:pt x="1600199" y="1765301"/>
                    </a:lnTo>
                    <a:lnTo>
                      <a:pt x="1608931" y="1743076"/>
                    </a:lnTo>
                    <a:lnTo>
                      <a:pt x="1618456" y="1720851"/>
                    </a:lnTo>
                    <a:lnTo>
                      <a:pt x="1628774" y="1697832"/>
                    </a:lnTo>
                    <a:lnTo>
                      <a:pt x="1639887" y="1675608"/>
                    </a:lnTo>
                    <a:lnTo>
                      <a:pt x="1650999" y="1652589"/>
                    </a:lnTo>
                    <a:lnTo>
                      <a:pt x="1663699" y="1631158"/>
                    </a:lnTo>
                    <a:lnTo>
                      <a:pt x="1675606" y="1609726"/>
                    </a:lnTo>
                    <a:lnTo>
                      <a:pt x="1689099" y="1589089"/>
                    </a:lnTo>
                    <a:lnTo>
                      <a:pt x="1703387" y="1568451"/>
                    </a:lnTo>
                    <a:lnTo>
                      <a:pt x="1717674" y="1548608"/>
                    </a:lnTo>
                    <a:lnTo>
                      <a:pt x="1731962" y="1527970"/>
                    </a:lnTo>
                    <a:lnTo>
                      <a:pt x="1748631" y="1508126"/>
                    </a:lnTo>
                    <a:lnTo>
                      <a:pt x="1763712" y="1489076"/>
                    </a:lnTo>
                    <a:lnTo>
                      <a:pt x="1781174" y="1469233"/>
                    </a:lnTo>
                    <a:lnTo>
                      <a:pt x="1798637" y="1450976"/>
                    </a:lnTo>
                    <a:lnTo>
                      <a:pt x="1816099" y="1432720"/>
                    </a:lnTo>
                    <a:lnTo>
                      <a:pt x="1834356" y="1413670"/>
                    </a:lnTo>
                    <a:lnTo>
                      <a:pt x="1853406" y="1396208"/>
                    </a:lnTo>
                    <a:lnTo>
                      <a:pt x="1892299" y="1361283"/>
                    </a:lnTo>
                    <a:lnTo>
                      <a:pt x="1932781" y="1329533"/>
                    </a:lnTo>
                    <a:lnTo>
                      <a:pt x="1976437" y="1297783"/>
                    </a:lnTo>
                    <a:lnTo>
                      <a:pt x="2020093" y="1269208"/>
                    </a:lnTo>
                    <a:lnTo>
                      <a:pt x="2066131" y="1241426"/>
                    </a:lnTo>
                    <a:lnTo>
                      <a:pt x="2114549" y="1216026"/>
                    </a:lnTo>
                    <a:lnTo>
                      <a:pt x="2163762" y="1192214"/>
                    </a:lnTo>
                    <a:lnTo>
                      <a:pt x="2215356" y="1170783"/>
                    </a:lnTo>
                    <a:lnTo>
                      <a:pt x="2266156" y="1150145"/>
                    </a:lnTo>
                    <a:lnTo>
                      <a:pt x="2320924" y="1132683"/>
                    </a:lnTo>
                    <a:lnTo>
                      <a:pt x="2374899" y="1117601"/>
                    </a:lnTo>
                    <a:lnTo>
                      <a:pt x="2431256" y="1104108"/>
                    </a:lnTo>
                    <a:lnTo>
                      <a:pt x="2459037" y="1099345"/>
                    </a:lnTo>
                    <a:lnTo>
                      <a:pt x="2487612" y="1092995"/>
                    </a:lnTo>
                    <a:lnTo>
                      <a:pt x="2516187" y="1089026"/>
                    </a:lnTo>
                    <a:lnTo>
                      <a:pt x="2546349" y="1085058"/>
                    </a:lnTo>
                    <a:lnTo>
                      <a:pt x="2574924" y="1081883"/>
                    </a:lnTo>
                    <a:lnTo>
                      <a:pt x="2604293" y="1078708"/>
                    </a:lnTo>
                    <a:lnTo>
                      <a:pt x="2634456" y="1076326"/>
                    </a:lnTo>
                    <a:lnTo>
                      <a:pt x="2665412" y="1074739"/>
                    </a:lnTo>
                    <a:close/>
                    <a:moveTo>
                      <a:pt x="1880393" y="574675"/>
                    </a:moveTo>
                    <a:lnTo>
                      <a:pt x="1859756" y="575469"/>
                    </a:lnTo>
                    <a:lnTo>
                      <a:pt x="1839912" y="578644"/>
                    </a:lnTo>
                    <a:lnTo>
                      <a:pt x="1821656" y="582613"/>
                    </a:lnTo>
                    <a:lnTo>
                      <a:pt x="1803400" y="589757"/>
                    </a:lnTo>
                    <a:lnTo>
                      <a:pt x="1785937" y="596900"/>
                    </a:lnTo>
                    <a:lnTo>
                      <a:pt x="1770062" y="607219"/>
                    </a:lnTo>
                    <a:lnTo>
                      <a:pt x="1754981" y="617538"/>
                    </a:lnTo>
                    <a:lnTo>
                      <a:pt x="1740693" y="629444"/>
                    </a:lnTo>
                    <a:lnTo>
                      <a:pt x="1727993" y="642938"/>
                    </a:lnTo>
                    <a:lnTo>
                      <a:pt x="1716881" y="658813"/>
                    </a:lnTo>
                    <a:lnTo>
                      <a:pt x="1708150" y="673894"/>
                    </a:lnTo>
                    <a:lnTo>
                      <a:pt x="1699418" y="690563"/>
                    </a:lnTo>
                    <a:lnTo>
                      <a:pt x="1692275" y="708025"/>
                    </a:lnTo>
                    <a:lnTo>
                      <a:pt x="1687512" y="726282"/>
                    </a:lnTo>
                    <a:lnTo>
                      <a:pt x="1685131" y="744538"/>
                    </a:lnTo>
                    <a:lnTo>
                      <a:pt x="1684337" y="764382"/>
                    </a:lnTo>
                    <a:lnTo>
                      <a:pt x="1685131" y="783432"/>
                    </a:lnTo>
                    <a:lnTo>
                      <a:pt x="1687512" y="801688"/>
                    </a:lnTo>
                    <a:lnTo>
                      <a:pt x="1692275" y="820738"/>
                    </a:lnTo>
                    <a:lnTo>
                      <a:pt x="1699418" y="838201"/>
                    </a:lnTo>
                    <a:lnTo>
                      <a:pt x="1708150" y="854076"/>
                    </a:lnTo>
                    <a:lnTo>
                      <a:pt x="1716881" y="869951"/>
                    </a:lnTo>
                    <a:lnTo>
                      <a:pt x="1727993" y="885032"/>
                    </a:lnTo>
                    <a:lnTo>
                      <a:pt x="1740693" y="898526"/>
                    </a:lnTo>
                    <a:lnTo>
                      <a:pt x="1754981" y="910432"/>
                    </a:lnTo>
                    <a:lnTo>
                      <a:pt x="1770062" y="920751"/>
                    </a:lnTo>
                    <a:lnTo>
                      <a:pt x="1785937" y="931069"/>
                    </a:lnTo>
                    <a:lnTo>
                      <a:pt x="1803400" y="939801"/>
                    </a:lnTo>
                    <a:lnTo>
                      <a:pt x="1821656" y="945357"/>
                    </a:lnTo>
                    <a:lnTo>
                      <a:pt x="1839912" y="949326"/>
                    </a:lnTo>
                    <a:lnTo>
                      <a:pt x="1859756" y="952501"/>
                    </a:lnTo>
                    <a:lnTo>
                      <a:pt x="1880393" y="954088"/>
                    </a:lnTo>
                    <a:lnTo>
                      <a:pt x="1899443" y="952501"/>
                    </a:lnTo>
                    <a:lnTo>
                      <a:pt x="1919287" y="949326"/>
                    </a:lnTo>
                    <a:lnTo>
                      <a:pt x="1937543" y="945357"/>
                    </a:lnTo>
                    <a:lnTo>
                      <a:pt x="1955800" y="939801"/>
                    </a:lnTo>
                    <a:lnTo>
                      <a:pt x="1973262" y="931069"/>
                    </a:lnTo>
                    <a:lnTo>
                      <a:pt x="1988343" y="920751"/>
                    </a:lnTo>
                    <a:lnTo>
                      <a:pt x="2004218" y="910432"/>
                    </a:lnTo>
                    <a:lnTo>
                      <a:pt x="2018506" y="898526"/>
                    </a:lnTo>
                    <a:lnTo>
                      <a:pt x="2030412" y="885032"/>
                    </a:lnTo>
                    <a:lnTo>
                      <a:pt x="2042318" y="869951"/>
                    </a:lnTo>
                    <a:lnTo>
                      <a:pt x="2051050" y="854076"/>
                    </a:lnTo>
                    <a:lnTo>
                      <a:pt x="2059781" y="838201"/>
                    </a:lnTo>
                    <a:lnTo>
                      <a:pt x="2066925" y="820738"/>
                    </a:lnTo>
                    <a:lnTo>
                      <a:pt x="2071687" y="801688"/>
                    </a:lnTo>
                    <a:lnTo>
                      <a:pt x="2074068" y="783432"/>
                    </a:lnTo>
                    <a:lnTo>
                      <a:pt x="2074862" y="764382"/>
                    </a:lnTo>
                    <a:lnTo>
                      <a:pt x="2074068" y="744538"/>
                    </a:lnTo>
                    <a:lnTo>
                      <a:pt x="2071687" y="726282"/>
                    </a:lnTo>
                    <a:lnTo>
                      <a:pt x="2066925" y="708025"/>
                    </a:lnTo>
                    <a:lnTo>
                      <a:pt x="2059781" y="690563"/>
                    </a:lnTo>
                    <a:lnTo>
                      <a:pt x="2051050" y="673894"/>
                    </a:lnTo>
                    <a:lnTo>
                      <a:pt x="2042318" y="658813"/>
                    </a:lnTo>
                    <a:lnTo>
                      <a:pt x="2030412" y="642938"/>
                    </a:lnTo>
                    <a:lnTo>
                      <a:pt x="2018506" y="629444"/>
                    </a:lnTo>
                    <a:lnTo>
                      <a:pt x="2004218" y="617538"/>
                    </a:lnTo>
                    <a:lnTo>
                      <a:pt x="1988343" y="607219"/>
                    </a:lnTo>
                    <a:lnTo>
                      <a:pt x="1973262" y="596900"/>
                    </a:lnTo>
                    <a:lnTo>
                      <a:pt x="1955800" y="589757"/>
                    </a:lnTo>
                    <a:lnTo>
                      <a:pt x="1937543" y="582613"/>
                    </a:lnTo>
                    <a:lnTo>
                      <a:pt x="1919287" y="578644"/>
                    </a:lnTo>
                    <a:lnTo>
                      <a:pt x="1899443" y="575469"/>
                    </a:lnTo>
                    <a:close/>
                    <a:moveTo>
                      <a:pt x="908446" y="574675"/>
                    </a:moveTo>
                    <a:lnTo>
                      <a:pt x="887767" y="575469"/>
                    </a:lnTo>
                    <a:lnTo>
                      <a:pt x="868678" y="578644"/>
                    </a:lnTo>
                    <a:lnTo>
                      <a:pt x="850385" y="582613"/>
                    </a:lnTo>
                    <a:lnTo>
                      <a:pt x="831296" y="589757"/>
                    </a:lnTo>
                    <a:lnTo>
                      <a:pt x="815389" y="596900"/>
                    </a:lnTo>
                    <a:lnTo>
                      <a:pt x="798686" y="607219"/>
                    </a:lnTo>
                    <a:lnTo>
                      <a:pt x="783574" y="617538"/>
                    </a:lnTo>
                    <a:lnTo>
                      <a:pt x="770053" y="629444"/>
                    </a:lnTo>
                    <a:lnTo>
                      <a:pt x="756532" y="642938"/>
                    </a:lnTo>
                    <a:lnTo>
                      <a:pt x="745397" y="658813"/>
                    </a:lnTo>
                    <a:lnTo>
                      <a:pt x="735853" y="673894"/>
                    </a:lnTo>
                    <a:lnTo>
                      <a:pt x="727899" y="690563"/>
                    </a:lnTo>
                    <a:lnTo>
                      <a:pt x="720741" y="708025"/>
                    </a:lnTo>
                    <a:lnTo>
                      <a:pt x="716764" y="726282"/>
                    </a:lnTo>
                    <a:lnTo>
                      <a:pt x="713583" y="744538"/>
                    </a:lnTo>
                    <a:lnTo>
                      <a:pt x="712787" y="764382"/>
                    </a:lnTo>
                    <a:lnTo>
                      <a:pt x="713583" y="783432"/>
                    </a:lnTo>
                    <a:lnTo>
                      <a:pt x="716764" y="801688"/>
                    </a:lnTo>
                    <a:lnTo>
                      <a:pt x="720741" y="820738"/>
                    </a:lnTo>
                    <a:lnTo>
                      <a:pt x="727899" y="838201"/>
                    </a:lnTo>
                    <a:lnTo>
                      <a:pt x="735853" y="854076"/>
                    </a:lnTo>
                    <a:lnTo>
                      <a:pt x="745397" y="869951"/>
                    </a:lnTo>
                    <a:lnTo>
                      <a:pt x="756532" y="885032"/>
                    </a:lnTo>
                    <a:lnTo>
                      <a:pt x="770053" y="898526"/>
                    </a:lnTo>
                    <a:lnTo>
                      <a:pt x="783574" y="910432"/>
                    </a:lnTo>
                    <a:lnTo>
                      <a:pt x="798686" y="920751"/>
                    </a:lnTo>
                    <a:lnTo>
                      <a:pt x="815389" y="931069"/>
                    </a:lnTo>
                    <a:lnTo>
                      <a:pt x="831296" y="939801"/>
                    </a:lnTo>
                    <a:lnTo>
                      <a:pt x="850385" y="945357"/>
                    </a:lnTo>
                    <a:lnTo>
                      <a:pt x="868678" y="949326"/>
                    </a:lnTo>
                    <a:lnTo>
                      <a:pt x="887767" y="952501"/>
                    </a:lnTo>
                    <a:lnTo>
                      <a:pt x="908446" y="954088"/>
                    </a:lnTo>
                    <a:lnTo>
                      <a:pt x="928330" y="952501"/>
                    </a:lnTo>
                    <a:lnTo>
                      <a:pt x="947419" y="949326"/>
                    </a:lnTo>
                    <a:lnTo>
                      <a:pt x="967303" y="945357"/>
                    </a:lnTo>
                    <a:lnTo>
                      <a:pt x="984801" y="939801"/>
                    </a:lnTo>
                    <a:lnTo>
                      <a:pt x="1002299" y="931069"/>
                    </a:lnTo>
                    <a:lnTo>
                      <a:pt x="1018206" y="920751"/>
                    </a:lnTo>
                    <a:lnTo>
                      <a:pt x="1033318" y="910432"/>
                    </a:lnTo>
                    <a:lnTo>
                      <a:pt x="1047634" y="898526"/>
                    </a:lnTo>
                    <a:lnTo>
                      <a:pt x="1059565" y="885032"/>
                    </a:lnTo>
                    <a:lnTo>
                      <a:pt x="1070700" y="869951"/>
                    </a:lnTo>
                    <a:lnTo>
                      <a:pt x="1081039" y="854076"/>
                    </a:lnTo>
                    <a:lnTo>
                      <a:pt x="1089788" y="838201"/>
                    </a:lnTo>
                    <a:lnTo>
                      <a:pt x="1095356" y="820738"/>
                    </a:lnTo>
                    <a:lnTo>
                      <a:pt x="1100923" y="801688"/>
                    </a:lnTo>
                    <a:lnTo>
                      <a:pt x="1104105" y="783432"/>
                    </a:lnTo>
                    <a:lnTo>
                      <a:pt x="1104900" y="764382"/>
                    </a:lnTo>
                    <a:lnTo>
                      <a:pt x="1104105" y="744538"/>
                    </a:lnTo>
                    <a:lnTo>
                      <a:pt x="1100923" y="726282"/>
                    </a:lnTo>
                    <a:lnTo>
                      <a:pt x="1095356" y="708025"/>
                    </a:lnTo>
                    <a:lnTo>
                      <a:pt x="1089788" y="690563"/>
                    </a:lnTo>
                    <a:lnTo>
                      <a:pt x="1081039" y="673894"/>
                    </a:lnTo>
                    <a:lnTo>
                      <a:pt x="1070700" y="658813"/>
                    </a:lnTo>
                    <a:lnTo>
                      <a:pt x="1059565" y="642938"/>
                    </a:lnTo>
                    <a:lnTo>
                      <a:pt x="1047634" y="629444"/>
                    </a:lnTo>
                    <a:lnTo>
                      <a:pt x="1033318" y="617538"/>
                    </a:lnTo>
                    <a:lnTo>
                      <a:pt x="1018206" y="607219"/>
                    </a:lnTo>
                    <a:lnTo>
                      <a:pt x="1002299" y="596900"/>
                    </a:lnTo>
                    <a:lnTo>
                      <a:pt x="984801" y="589757"/>
                    </a:lnTo>
                    <a:lnTo>
                      <a:pt x="967303" y="582613"/>
                    </a:lnTo>
                    <a:lnTo>
                      <a:pt x="947419" y="578644"/>
                    </a:lnTo>
                    <a:lnTo>
                      <a:pt x="928330" y="575469"/>
                    </a:lnTo>
                    <a:close/>
                    <a:moveTo>
                      <a:pt x="1394220" y="0"/>
                    </a:moveTo>
                    <a:lnTo>
                      <a:pt x="1427548" y="0"/>
                    </a:lnTo>
                    <a:lnTo>
                      <a:pt x="1460083" y="794"/>
                    </a:lnTo>
                    <a:lnTo>
                      <a:pt x="1491823" y="3174"/>
                    </a:lnTo>
                    <a:lnTo>
                      <a:pt x="1523564" y="4761"/>
                    </a:lnTo>
                    <a:lnTo>
                      <a:pt x="1587046" y="11109"/>
                    </a:lnTo>
                    <a:lnTo>
                      <a:pt x="1649735" y="19838"/>
                    </a:lnTo>
                    <a:lnTo>
                      <a:pt x="1710836" y="30947"/>
                    </a:lnTo>
                    <a:lnTo>
                      <a:pt x="1771937" y="42849"/>
                    </a:lnTo>
                    <a:lnTo>
                      <a:pt x="1831451" y="58719"/>
                    </a:lnTo>
                    <a:lnTo>
                      <a:pt x="1889379" y="76176"/>
                    </a:lnTo>
                    <a:lnTo>
                      <a:pt x="1946512" y="95220"/>
                    </a:lnTo>
                    <a:lnTo>
                      <a:pt x="2002059" y="116645"/>
                    </a:lnTo>
                    <a:lnTo>
                      <a:pt x="2056812" y="140450"/>
                    </a:lnTo>
                    <a:lnTo>
                      <a:pt x="2109978" y="165048"/>
                    </a:lnTo>
                    <a:lnTo>
                      <a:pt x="2160763" y="192821"/>
                    </a:lnTo>
                    <a:lnTo>
                      <a:pt x="2211549" y="221387"/>
                    </a:lnTo>
                    <a:lnTo>
                      <a:pt x="2259160" y="252333"/>
                    </a:lnTo>
                    <a:lnTo>
                      <a:pt x="2306772" y="284073"/>
                    </a:lnTo>
                    <a:lnTo>
                      <a:pt x="2352002" y="318987"/>
                    </a:lnTo>
                    <a:lnTo>
                      <a:pt x="2394853" y="353901"/>
                    </a:lnTo>
                    <a:lnTo>
                      <a:pt x="2436116" y="390402"/>
                    </a:lnTo>
                    <a:lnTo>
                      <a:pt x="2475792" y="429284"/>
                    </a:lnTo>
                    <a:lnTo>
                      <a:pt x="2513088" y="469753"/>
                    </a:lnTo>
                    <a:lnTo>
                      <a:pt x="2531339" y="489590"/>
                    </a:lnTo>
                    <a:lnTo>
                      <a:pt x="2547209" y="510221"/>
                    </a:lnTo>
                    <a:lnTo>
                      <a:pt x="2564667" y="531646"/>
                    </a:lnTo>
                    <a:lnTo>
                      <a:pt x="2581331" y="553864"/>
                    </a:lnTo>
                    <a:lnTo>
                      <a:pt x="2596407" y="575288"/>
                    </a:lnTo>
                    <a:lnTo>
                      <a:pt x="2612278" y="597506"/>
                    </a:lnTo>
                    <a:lnTo>
                      <a:pt x="2626561" y="620518"/>
                    </a:lnTo>
                    <a:lnTo>
                      <a:pt x="2640845" y="642736"/>
                    </a:lnTo>
                    <a:lnTo>
                      <a:pt x="2654335" y="666541"/>
                    </a:lnTo>
                    <a:lnTo>
                      <a:pt x="2667825" y="688759"/>
                    </a:lnTo>
                    <a:lnTo>
                      <a:pt x="2679727" y="712564"/>
                    </a:lnTo>
                    <a:lnTo>
                      <a:pt x="2690837" y="735575"/>
                    </a:lnTo>
                    <a:lnTo>
                      <a:pt x="2701946" y="760174"/>
                    </a:lnTo>
                    <a:lnTo>
                      <a:pt x="2712262" y="784772"/>
                    </a:lnTo>
                    <a:lnTo>
                      <a:pt x="2722578" y="809371"/>
                    </a:lnTo>
                    <a:lnTo>
                      <a:pt x="2732100" y="833969"/>
                    </a:lnTo>
                    <a:lnTo>
                      <a:pt x="2740035" y="858568"/>
                    </a:lnTo>
                    <a:lnTo>
                      <a:pt x="2748764" y="884753"/>
                    </a:lnTo>
                    <a:lnTo>
                      <a:pt x="2755906" y="910145"/>
                    </a:lnTo>
                    <a:lnTo>
                      <a:pt x="2761460" y="935537"/>
                    </a:lnTo>
                    <a:lnTo>
                      <a:pt x="2767808" y="961723"/>
                    </a:lnTo>
                    <a:lnTo>
                      <a:pt x="2773363" y="987908"/>
                    </a:lnTo>
                    <a:lnTo>
                      <a:pt x="2743209" y="987115"/>
                    </a:lnTo>
                    <a:lnTo>
                      <a:pt x="2713849" y="987115"/>
                    </a:lnTo>
                    <a:lnTo>
                      <a:pt x="2680521" y="987115"/>
                    </a:lnTo>
                    <a:lnTo>
                      <a:pt x="2648780" y="987908"/>
                    </a:lnTo>
                    <a:lnTo>
                      <a:pt x="2616246" y="990289"/>
                    </a:lnTo>
                    <a:lnTo>
                      <a:pt x="2584505" y="991876"/>
                    </a:lnTo>
                    <a:lnTo>
                      <a:pt x="2552764" y="995050"/>
                    </a:lnTo>
                    <a:lnTo>
                      <a:pt x="2521023" y="999017"/>
                    </a:lnTo>
                    <a:lnTo>
                      <a:pt x="2489282" y="1003778"/>
                    </a:lnTo>
                    <a:lnTo>
                      <a:pt x="2458334" y="1008539"/>
                    </a:lnTo>
                    <a:lnTo>
                      <a:pt x="2427387" y="1014094"/>
                    </a:lnTo>
                    <a:lnTo>
                      <a:pt x="2397233" y="1019648"/>
                    </a:lnTo>
                    <a:lnTo>
                      <a:pt x="2366286" y="1026790"/>
                    </a:lnTo>
                    <a:lnTo>
                      <a:pt x="2336132" y="1033931"/>
                    </a:lnTo>
                    <a:lnTo>
                      <a:pt x="2306772" y="1042660"/>
                    </a:lnTo>
                    <a:lnTo>
                      <a:pt x="2276618" y="1051388"/>
                    </a:lnTo>
                    <a:lnTo>
                      <a:pt x="2248051" y="1060910"/>
                    </a:lnTo>
                    <a:lnTo>
                      <a:pt x="2219484" y="1070432"/>
                    </a:lnTo>
                    <a:lnTo>
                      <a:pt x="2191711" y="1080748"/>
                    </a:lnTo>
                    <a:lnTo>
                      <a:pt x="2163144" y="1091857"/>
                    </a:lnTo>
                    <a:lnTo>
                      <a:pt x="2135371" y="1102966"/>
                    </a:lnTo>
                    <a:lnTo>
                      <a:pt x="2109184" y="1114868"/>
                    </a:lnTo>
                    <a:lnTo>
                      <a:pt x="2082205" y="1127564"/>
                    </a:lnTo>
                    <a:lnTo>
                      <a:pt x="2055225" y="1141054"/>
                    </a:lnTo>
                    <a:lnTo>
                      <a:pt x="2029832" y="1154543"/>
                    </a:lnTo>
                    <a:lnTo>
                      <a:pt x="2004439" y="1168826"/>
                    </a:lnTo>
                    <a:lnTo>
                      <a:pt x="1979047" y="1183109"/>
                    </a:lnTo>
                    <a:lnTo>
                      <a:pt x="1954447" y="1198186"/>
                    </a:lnTo>
                    <a:lnTo>
                      <a:pt x="1930642" y="1213262"/>
                    </a:lnTo>
                    <a:lnTo>
                      <a:pt x="1906043" y="1229926"/>
                    </a:lnTo>
                    <a:lnTo>
                      <a:pt x="1883030" y="1246589"/>
                    </a:lnTo>
                    <a:lnTo>
                      <a:pt x="1860018" y="1262459"/>
                    </a:lnTo>
                    <a:lnTo>
                      <a:pt x="1838593" y="1279916"/>
                    </a:lnTo>
                    <a:lnTo>
                      <a:pt x="1815581" y="1298960"/>
                    </a:lnTo>
                    <a:lnTo>
                      <a:pt x="1794949" y="1317211"/>
                    </a:lnTo>
                    <a:lnTo>
                      <a:pt x="1773524" y="1335461"/>
                    </a:lnTo>
                    <a:lnTo>
                      <a:pt x="1754480" y="1355299"/>
                    </a:lnTo>
                    <a:lnTo>
                      <a:pt x="1733848" y="1374343"/>
                    </a:lnTo>
                    <a:lnTo>
                      <a:pt x="1715597" y="1394181"/>
                    </a:lnTo>
                    <a:lnTo>
                      <a:pt x="1696552" y="1414812"/>
                    </a:lnTo>
                    <a:lnTo>
                      <a:pt x="1678301" y="1434649"/>
                    </a:lnTo>
                    <a:lnTo>
                      <a:pt x="1660844" y="1456867"/>
                    </a:lnTo>
                    <a:lnTo>
                      <a:pt x="1644180" y="1476705"/>
                    </a:lnTo>
                    <a:lnTo>
                      <a:pt x="1628309" y="1499716"/>
                    </a:lnTo>
                    <a:lnTo>
                      <a:pt x="1612439" y="1521141"/>
                    </a:lnTo>
                    <a:lnTo>
                      <a:pt x="1597362" y="1543359"/>
                    </a:lnTo>
                    <a:lnTo>
                      <a:pt x="1583079" y="1566370"/>
                    </a:lnTo>
                    <a:lnTo>
                      <a:pt x="1569589" y="1589382"/>
                    </a:lnTo>
                    <a:lnTo>
                      <a:pt x="1556099" y="1613187"/>
                    </a:lnTo>
                    <a:lnTo>
                      <a:pt x="1544196" y="1636992"/>
                    </a:lnTo>
                    <a:lnTo>
                      <a:pt x="1531500" y="1660797"/>
                    </a:lnTo>
                    <a:lnTo>
                      <a:pt x="1521184" y="1685395"/>
                    </a:lnTo>
                    <a:lnTo>
                      <a:pt x="1510075" y="1709994"/>
                    </a:lnTo>
                    <a:lnTo>
                      <a:pt x="1501346" y="1734592"/>
                    </a:lnTo>
                    <a:lnTo>
                      <a:pt x="1491823" y="1759984"/>
                    </a:lnTo>
                    <a:lnTo>
                      <a:pt x="1483888" y="1785376"/>
                    </a:lnTo>
                    <a:lnTo>
                      <a:pt x="1476747" y="1811562"/>
                    </a:lnTo>
                    <a:lnTo>
                      <a:pt x="1470398" y="1836954"/>
                    </a:lnTo>
                    <a:lnTo>
                      <a:pt x="1464050" y="1862346"/>
                    </a:lnTo>
                    <a:lnTo>
                      <a:pt x="1459289" y="1889325"/>
                    </a:lnTo>
                    <a:lnTo>
                      <a:pt x="1453734" y="1915510"/>
                    </a:lnTo>
                    <a:lnTo>
                      <a:pt x="1450560" y="1942489"/>
                    </a:lnTo>
                    <a:lnTo>
                      <a:pt x="1447386" y="1968675"/>
                    </a:lnTo>
                    <a:lnTo>
                      <a:pt x="1445799" y="1996447"/>
                    </a:lnTo>
                    <a:lnTo>
                      <a:pt x="1445006" y="2023426"/>
                    </a:lnTo>
                    <a:lnTo>
                      <a:pt x="1443419" y="2051199"/>
                    </a:lnTo>
                    <a:lnTo>
                      <a:pt x="1445006" y="2086906"/>
                    </a:lnTo>
                    <a:lnTo>
                      <a:pt x="1446593" y="2122614"/>
                    </a:lnTo>
                    <a:lnTo>
                      <a:pt x="1450560" y="2158321"/>
                    </a:lnTo>
                    <a:lnTo>
                      <a:pt x="1454528" y="2193235"/>
                    </a:lnTo>
                    <a:lnTo>
                      <a:pt x="1461670" y="2228149"/>
                    </a:lnTo>
                    <a:lnTo>
                      <a:pt x="1469605" y="2262270"/>
                    </a:lnTo>
                    <a:lnTo>
                      <a:pt x="1478334" y="2296390"/>
                    </a:lnTo>
                    <a:lnTo>
                      <a:pt x="1488649" y="2329718"/>
                    </a:lnTo>
                    <a:lnTo>
                      <a:pt x="1441832" y="2332098"/>
                    </a:lnTo>
                    <a:lnTo>
                      <a:pt x="1394220" y="2332892"/>
                    </a:lnTo>
                    <a:lnTo>
                      <a:pt x="1337086" y="2332098"/>
                    </a:lnTo>
                    <a:lnTo>
                      <a:pt x="1279953" y="2328924"/>
                    </a:lnTo>
                    <a:lnTo>
                      <a:pt x="1223613" y="2323370"/>
                    </a:lnTo>
                    <a:lnTo>
                      <a:pt x="1168066" y="2317815"/>
                    </a:lnTo>
                    <a:lnTo>
                      <a:pt x="1113313" y="2308293"/>
                    </a:lnTo>
                    <a:lnTo>
                      <a:pt x="1059353" y="2297977"/>
                    </a:lnTo>
                    <a:lnTo>
                      <a:pt x="1006187" y="2286868"/>
                    </a:lnTo>
                    <a:lnTo>
                      <a:pt x="953815" y="2272585"/>
                    </a:lnTo>
                    <a:lnTo>
                      <a:pt x="930009" y="2266237"/>
                    </a:lnTo>
                    <a:lnTo>
                      <a:pt x="426122" y="2522538"/>
                    </a:lnTo>
                    <a:lnTo>
                      <a:pt x="560227" y="2101189"/>
                    </a:lnTo>
                    <a:lnTo>
                      <a:pt x="547531" y="2093254"/>
                    </a:lnTo>
                    <a:lnTo>
                      <a:pt x="517377" y="2072623"/>
                    </a:lnTo>
                    <a:lnTo>
                      <a:pt x="486430" y="2051199"/>
                    </a:lnTo>
                    <a:lnTo>
                      <a:pt x="457863" y="2029774"/>
                    </a:lnTo>
                    <a:lnTo>
                      <a:pt x="428503" y="2006763"/>
                    </a:lnTo>
                    <a:lnTo>
                      <a:pt x="399936" y="1984545"/>
                    </a:lnTo>
                    <a:lnTo>
                      <a:pt x="373750" y="1960740"/>
                    </a:lnTo>
                    <a:lnTo>
                      <a:pt x="346770" y="1936141"/>
                    </a:lnTo>
                    <a:lnTo>
                      <a:pt x="321377" y="1911543"/>
                    </a:lnTo>
                    <a:lnTo>
                      <a:pt x="296778" y="1886151"/>
                    </a:lnTo>
                    <a:lnTo>
                      <a:pt x="272972" y="1859172"/>
                    </a:lnTo>
                    <a:lnTo>
                      <a:pt x="250753" y="1832986"/>
                    </a:lnTo>
                    <a:lnTo>
                      <a:pt x="227741" y="1806007"/>
                    </a:lnTo>
                    <a:lnTo>
                      <a:pt x="207110" y="1777441"/>
                    </a:lnTo>
                    <a:lnTo>
                      <a:pt x="187272" y="1749668"/>
                    </a:lnTo>
                    <a:lnTo>
                      <a:pt x="167433" y="1721102"/>
                    </a:lnTo>
                    <a:lnTo>
                      <a:pt x="149182" y="1690950"/>
                    </a:lnTo>
                    <a:lnTo>
                      <a:pt x="131725" y="1661590"/>
                    </a:lnTo>
                    <a:lnTo>
                      <a:pt x="115061" y="1630644"/>
                    </a:lnTo>
                    <a:lnTo>
                      <a:pt x="99984" y="1599697"/>
                    </a:lnTo>
                    <a:lnTo>
                      <a:pt x="85701" y="1569544"/>
                    </a:lnTo>
                    <a:lnTo>
                      <a:pt x="72211" y="1537804"/>
                    </a:lnTo>
                    <a:lnTo>
                      <a:pt x="59514" y="1506064"/>
                    </a:lnTo>
                    <a:lnTo>
                      <a:pt x="48405" y="1472737"/>
                    </a:lnTo>
                    <a:lnTo>
                      <a:pt x="39676" y="1440204"/>
                    </a:lnTo>
                    <a:lnTo>
                      <a:pt x="30154" y="1407670"/>
                    </a:lnTo>
                    <a:lnTo>
                      <a:pt x="22219" y="1373550"/>
                    </a:lnTo>
                    <a:lnTo>
                      <a:pt x="15871" y="1339429"/>
                    </a:lnTo>
                    <a:lnTo>
                      <a:pt x="9522" y="1306102"/>
                    </a:lnTo>
                    <a:lnTo>
                      <a:pt x="5555" y="1271188"/>
                    </a:lnTo>
                    <a:lnTo>
                      <a:pt x="2381" y="1236274"/>
                    </a:lnTo>
                    <a:lnTo>
                      <a:pt x="0" y="1201360"/>
                    </a:lnTo>
                    <a:lnTo>
                      <a:pt x="0" y="1166446"/>
                    </a:lnTo>
                    <a:lnTo>
                      <a:pt x="0" y="1137086"/>
                    </a:lnTo>
                    <a:lnTo>
                      <a:pt x="2381" y="1106140"/>
                    </a:lnTo>
                    <a:lnTo>
                      <a:pt x="4761" y="1075987"/>
                    </a:lnTo>
                    <a:lnTo>
                      <a:pt x="7935" y="1047421"/>
                    </a:lnTo>
                    <a:lnTo>
                      <a:pt x="11903" y="1018061"/>
                    </a:lnTo>
                    <a:lnTo>
                      <a:pt x="15871" y="989495"/>
                    </a:lnTo>
                    <a:lnTo>
                      <a:pt x="22219" y="959342"/>
                    </a:lnTo>
                    <a:lnTo>
                      <a:pt x="27773" y="931570"/>
                    </a:lnTo>
                    <a:lnTo>
                      <a:pt x="36502" y="903004"/>
                    </a:lnTo>
                    <a:lnTo>
                      <a:pt x="44437" y="875231"/>
                    </a:lnTo>
                    <a:lnTo>
                      <a:pt x="52373" y="846665"/>
                    </a:lnTo>
                    <a:lnTo>
                      <a:pt x="62688" y="819686"/>
                    </a:lnTo>
                    <a:lnTo>
                      <a:pt x="73004" y="792707"/>
                    </a:lnTo>
                    <a:lnTo>
                      <a:pt x="84114" y="765728"/>
                    </a:lnTo>
                    <a:lnTo>
                      <a:pt x="96810" y="738749"/>
                    </a:lnTo>
                    <a:lnTo>
                      <a:pt x="110300" y="712564"/>
                    </a:lnTo>
                    <a:lnTo>
                      <a:pt x="122996" y="686378"/>
                    </a:lnTo>
                    <a:lnTo>
                      <a:pt x="138073" y="660986"/>
                    </a:lnTo>
                    <a:lnTo>
                      <a:pt x="153150" y="635594"/>
                    </a:lnTo>
                    <a:lnTo>
                      <a:pt x="168227" y="610996"/>
                    </a:lnTo>
                    <a:lnTo>
                      <a:pt x="184891" y="586397"/>
                    </a:lnTo>
                    <a:lnTo>
                      <a:pt x="202349" y="561799"/>
                    </a:lnTo>
                    <a:lnTo>
                      <a:pt x="219806" y="537994"/>
                    </a:lnTo>
                    <a:lnTo>
                      <a:pt x="238057" y="514189"/>
                    </a:lnTo>
                    <a:lnTo>
                      <a:pt x="257895" y="491177"/>
                    </a:lnTo>
                    <a:lnTo>
                      <a:pt x="276940" y="468166"/>
                    </a:lnTo>
                    <a:lnTo>
                      <a:pt x="297571" y="445947"/>
                    </a:lnTo>
                    <a:lnTo>
                      <a:pt x="318203" y="424523"/>
                    </a:lnTo>
                    <a:lnTo>
                      <a:pt x="340422" y="403098"/>
                    </a:lnTo>
                    <a:lnTo>
                      <a:pt x="361847" y="382467"/>
                    </a:lnTo>
                    <a:lnTo>
                      <a:pt x="384859" y="361836"/>
                    </a:lnTo>
                    <a:lnTo>
                      <a:pt x="408665" y="341205"/>
                    </a:lnTo>
                    <a:lnTo>
                      <a:pt x="433264" y="322161"/>
                    </a:lnTo>
                    <a:lnTo>
                      <a:pt x="456276" y="303117"/>
                    </a:lnTo>
                    <a:lnTo>
                      <a:pt x="482462" y="284867"/>
                    </a:lnTo>
                    <a:lnTo>
                      <a:pt x="507855" y="266616"/>
                    </a:lnTo>
                    <a:lnTo>
                      <a:pt x="533248" y="249159"/>
                    </a:lnTo>
                    <a:lnTo>
                      <a:pt x="560227" y="231702"/>
                    </a:lnTo>
                    <a:lnTo>
                      <a:pt x="588001" y="215039"/>
                    </a:lnTo>
                    <a:lnTo>
                      <a:pt x="615774" y="199169"/>
                    </a:lnTo>
                    <a:lnTo>
                      <a:pt x="642754" y="183299"/>
                    </a:lnTo>
                    <a:lnTo>
                      <a:pt x="672114" y="169016"/>
                    </a:lnTo>
                    <a:lnTo>
                      <a:pt x="700681" y="154733"/>
                    </a:lnTo>
                    <a:lnTo>
                      <a:pt x="730041" y="140450"/>
                    </a:lnTo>
                    <a:lnTo>
                      <a:pt x="760195" y="127754"/>
                    </a:lnTo>
                    <a:lnTo>
                      <a:pt x="789556" y="115058"/>
                    </a:lnTo>
                    <a:lnTo>
                      <a:pt x="820503" y="103155"/>
                    </a:lnTo>
                    <a:lnTo>
                      <a:pt x="852244" y="92046"/>
                    </a:lnTo>
                    <a:lnTo>
                      <a:pt x="883191" y="80937"/>
                    </a:lnTo>
                    <a:lnTo>
                      <a:pt x="914932" y="70622"/>
                    </a:lnTo>
                    <a:lnTo>
                      <a:pt x="947467" y="61893"/>
                    </a:lnTo>
                    <a:lnTo>
                      <a:pt x="980001" y="52371"/>
                    </a:lnTo>
                    <a:lnTo>
                      <a:pt x="1013329" y="44436"/>
                    </a:lnTo>
                    <a:lnTo>
                      <a:pt x="1045864" y="37295"/>
                    </a:lnTo>
                    <a:lnTo>
                      <a:pt x="1079985" y="29360"/>
                    </a:lnTo>
                    <a:lnTo>
                      <a:pt x="1113313" y="23805"/>
                    </a:lnTo>
                    <a:lnTo>
                      <a:pt x="1147434" y="18251"/>
                    </a:lnTo>
                    <a:lnTo>
                      <a:pt x="1182350" y="13490"/>
                    </a:lnTo>
                    <a:lnTo>
                      <a:pt x="1217265" y="9522"/>
                    </a:lnTo>
                    <a:lnTo>
                      <a:pt x="1252180" y="6348"/>
                    </a:lnTo>
                    <a:lnTo>
                      <a:pt x="1287095" y="3174"/>
                    </a:lnTo>
                    <a:lnTo>
                      <a:pt x="1322803" y="2381"/>
                    </a:lnTo>
                    <a:lnTo>
                      <a:pt x="1358512" y="7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6938512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199ccc3fe1c59fc39c1e1e1c5cecf5d95f669f"/>
  <p:tag name="ISPRING_PRESENTATION_TITLE" val="创意线条年终总结工作总结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3645</Words>
  <Application>Microsoft Office PowerPoint</Application>
  <PresentationFormat>自定义</PresentationFormat>
  <Paragraphs>355</Paragraphs>
  <Slides>32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Arthas</dc:creator>
  <cp:lastModifiedBy>Arthas</cp:lastModifiedBy>
  <cp:revision>1</cp:revision>
  <dcterms:created xsi:type="dcterms:W3CDTF">2016-12-01T11:17:48Z</dcterms:created>
  <dcterms:modified xsi:type="dcterms:W3CDTF">2019-05-27T03:25:39Z</dcterms:modified>
</cp:coreProperties>
</file>