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38" r:id="rId1"/>
  </p:sldMasterIdLst>
  <p:notesMasterIdLst>
    <p:notesMasterId r:id="rId28"/>
  </p:notesMasterIdLst>
  <p:handoutMasterIdLst>
    <p:handoutMasterId r:id="rId29"/>
  </p:handoutMasterIdLst>
  <p:sldIdLst>
    <p:sldId id="9717" r:id="rId2"/>
    <p:sldId id="10119" r:id="rId3"/>
    <p:sldId id="10120" r:id="rId4"/>
    <p:sldId id="10141" r:id="rId5"/>
    <p:sldId id="10125" r:id="rId6"/>
    <p:sldId id="10126" r:id="rId7"/>
    <p:sldId id="10136" r:id="rId8"/>
    <p:sldId id="10138" r:id="rId9"/>
    <p:sldId id="10121" r:id="rId10"/>
    <p:sldId id="10143" r:id="rId11"/>
    <p:sldId id="10128" r:id="rId12"/>
    <p:sldId id="10129" r:id="rId13"/>
    <p:sldId id="10130" r:id="rId14"/>
    <p:sldId id="10132" r:id="rId15"/>
    <p:sldId id="10122" r:id="rId16"/>
    <p:sldId id="10142" r:id="rId17"/>
    <p:sldId id="10144" r:id="rId18"/>
    <p:sldId id="10146" r:id="rId19"/>
    <p:sldId id="10131" r:id="rId20"/>
    <p:sldId id="10135" r:id="rId21"/>
    <p:sldId id="10123" r:id="rId22"/>
    <p:sldId id="10145" r:id="rId23"/>
    <p:sldId id="10134" r:id="rId24"/>
    <p:sldId id="10127" r:id="rId25"/>
    <p:sldId id="10137" r:id="rId26"/>
    <p:sldId id="10118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C94"/>
    <a:srgbClr val="FFFFFF"/>
    <a:srgbClr val="C00000"/>
    <a:srgbClr val="0147A7"/>
    <a:srgbClr val="639CD3"/>
    <a:srgbClr val="7AB2E1"/>
    <a:srgbClr val="477FBB"/>
    <a:srgbClr val="7E3E88"/>
    <a:srgbClr val="F3980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13" autoAdjust="0"/>
    <p:restoredTop sz="95317" autoAdjust="0"/>
  </p:normalViewPr>
  <p:slideViewPr>
    <p:cSldViewPr>
      <p:cViewPr varScale="1">
        <p:scale>
          <a:sx n="55" d="100"/>
          <a:sy n="55" d="100"/>
        </p:scale>
        <p:origin x="1248" y="8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2"/>
          <c:y val="0.1432344980314966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accent6"/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1891-41C4-804B-3CB03545527E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1891-41C4-804B-3CB03545527E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891-41C4-804B-3CB0354552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zero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2"/>
          <c:y val="0.1432344980314966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accent4"/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A242-438F-B10E-100D4DFEADD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A242-438F-B10E-100D4DFEADD5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242-438F-B10E-100D4DFEAD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zero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2"/>
          <c:y val="0.1432344980314966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tx2"/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731C-4215-BE5C-3AF20C85F200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3-731C-4215-BE5C-3AF20C85F200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85</c:v>
                </c:pt>
                <c:pt idx="1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31C-4215-BE5C-3AF20C85F2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2"/>
          <c:y val="0.1432344980314966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accent4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E11F-4A90-9F2A-7782314B543E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E11F-4A90-9F2A-7782314B543E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E11F-4A90-9F2A-7782314B54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zero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2017/6/25 Sunday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49172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3857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186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777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803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442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255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8150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1980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1473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811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17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530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54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365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4596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3952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762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2017/6/25 Sunday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75100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65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623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164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534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02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8633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631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49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3641" y="419672"/>
            <a:ext cx="5256281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63949" y="914632"/>
            <a:ext cx="3835665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216239" y="1554666"/>
            <a:ext cx="3052027" cy="332514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914400" bIns="2834640" anchor="ctr" anchorCtr="0"/>
          <a:lstStyle>
            <a:lvl1pPr algn="ctr" rtl="0">
              <a:buNone/>
              <a:defRPr sz="1687" b="1" i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2" name="Picture Placeholder 12"/>
          <p:cNvSpPr>
            <a:spLocks noGrp="1"/>
          </p:cNvSpPr>
          <p:nvPr>
            <p:ph type="pic" sz="quarter" idx="14" hasCustomPrompt="1"/>
          </p:nvPr>
        </p:nvSpPr>
        <p:spPr>
          <a:xfrm>
            <a:off x="3335034" y="1554666"/>
            <a:ext cx="3052027" cy="332514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914400" bIns="2834640" anchor="ctr" anchorCtr="0"/>
          <a:lstStyle>
            <a:lvl1pPr algn="ctr" rtl="0">
              <a:buNone/>
              <a:defRPr sz="1687" b="0" i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5" hasCustomPrompt="1"/>
          </p:nvPr>
        </p:nvSpPr>
        <p:spPr>
          <a:xfrm>
            <a:off x="6453829" y="1554666"/>
            <a:ext cx="3052027" cy="332514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914400" bIns="2834640" anchor="ctr" anchorCtr="0"/>
          <a:lstStyle>
            <a:lvl1pPr algn="ctr" rtl="0">
              <a:buNone/>
              <a:defRPr sz="1687" b="0" i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9572625" y="1554666"/>
            <a:ext cx="3052027" cy="332514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914400" bIns="2834640" anchor="ctr" anchorCtr="0"/>
          <a:lstStyle>
            <a:lvl1pPr algn="ctr" rtl="0">
              <a:buNone/>
              <a:defRPr sz="1687" b="0" i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  <p:extLst>
      <p:ext uri="{BB962C8B-B14F-4D97-AF65-F5344CB8AC3E}">
        <p14:creationId xmlns:p14="http://schemas.microsoft.com/office/powerpoint/2010/main" val="52913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22" grpId="0" animBg="1"/>
      <p:bldP spid="8" grpId="0" animBg="1"/>
      <p:bldP spid="1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214850" y="488555"/>
            <a:ext cx="5775699" cy="50295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995349" y="984777"/>
            <a:ext cx="4214700" cy="2855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-10201" y="1750145"/>
            <a:ext cx="4642307" cy="51763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1554480" bIns="2834640" anchor="b" anchorCtr="0"/>
          <a:lstStyle>
            <a:lvl1pPr algn="ctr" rtl="0">
              <a:buNone/>
              <a:defRPr sz="1687" b="0" i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4" hasCustomPrompt="1"/>
          </p:nvPr>
        </p:nvSpPr>
        <p:spPr>
          <a:xfrm>
            <a:off x="8226644" y="1750145"/>
            <a:ext cx="4642307" cy="51763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0" tIns="1554480" rIns="1188720" bIns="2743200" anchor="ctr" anchorCtr="0"/>
          <a:lstStyle>
            <a:lvl1pPr algn="r" rtl="0">
              <a:buNone/>
              <a:defRPr sz="1687" b="0" i="0" baseline="0"/>
            </a:lvl1pPr>
          </a:lstStyle>
          <a:p>
            <a:r>
              <a:rPr lang="en-US" dirty="0"/>
              <a:t>Image holder</a:t>
            </a:r>
          </a:p>
        </p:txBody>
      </p:sp>
    </p:spTree>
    <p:extLst>
      <p:ext uri="{BB962C8B-B14F-4D97-AF65-F5344CB8AC3E}">
        <p14:creationId xmlns:p14="http://schemas.microsoft.com/office/powerpoint/2010/main" val="310771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2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219539" y="434611"/>
            <a:ext cx="4613344" cy="71725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842964" y="1140413"/>
            <a:ext cx="3366495" cy="40728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302543" y="1882788"/>
            <a:ext cx="2533241" cy="253557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txBody>
          <a:bodyPr tIns="0" bIns="182880" anchor="b"/>
          <a:lstStyle>
            <a:lvl1pPr algn="ctr" rtl="0">
              <a:buNone/>
              <a:defRPr sz="147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7" name="Picture Placeholder 7"/>
          <p:cNvSpPr>
            <a:spLocks noGrp="1"/>
          </p:cNvSpPr>
          <p:nvPr userDrawn="1">
            <p:ph type="pic" sz="quarter" idx="13" hasCustomPrompt="1"/>
          </p:nvPr>
        </p:nvSpPr>
        <p:spPr>
          <a:xfrm>
            <a:off x="6438514" y="1882788"/>
            <a:ext cx="2533241" cy="253557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txBody>
          <a:bodyPr tIns="0" bIns="182880" anchor="b"/>
          <a:lstStyle>
            <a:lvl1pPr algn="ctr" rtl="0">
              <a:buNone/>
              <a:defRPr sz="147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3870529" y="4411178"/>
            <a:ext cx="2533241" cy="253557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txBody>
          <a:bodyPr tIns="0" bIns="182880" anchor="b"/>
          <a:lstStyle>
            <a:lvl1pPr algn="ctr" rtl="0">
              <a:buNone/>
              <a:defRPr sz="147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9006500" y="4411178"/>
            <a:ext cx="2533241" cy="253557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txBody>
          <a:bodyPr tIns="0" bIns="182880" anchor="b"/>
          <a:lstStyle>
            <a:lvl1pPr algn="ctr" rtl="0">
              <a:buNone/>
              <a:defRPr sz="147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1302577" y="4412448"/>
            <a:ext cx="2533174" cy="2533035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6438548" y="4412448"/>
            <a:ext cx="2533174" cy="253303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3870562" y="1884058"/>
            <a:ext cx="2533174" cy="2533035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9006533" y="1884058"/>
            <a:ext cx="2533174" cy="253303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62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/>
      <p:bldP spid="17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193890" y="544681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265453" y="1039641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732691" y="5244497"/>
            <a:ext cx="2685905" cy="13929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69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737343" y="1936371"/>
            <a:ext cx="2676601" cy="33010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bIns="457200" anchor="b"/>
          <a:lstStyle>
            <a:lvl1pPr algn="ctr">
              <a:buNone/>
              <a:defRPr sz="168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5"/>
          </p:nvPr>
        </p:nvSpPr>
        <p:spPr>
          <a:xfrm>
            <a:off x="822548" y="5632216"/>
            <a:ext cx="2506188" cy="89305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547" b="0" baseline="0">
                <a:solidFill>
                  <a:schemeClr val="bg1"/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algn="ctr"/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 Placeholder 3"/>
          <p:cNvSpPr>
            <a:spLocks noGrp="1"/>
          </p:cNvSpPr>
          <p:nvPr>
            <p:ph type="body" sz="half" idx="17"/>
          </p:nvPr>
        </p:nvSpPr>
        <p:spPr>
          <a:xfrm>
            <a:off x="819039" y="5342612"/>
            <a:ext cx="2513205" cy="271082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969" b="1" baseline="0">
                <a:solidFill>
                  <a:schemeClr val="bg1"/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endParaRPr lang="en-US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3636314" y="5244497"/>
            <a:ext cx="2685905" cy="13929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69" dirty="0"/>
          </a:p>
        </p:txBody>
      </p:sp>
      <p:sp>
        <p:nvSpPr>
          <p:cNvPr id="37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3640966" y="1936371"/>
            <a:ext cx="2676601" cy="33010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bIns="457200" anchor="b"/>
          <a:lstStyle>
            <a:lvl1pPr algn="ctr">
              <a:buNone/>
              <a:defRPr sz="168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19"/>
          </p:nvPr>
        </p:nvSpPr>
        <p:spPr>
          <a:xfrm>
            <a:off x="3726171" y="5632216"/>
            <a:ext cx="2506188" cy="89305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547" b="0" baseline="0">
                <a:solidFill>
                  <a:schemeClr val="bg1"/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algn="ctr"/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0"/>
          </p:nvPr>
        </p:nvSpPr>
        <p:spPr>
          <a:xfrm>
            <a:off x="3722663" y="5342612"/>
            <a:ext cx="2513205" cy="271082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969" b="1" baseline="0">
                <a:solidFill>
                  <a:schemeClr val="bg1"/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endParaRPr lang="en-US" dirty="0"/>
          </a:p>
        </p:txBody>
      </p:sp>
      <p:sp>
        <p:nvSpPr>
          <p:cNvPr id="40" name="Rectangle 39"/>
          <p:cNvSpPr/>
          <p:nvPr userDrawn="1"/>
        </p:nvSpPr>
        <p:spPr>
          <a:xfrm>
            <a:off x="6529533" y="5244497"/>
            <a:ext cx="2685905" cy="13929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69" dirty="0"/>
          </a:p>
        </p:txBody>
      </p:sp>
      <p:sp>
        <p:nvSpPr>
          <p:cNvPr id="41" name="Picture Placeholder 7"/>
          <p:cNvSpPr>
            <a:spLocks noGrp="1"/>
          </p:cNvSpPr>
          <p:nvPr>
            <p:ph type="pic" sz="quarter" idx="21" hasCustomPrompt="1"/>
          </p:nvPr>
        </p:nvSpPr>
        <p:spPr>
          <a:xfrm>
            <a:off x="6534185" y="1936371"/>
            <a:ext cx="2676601" cy="33010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bIns="457200" anchor="b"/>
          <a:lstStyle>
            <a:lvl1pPr algn="ctr">
              <a:buNone/>
              <a:defRPr sz="168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half" idx="22"/>
          </p:nvPr>
        </p:nvSpPr>
        <p:spPr>
          <a:xfrm>
            <a:off x="6619390" y="5632216"/>
            <a:ext cx="2506188" cy="89305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547" b="0" baseline="0">
                <a:solidFill>
                  <a:schemeClr val="bg1"/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algn="ctr"/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3"/>
          </p:nvPr>
        </p:nvSpPr>
        <p:spPr>
          <a:xfrm>
            <a:off x="6615882" y="5342612"/>
            <a:ext cx="2513205" cy="271082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969" b="1" baseline="0">
                <a:solidFill>
                  <a:schemeClr val="bg1"/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endParaRPr lang="en-US" dirty="0"/>
          </a:p>
        </p:txBody>
      </p:sp>
      <p:sp>
        <p:nvSpPr>
          <p:cNvPr id="44" name="Rectangle 43"/>
          <p:cNvSpPr/>
          <p:nvPr userDrawn="1"/>
        </p:nvSpPr>
        <p:spPr>
          <a:xfrm>
            <a:off x="9422752" y="5244497"/>
            <a:ext cx="2685905" cy="13929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69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24" hasCustomPrompt="1"/>
          </p:nvPr>
        </p:nvSpPr>
        <p:spPr>
          <a:xfrm>
            <a:off x="9427404" y="1936371"/>
            <a:ext cx="2676601" cy="33010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bIns="457200" anchor="b"/>
          <a:lstStyle>
            <a:lvl1pPr algn="ctr">
              <a:buNone/>
              <a:defRPr sz="1687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half" idx="25"/>
          </p:nvPr>
        </p:nvSpPr>
        <p:spPr>
          <a:xfrm>
            <a:off x="9512609" y="5632216"/>
            <a:ext cx="2506188" cy="89305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547" b="0" baseline="0">
                <a:solidFill>
                  <a:schemeClr val="bg1"/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algn="ctr"/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 Placeholder 3"/>
          <p:cNvSpPr>
            <a:spLocks noGrp="1"/>
          </p:cNvSpPr>
          <p:nvPr>
            <p:ph type="body" sz="half" idx="26"/>
          </p:nvPr>
        </p:nvSpPr>
        <p:spPr>
          <a:xfrm>
            <a:off x="9509100" y="5342612"/>
            <a:ext cx="2513205" cy="271082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969" b="1" baseline="0">
                <a:solidFill>
                  <a:schemeClr val="bg1"/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25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 animBg="1"/>
      <p:bldP spid="20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 animBg="1"/>
      <p:bldP spid="38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animBg="1"/>
      <p:bldP spid="42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animBg="1"/>
      <p:bldP spid="46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44681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39641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73989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2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74" r:id="rId2"/>
    <p:sldLayoutId id="2147483975" r:id="rId3"/>
    <p:sldLayoutId id="2147483976" r:id="rId4"/>
    <p:sldLayoutId id="2147483977" r:id="rId5"/>
    <p:sldLayoutId id="214748397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 descr="图片4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1" b="14940"/>
          <a:stretch/>
        </p:blipFill>
        <p:spPr bwMode="auto">
          <a:xfrm>
            <a:off x="0" y="0"/>
            <a:ext cx="12858750" cy="723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477047" y="4696867"/>
            <a:ext cx="8352928" cy="1107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7200" b="1">
                <a:solidFill>
                  <a:schemeClr val="accent1"/>
                </a:solidFill>
                <a:cs typeface="Arial" panose="020B0604020202020204" pitchFamily="34" charset="0"/>
              </a:rPr>
              <a:t>党政党课课件</a:t>
            </a:r>
            <a:r>
              <a:rPr lang="en-US" altLang="zh-CN" sz="7200" b="1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72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396566" y="5748993"/>
            <a:ext cx="743340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2000">
                <a:solidFill>
                  <a:schemeClr val="accent1"/>
                </a:solidFill>
                <a:cs typeface="Arial" panose="020B0604020202020204" pitchFamily="34" charset="0"/>
              </a:rPr>
              <a:t>THE PARTY AND THE PARTY CLASS COURSEWARE PPT</a:t>
            </a:r>
            <a:endParaRPr lang="zh-CN" altLang="en-US" sz="2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539" y="1758867"/>
            <a:ext cx="2781300" cy="2781300"/>
          </a:xfrm>
          <a:prstGeom prst="rect">
            <a:avLst/>
          </a:prstGeom>
        </p:spPr>
      </p:pic>
      <p:pic>
        <p:nvPicPr>
          <p:cNvPr id="3" name="PPT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8308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7258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0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6012" r="-39654"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573890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" b="98"/>
            <a:stretch/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573890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573890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573889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" r="20"/>
            <a:stretch/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780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zh-CN" altLang="en-US"/>
              <a:t>请替换文字内容，点击添加相关标题文字，修改文字内容，也可以直接复制你的内容到此。  </a:t>
            </a:r>
            <a:endParaRPr lang="en-US" dirty="0"/>
          </a:p>
          <a:p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en-US" dirty="0"/>
              <a:t>Title Gose Here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zh-CN" altLang="en-US"/>
              <a:t>请替换文字内容，点击添加相关标题文字，修改文字内容，也可以直接复制你的内容到此。  </a:t>
            </a:r>
            <a:endParaRPr lang="en-US" dirty="0"/>
          </a:p>
          <a:p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/>
              <a:t>Title Gose Here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r>
              <a:rPr lang="zh-CN" altLang="en-US"/>
              <a:t>请替换文字内容，点击添加相关标题文字，修改文字内容，也可以直接复制你的内容到此。  </a:t>
            </a:r>
            <a:endParaRPr lang="en-US" dirty="0"/>
          </a:p>
          <a:p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half" idx="23"/>
          </p:nvPr>
        </p:nvSpPr>
        <p:spPr/>
        <p:txBody>
          <a:bodyPr/>
          <a:lstStyle/>
          <a:p>
            <a:r>
              <a:rPr lang="en-US" dirty="0"/>
              <a:t>Title Gose Here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5"/>
          </p:nvPr>
        </p:nvSpPr>
        <p:spPr/>
        <p:txBody>
          <a:bodyPr/>
          <a:lstStyle/>
          <a:p>
            <a:r>
              <a:rPr lang="zh-CN" altLang="en-US"/>
              <a:t>请替换文字内容，点击添加相关标题文字，修改文字内容，也可以直接复制你的内容到此。  </a:t>
            </a:r>
            <a:endParaRPr lang="en-US" dirty="0"/>
          </a:p>
          <a:p>
            <a:endParaRPr lang="en-US" b="1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half" idx="26"/>
          </p:nvPr>
        </p:nvSpPr>
        <p:spPr/>
        <p:txBody>
          <a:bodyPr/>
          <a:lstStyle/>
          <a:p>
            <a:r>
              <a:rPr lang="en-US" dirty="0"/>
              <a:t>Title Gose Here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22" name="Picture Placeholder 21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5" name="Picture Placeholder 2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/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4" name="矩形 13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3857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78"/>
          <p:cNvGrpSpPr/>
          <p:nvPr/>
        </p:nvGrpSpPr>
        <p:grpSpPr>
          <a:xfrm>
            <a:off x="803981" y="2119288"/>
            <a:ext cx="2519364" cy="2077952"/>
            <a:chOff x="1167353" y="1604223"/>
            <a:chExt cx="1285820" cy="1060533"/>
          </a:xfrm>
        </p:grpSpPr>
        <p:sp>
          <p:nvSpPr>
            <p:cNvPr id="48" name="Rounded Rectangle 47"/>
            <p:cNvSpPr/>
            <p:nvPr/>
          </p:nvSpPr>
          <p:spPr>
            <a:xfrm rot="10800000">
              <a:off x="1167353" y="1604223"/>
              <a:ext cx="1285820" cy="1060533"/>
            </a:xfrm>
            <a:prstGeom prst="roundRect">
              <a:avLst>
                <a:gd name="adj" fmla="val 1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8" name="Freeform 101"/>
            <p:cNvSpPr>
              <a:spLocks noEditPoints="1"/>
            </p:cNvSpPr>
            <p:nvPr/>
          </p:nvSpPr>
          <p:spPr bwMode="auto">
            <a:xfrm>
              <a:off x="1562613" y="1966821"/>
              <a:ext cx="495300" cy="328211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714456" y="2114821"/>
            <a:ext cx="2519364" cy="2077952"/>
            <a:chOff x="3016738" y="1601046"/>
            <a:chExt cx="1285820" cy="1060533"/>
          </a:xfrm>
        </p:grpSpPr>
        <p:sp>
          <p:nvSpPr>
            <p:cNvPr id="53" name="Rounded Rectangle 52"/>
            <p:cNvSpPr/>
            <p:nvPr/>
          </p:nvSpPr>
          <p:spPr>
            <a:xfrm rot="10800000">
              <a:off x="3016738" y="1601046"/>
              <a:ext cx="1285820" cy="1060533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9" name="Freeform 210"/>
            <p:cNvSpPr>
              <a:spLocks noEditPoints="1"/>
            </p:cNvSpPr>
            <p:nvPr/>
          </p:nvSpPr>
          <p:spPr bwMode="auto">
            <a:xfrm>
              <a:off x="3445563" y="1963831"/>
              <a:ext cx="428170" cy="334963"/>
            </a:xfrm>
            <a:custGeom>
              <a:avLst/>
              <a:gdLst/>
              <a:ahLst/>
              <a:cxnLst>
                <a:cxn ang="0">
                  <a:pos x="68" y="8"/>
                </a:cxn>
                <a:cxn ang="0">
                  <a:pos x="67" y="9"/>
                </a:cxn>
                <a:cxn ang="0">
                  <a:pos x="2" y="9"/>
                </a:cxn>
                <a:cxn ang="0">
                  <a:pos x="0" y="8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67" y="0"/>
                </a:cxn>
                <a:cxn ang="0">
                  <a:pos x="68" y="1"/>
                </a:cxn>
                <a:cxn ang="0">
                  <a:pos x="68" y="8"/>
                </a:cxn>
                <a:cxn ang="0">
                  <a:pos x="13" y="27"/>
                </a:cxn>
                <a:cxn ang="0">
                  <a:pos x="3" y="38"/>
                </a:cxn>
                <a:cxn ang="0">
                  <a:pos x="2" y="38"/>
                </a:cxn>
                <a:cxn ang="0">
                  <a:pos x="0" y="37"/>
                </a:cxn>
                <a:cxn ang="0">
                  <a:pos x="0" y="15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13" y="25"/>
                </a:cxn>
                <a:cxn ang="0">
                  <a:pos x="14" y="26"/>
                </a:cxn>
                <a:cxn ang="0">
                  <a:pos x="13" y="27"/>
                </a:cxn>
                <a:cxn ang="0">
                  <a:pos x="68" y="52"/>
                </a:cxn>
                <a:cxn ang="0">
                  <a:pos x="67" y="53"/>
                </a:cxn>
                <a:cxn ang="0">
                  <a:pos x="2" y="53"/>
                </a:cxn>
                <a:cxn ang="0">
                  <a:pos x="0" y="52"/>
                </a:cxn>
                <a:cxn ang="0">
                  <a:pos x="0" y="44"/>
                </a:cxn>
                <a:cxn ang="0">
                  <a:pos x="2" y="43"/>
                </a:cxn>
                <a:cxn ang="0">
                  <a:pos x="67" y="43"/>
                </a:cxn>
                <a:cxn ang="0">
                  <a:pos x="68" y="44"/>
                </a:cxn>
                <a:cxn ang="0">
                  <a:pos x="68" y="52"/>
                </a:cxn>
                <a:cxn ang="0">
                  <a:pos x="68" y="23"/>
                </a:cxn>
                <a:cxn ang="0">
                  <a:pos x="67" y="24"/>
                </a:cxn>
                <a:cxn ang="0">
                  <a:pos x="26" y="24"/>
                </a:cxn>
                <a:cxn ang="0">
                  <a:pos x="25" y="23"/>
                </a:cxn>
                <a:cxn ang="0">
                  <a:pos x="25" y="15"/>
                </a:cxn>
                <a:cxn ang="0">
                  <a:pos x="26" y="14"/>
                </a:cxn>
                <a:cxn ang="0">
                  <a:pos x="67" y="14"/>
                </a:cxn>
                <a:cxn ang="0">
                  <a:pos x="68" y="15"/>
                </a:cxn>
                <a:cxn ang="0">
                  <a:pos x="68" y="23"/>
                </a:cxn>
                <a:cxn ang="0">
                  <a:pos x="68" y="37"/>
                </a:cxn>
                <a:cxn ang="0">
                  <a:pos x="67" y="38"/>
                </a:cxn>
                <a:cxn ang="0">
                  <a:pos x="26" y="38"/>
                </a:cxn>
                <a:cxn ang="0">
                  <a:pos x="25" y="37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67" y="29"/>
                </a:cxn>
                <a:cxn ang="0">
                  <a:pos x="68" y="30"/>
                </a:cxn>
                <a:cxn ang="0">
                  <a:pos x="68" y="37"/>
                </a:cxn>
              </a:cxnLst>
              <a:rect l="0" t="0" r="r" b="b"/>
              <a:pathLst>
                <a:path w="68" h="53">
                  <a:moveTo>
                    <a:pt x="68" y="8"/>
                  </a:moveTo>
                  <a:cubicBezTo>
                    <a:pt x="68" y="9"/>
                    <a:pt x="68" y="9"/>
                    <a:pt x="6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8"/>
                  </a:lnTo>
                  <a:close/>
                  <a:moveTo>
                    <a:pt x="13" y="27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8"/>
                    <a:pt x="0" y="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3" y="27"/>
                  </a:cubicBezTo>
                  <a:close/>
                  <a:moveTo>
                    <a:pt x="68" y="52"/>
                  </a:moveTo>
                  <a:cubicBezTo>
                    <a:pt x="68" y="52"/>
                    <a:pt x="68" y="53"/>
                    <a:pt x="67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3"/>
                    <a:pt x="2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3"/>
                    <a:pt x="68" y="44"/>
                    <a:pt x="68" y="44"/>
                  </a:cubicBezTo>
                  <a:lnTo>
                    <a:pt x="68" y="52"/>
                  </a:lnTo>
                  <a:close/>
                  <a:moveTo>
                    <a:pt x="68" y="23"/>
                  </a:moveTo>
                  <a:cubicBezTo>
                    <a:pt x="68" y="23"/>
                    <a:pt x="68" y="24"/>
                    <a:pt x="6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5" y="23"/>
                    <a:pt x="25" y="23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4"/>
                    <a:pt x="26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8" y="14"/>
                    <a:pt x="68" y="15"/>
                    <a:pt x="68" y="15"/>
                  </a:cubicBezTo>
                  <a:lnTo>
                    <a:pt x="68" y="23"/>
                  </a:lnTo>
                  <a:close/>
                  <a:moveTo>
                    <a:pt x="68" y="37"/>
                  </a:moveTo>
                  <a:cubicBezTo>
                    <a:pt x="68" y="38"/>
                    <a:pt x="68" y="38"/>
                    <a:pt x="67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7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6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8" y="29"/>
                    <a:pt x="68" y="29"/>
                    <a:pt x="68" y="30"/>
                  </a:cubicBezTo>
                  <a:lnTo>
                    <a:pt x="6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624931" y="2110370"/>
            <a:ext cx="2519364" cy="2077952"/>
            <a:chOff x="4878474" y="1597881"/>
            <a:chExt cx="1285820" cy="1060533"/>
          </a:xfrm>
        </p:grpSpPr>
        <p:sp>
          <p:nvSpPr>
            <p:cNvPr id="57" name="Rounded Rectangle 56"/>
            <p:cNvSpPr/>
            <p:nvPr/>
          </p:nvSpPr>
          <p:spPr>
            <a:xfrm rot="10800000">
              <a:off x="4878474" y="1597881"/>
              <a:ext cx="1285820" cy="1060533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0" name="Freeform 91"/>
            <p:cNvSpPr>
              <a:spLocks noEditPoints="1"/>
            </p:cNvSpPr>
            <p:nvPr/>
          </p:nvSpPr>
          <p:spPr bwMode="auto">
            <a:xfrm>
              <a:off x="5330884" y="1936124"/>
              <a:ext cx="381000" cy="384047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1" y="27"/>
                </a:cxn>
                <a:cxn ang="0">
                  <a:pos x="30" y="17"/>
                </a:cxn>
                <a:cxn ang="0">
                  <a:pos x="9" y="37"/>
                </a:cxn>
                <a:cxn ang="0">
                  <a:pos x="9" y="48"/>
                </a:cxn>
                <a:cxn ang="0">
                  <a:pos x="20" y="48"/>
                </a:cxn>
                <a:cxn ang="0">
                  <a:pos x="41" y="27"/>
                </a:cxn>
                <a:cxn ang="0">
                  <a:pos x="21" y="43"/>
                </a:cxn>
                <a:cxn ang="0">
                  <a:pos x="19" y="44"/>
                </a:cxn>
                <a:cxn ang="0">
                  <a:pos x="17" y="44"/>
                </a:cxn>
                <a:cxn ang="0">
                  <a:pos x="17" y="41"/>
                </a:cxn>
                <a:cxn ang="0">
                  <a:pos x="13" y="41"/>
                </a:cxn>
                <a:cxn ang="0">
                  <a:pos x="13" y="39"/>
                </a:cxn>
                <a:cxn ang="0">
                  <a:pos x="15" y="37"/>
                </a:cxn>
                <a:cxn ang="0">
                  <a:pos x="21" y="43"/>
                </a:cxn>
                <a:cxn ang="0">
                  <a:pos x="31" y="23"/>
                </a:cxn>
                <a:cxn ang="0">
                  <a:pos x="20" y="34"/>
                </a:cxn>
                <a:cxn ang="0">
                  <a:pos x="19" y="34"/>
                </a:cxn>
                <a:cxn ang="0">
                  <a:pos x="19" y="33"/>
                </a:cxn>
                <a:cxn ang="0">
                  <a:pos x="30" y="22"/>
                </a:cxn>
                <a:cxn ang="0">
                  <a:pos x="31" y="22"/>
                </a:cxn>
                <a:cxn ang="0">
                  <a:pos x="31" y="23"/>
                </a:cxn>
                <a:cxn ang="0">
                  <a:pos x="47" y="22"/>
                </a:cxn>
                <a:cxn ang="0">
                  <a:pos x="47" y="16"/>
                </a:cxn>
                <a:cxn ang="0">
                  <a:pos x="41" y="11"/>
                </a:cxn>
                <a:cxn ang="0">
                  <a:pos x="36" y="11"/>
                </a:cxn>
                <a:cxn ang="0">
                  <a:pos x="33" y="14"/>
                </a:cxn>
                <a:cxn ang="0">
                  <a:pos x="43" y="25"/>
                </a:cxn>
                <a:cxn ang="0">
                  <a:pos x="47" y="22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1" y="2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20" y="48"/>
                    <a:pt x="20" y="48"/>
                    <a:pt x="20" y="48"/>
                  </a:cubicBezTo>
                  <a:lnTo>
                    <a:pt x="41" y="27"/>
                  </a:lnTo>
                  <a:close/>
                  <a:moveTo>
                    <a:pt x="21" y="43"/>
                  </a:moveTo>
                  <a:cubicBezTo>
                    <a:pt x="19" y="44"/>
                    <a:pt x="19" y="44"/>
                    <a:pt x="19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7"/>
                    <a:pt x="15" y="37"/>
                    <a:pt x="15" y="37"/>
                  </a:cubicBezTo>
                  <a:lnTo>
                    <a:pt x="21" y="43"/>
                  </a:lnTo>
                  <a:close/>
                  <a:moveTo>
                    <a:pt x="31" y="23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5"/>
                    <a:pt x="19" y="34"/>
                  </a:cubicBezTo>
                  <a:cubicBezTo>
                    <a:pt x="18" y="34"/>
                    <a:pt x="18" y="33"/>
                    <a:pt x="19" y="3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1" y="22"/>
                    <a:pt x="31" y="23"/>
                    <a:pt x="31" y="23"/>
                  </a:cubicBezTo>
                  <a:close/>
                  <a:moveTo>
                    <a:pt x="47" y="22"/>
                  </a:moveTo>
                  <a:cubicBezTo>
                    <a:pt x="48" y="20"/>
                    <a:pt x="48" y="18"/>
                    <a:pt x="47" y="16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0" y="9"/>
                    <a:pt x="37" y="9"/>
                    <a:pt x="36" y="1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47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9535405" y="2123778"/>
            <a:ext cx="2519364" cy="2077952"/>
            <a:chOff x="6690828" y="1607416"/>
            <a:chExt cx="1285820" cy="1060533"/>
          </a:xfrm>
        </p:grpSpPr>
        <p:sp>
          <p:nvSpPr>
            <p:cNvPr id="61" name="Rounded Rectangle 60"/>
            <p:cNvSpPr/>
            <p:nvPr/>
          </p:nvSpPr>
          <p:spPr>
            <a:xfrm rot="10800000">
              <a:off x="6690828" y="1607416"/>
              <a:ext cx="1285820" cy="1060533"/>
            </a:xfrm>
            <a:prstGeom prst="roundRect">
              <a:avLst>
                <a:gd name="adj" fmla="val 1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1" name="Freeform 92"/>
            <p:cNvSpPr>
              <a:spLocks noEditPoints="1"/>
            </p:cNvSpPr>
            <p:nvPr/>
          </p:nvSpPr>
          <p:spPr bwMode="auto">
            <a:xfrm>
              <a:off x="7118094" y="1965713"/>
              <a:ext cx="431288" cy="343938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082491" y="4491820"/>
            <a:ext cx="10956241" cy="56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47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请替换文字内容，点击添加相关标题文字，修改文字内容，也可以直接复制你的内容到此。  </a:t>
            </a:r>
            <a:r>
              <a:rPr lang="en-US" sz="1547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zh-CN" altLang="en-US" sz="1547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请替换文字内容，点击添加相关标题文字，修改文字内容，也可以直接复制你的内容到此。  </a:t>
            </a:r>
            <a:endParaRPr lang="en-US" sz="1547" dirty="0">
              <a:latin typeface="+mj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082491" y="5375811"/>
            <a:ext cx="10956241" cy="56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47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请替换文字内容，点击添加相关标题文字，修改文字内容，也可以直接复制你的内容到此。  </a:t>
            </a:r>
            <a:r>
              <a:rPr lang="en-US" sz="1547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zh-CN" altLang="en-US" sz="1547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请替换文字内容，点击添加相关标题文字，修改文字内容，也可以直接复制你的内容到此。  </a:t>
            </a:r>
            <a:endParaRPr lang="en-US" sz="1547" dirty="0">
              <a:latin typeface="+mj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82491" y="6259801"/>
            <a:ext cx="10956241" cy="56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47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请替换文字内容，点击添加相关标题文字，修改文字内容，也可以直接复制你的内容到此。  </a:t>
            </a:r>
            <a:r>
              <a:rPr lang="en-US" sz="1547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zh-CN" altLang="en-US" sz="1547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请替换文字内容，点击添加相关标题文字，修改文字内容，也可以直接复制你的内容到此。  </a:t>
            </a:r>
            <a:endParaRPr lang="en-US" sz="1547" dirty="0">
              <a:latin typeface="+mj-lt"/>
            </a:endParaRPr>
          </a:p>
        </p:txBody>
      </p:sp>
      <p:sp>
        <p:nvSpPr>
          <p:cNvPr id="84" name="Freeform 45"/>
          <p:cNvSpPr>
            <a:spLocks noChangeAspect="1" noEditPoints="1"/>
          </p:cNvSpPr>
          <p:nvPr/>
        </p:nvSpPr>
        <p:spPr bwMode="auto">
          <a:xfrm>
            <a:off x="820018" y="4628604"/>
            <a:ext cx="332329" cy="33232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85" name="Freeform 45"/>
          <p:cNvSpPr>
            <a:spLocks noChangeAspect="1" noEditPoints="1"/>
          </p:cNvSpPr>
          <p:nvPr/>
        </p:nvSpPr>
        <p:spPr bwMode="auto">
          <a:xfrm>
            <a:off x="820018" y="5512594"/>
            <a:ext cx="332329" cy="33232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86" name="Freeform 45"/>
          <p:cNvSpPr>
            <a:spLocks noChangeAspect="1" noEditPoints="1"/>
          </p:cNvSpPr>
          <p:nvPr/>
        </p:nvSpPr>
        <p:spPr bwMode="auto">
          <a:xfrm>
            <a:off x="820018" y="6396585"/>
            <a:ext cx="332329" cy="33232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2636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4" grpId="0" animBg="1"/>
      <p:bldP spid="85" grpId="0" animBg="1"/>
      <p:bldP spid="8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2265325" y="3282964"/>
            <a:ext cx="789644" cy="2964496"/>
            <a:chOff x="1722576" y="2343150"/>
            <a:chExt cx="561556" cy="2108202"/>
          </a:xfrm>
        </p:grpSpPr>
        <p:grpSp>
          <p:nvGrpSpPr>
            <p:cNvPr id="30" name="Group 29"/>
            <p:cNvGrpSpPr/>
            <p:nvPr/>
          </p:nvGrpSpPr>
          <p:grpSpPr>
            <a:xfrm rot="16200000">
              <a:off x="949253" y="3116473"/>
              <a:ext cx="2108202" cy="561556"/>
              <a:chOff x="5194301" y="2290924"/>
              <a:chExt cx="3200399" cy="852480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5194301" y="2290924"/>
                <a:ext cx="3200399" cy="852480"/>
                <a:chOff x="0" y="2232025"/>
                <a:chExt cx="3200399" cy="852480"/>
              </a:xfrm>
            </p:grpSpPr>
            <p:sp>
              <p:nvSpPr>
                <p:cNvPr id="10" name="Rectangle 9"/>
                <p:cNvSpPr/>
                <p:nvPr/>
              </p:nvSpPr>
              <p:spPr bwMode="auto">
                <a:xfrm>
                  <a:off x="0" y="2577304"/>
                  <a:ext cx="990600" cy="498901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" name="Right Triangle 10"/>
                <p:cNvSpPr/>
                <p:nvPr/>
              </p:nvSpPr>
              <p:spPr>
                <a:xfrm flipH="1" flipV="1">
                  <a:off x="685800" y="2779705"/>
                  <a:ext cx="304800" cy="304800"/>
                </a:xfrm>
                <a:prstGeom prst="rtTriangl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Rectangle 11"/>
                <p:cNvSpPr/>
                <p:nvPr/>
              </p:nvSpPr>
              <p:spPr bwMode="auto">
                <a:xfrm>
                  <a:off x="688180" y="2232025"/>
                  <a:ext cx="2512219" cy="552450"/>
                </a:xfrm>
                <a:prstGeom prst="rect">
                  <a:avLst/>
                </a:prstGeom>
                <a:solidFill>
                  <a:schemeClr val="accent2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26" name="Chevron 25"/>
              <p:cNvSpPr/>
              <p:nvPr/>
            </p:nvSpPr>
            <p:spPr>
              <a:xfrm>
                <a:off x="6140661" y="2452849"/>
                <a:ext cx="304800" cy="228600"/>
              </a:xfrm>
              <a:prstGeom prst="chevron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 rot="16200000">
              <a:off x="1246089" y="2875669"/>
              <a:ext cx="1295400" cy="281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69" b="1" dirty="0">
                  <a:solidFill>
                    <a:schemeClr val="bg1"/>
                  </a:solidFill>
                </a:rPr>
                <a:t>EXAMPLE TEXT</a:t>
              </a:r>
              <a:endParaRPr lang="en-US" sz="1477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265396" y="3259157"/>
            <a:ext cx="789642" cy="2964491"/>
            <a:chOff x="2537690" y="2317750"/>
            <a:chExt cx="561554" cy="2108198"/>
          </a:xfrm>
        </p:grpSpPr>
        <p:grpSp>
          <p:nvGrpSpPr>
            <p:cNvPr id="31" name="Group 30"/>
            <p:cNvGrpSpPr/>
            <p:nvPr/>
          </p:nvGrpSpPr>
          <p:grpSpPr>
            <a:xfrm rot="16200000">
              <a:off x="1764368" y="3091072"/>
              <a:ext cx="2108198" cy="561554"/>
              <a:chOff x="5194301" y="3094199"/>
              <a:chExt cx="3200399" cy="852480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5194301" y="3094199"/>
                <a:ext cx="3200399" cy="852480"/>
                <a:chOff x="0" y="3035300"/>
                <a:chExt cx="3200399" cy="852480"/>
              </a:xfrm>
            </p:grpSpPr>
            <p:sp>
              <p:nvSpPr>
                <p:cNvPr id="14" name="Rectangle 13"/>
                <p:cNvSpPr/>
                <p:nvPr/>
              </p:nvSpPr>
              <p:spPr bwMode="auto">
                <a:xfrm>
                  <a:off x="0" y="3380579"/>
                  <a:ext cx="990600" cy="498901"/>
                </a:xfrm>
                <a:prstGeom prst="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5" name="Right Triangle 14"/>
                <p:cNvSpPr/>
                <p:nvPr/>
              </p:nvSpPr>
              <p:spPr>
                <a:xfrm flipH="1" flipV="1">
                  <a:off x="685800" y="3582980"/>
                  <a:ext cx="304800" cy="304800"/>
                </a:xfrm>
                <a:prstGeom prst="rt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Rectangle 15"/>
                <p:cNvSpPr/>
                <p:nvPr/>
              </p:nvSpPr>
              <p:spPr bwMode="auto">
                <a:xfrm>
                  <a:off x="688180" y="3035300"/>
                  <a:ext cx="2512219" cy="552450"/>
                </a:xfrm>
                <a:prstGeom prst="rect">
                  <a:avLst/>
                </a:prstGeom>
                <a:solidFill>
                  <a:schemeClr val="accent3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27" name="Chevron 26"/>
              <p:cNvSpPr/>
              <p:nvPr/>
            </p:nvSpPr>
            <p:spPr>
              <a:xfrm>
                <a:off x="6140661" y="3256124"/>
                <a:ext cx="304800" cy="228601"/>
              </a:xfrm>
              <a:prstGeom prst="chevron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 rot="16200000">
              <a:off x="2058889" y="2837568"/>
              <a:ext cx="1295400" cy="281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69" b="1" dirty="0">
                  <a:solidFill>
                    <a:schemeClr val="bg1"/>
                  </a:solidFill>
                </a:rPr>
                <a:t>EXAMPLE TEXT</a:t>
              </a:r>
              <a:endParaRPr lang="en-US" sz="1477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265252" y="3294875"/>
            <a:ext cx="789644" cy="2964496"/>
            <a:chOff x="1722573" y="2343151"/>
            <a:chExt cx="561555" cy="2108202"/>
          </a:xfrm>
        </p:grpSpPr>
        <p:grpSp>
          <p:nvGrpSpPr>
            <p:cNvPr id="40" name="Group 39"/>
            <p:cNvGrpSpPr/>
            <p:nvPr/>
          </p:nvGrpSpPr>
          <p:grpSpPr>
            <a:xfrm rot="16200000">
              <a:off x="949250" y="3116474"/>
              <a:ext cx="2108202" cy="561555"/>
              <a:chOff x="5194301" y="2290924"/>
              <a:chExt cx="3200399" cy="852480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5194301" y="2290924"/>
                <a:ext cx="3200399" cy="852480"/>
                <a:chOff x="0" y="2232025"/>
                <a:chExt cx="3200399" cy="852480"/>
              </a:xfrm>
            </p:grpSpPr>
            <p:sp>
              <p:nvSpPr>
                <p:cNvPr id="44" name="Rectangle 43"/>
                <p:cNvSpPr/>
                <p:nvPr/>
              </p:nvSpPr>
              <p:spPr bwMode="auto">
                <a:xfrm>
                  <a:off x="0" y="2577304"/>
                  <a:ext cx="990600" cy="49890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5" name="Right Triangle 44"/>
                <p:cNvSpPr/>
                <p:nvPr/>
              </p:nvSpPr>
              <p:spPr>
                <a:xfrm flipH="1" flipV="1">
                  <a:off x="685800" y="2779705"/>
                  <a:ext cx="304800" cy="304800"/>
                </a:xfrm>
                <a:prstGeom prst="rtTriangl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Rectangle 45"/>
                <p:cNvSpPr/>
                <p:nvPr/>
              </p:nvSpPr>
              <p:spPr bwMode="auto">
                <a:xfrm>
                  <a:off x="688180" y="2232025"/>
                  <a:ext cx="2512219" cy="552450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43" name="Chevron 42"/>
              <p:cNvSpPr/>
              <p:nvPr/>
            </p:nvSpPr>
            <p:spPr>
              <a:xfrm>
                <a:off x="6140661" y="2452849"/>
                <a:ext cx="304800" cy="228600"/>
              </a:xfrm>
              <a:prstGeom prst="chevron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 rot="16200000">
              <a:off x="1246089" y="2875669"/>
              <a:ext cx="1295400" cy="281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69" b="1" dirty="0">
                  <a:solidFill>
                    <a:schemeClr val="bg1"/>
                  </a:solidFill>
                </a:rPr>
                <a:t>EXAMPLE TEXT</a:t>
              </a:r>
              <a:endParaRPr lang="en-US" sz="1477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265464" y="3271064"/>
            <a:ext cx="789642" cy="2964489"/>
            <a:chOff x="2537690" y="2317752"/>
            <a:chExt cx="561554" cy="2108197"/>
          </a:xfrm>
        </p:grpSpPr>
        <p:grpSp>
          <p:nvGrpSpPr>
            <p:cNvPr id="48" name="Group 47"/>
            <p:cNvGrpSpPr/>
            <p:nvPr/>
          </p:nvGrpSpPr>
          <p:grpSpPr>
            <a:xfrm rot="16200000">
              <a:off x="1764368" y="3091074"/>
              <a:ext cx="2108197" cy="561554"/>
              <a:chOff x="5194301" y="3094199"/>
              <a:chExt cx="3200399" cy="852480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5194301" y="3094199"/>
                <a:ext cx="3200399" cy="852480"/>
                <a:chOff x="0" y="3035300"/>
                <a:chExt cx="3200399" cy="852480"/>
              </a:xfrm>
            </p:grpSpPr>
            <p:sp>
              <p:nvSpPr>
                <p:cNvPr id="52" name="Rectangle 51"/>
                <p:cNvSpPr/>
                <p:nvPr/>
              </p:nvSpPr>
              <p:spPr bwMode="auto">
                <a:xfrm>
                  <a:off x="0" y="3380579"/>
                  <a:ext cx="990600" cy="49890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53" name="Right Triangle 52"/>
                <p:cNvSpPr/>
                <p:nvPr/>
              </p:nvSpPr>
              <p:spPr>
                <a:xfrm flipH="1" flipV="1">
                  <a:off x="685800" y="3582980"/>
                  <a:ext cx="304800" cy="304800"/>
                </a:xfrm>
                <a:prstGeom prst="rtTriangle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Rectangle 53"/>
                <p:cNvSpPr/>
                <p:nvPr/>
              </p:nvSpPr>
              <p:spPr bwMode="auto">
                <a:xfrm>
                  <a:off x="688180" y="3035300"/>
                  <a:ext cx="2512219" cy="552450"/>
                </a:xfrm>
                <a:prstGeom prst="rect">
                  <a:avLst/>
                </a:prstGeom>
                <a:solidFill>
                  <a:schemeClr val="accent4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51" name="Chevron 50"/>
              <p:cNvSpPr/>
              <p:nvPr/>
            </p:nvSpPr>
            <p:spPr>
              <a:xfrm>
                <a:off x="6140661" y="3256124"/>
                <a:ext cx="304800" cy="228601"/>
              </a:xfrm>
              <a:prstGeom prst="chevron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 rot="16200000">
              <a:off x="2058889" y="2837568"/>
              <a:ext cx="1295400" cy="281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69" b="1" dirty="0">
                  <a:solidFill>
                    <a:schemeClr val="bg1"/>
                  </a:solidFill>
                </a:rPr>
                <a:t>EXAMPLE TEXT</a:t>
              </a:r>
              <a:endParaRPr lang="en-US" sz="1477" dirty="0">
                <a:solidFill>
                  <a:schemeClr val="bg1"/>
                </a:solidFill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7195736" y="2225982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1"/>
                </a:solidFill>
              </a:rPr>
              <a:t>FAN FLOW CHART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6459424" y="2294039"/>
            <a:ext cx="642902" cy="642902"/>
            <a:chOff x="4343400" y="1854885"/>
            <a:chExt cx="457200" cy="457200"/>
          </a:xfrm>
        </p:grpSpPr>
        <p:sp>
          <p:nvSpPr>
            <p:cNvPr id="57" name="Oval 56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Oval 57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7195736" y="3282604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2"/>
                </a:solidFill>
              </a:rPr>
              <a:t>FAN FLOW CHART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6459424" y="3350661"/>
            <a:ext cx="642902" cy="642902"/>
            <a:chOff x="4343400" y="1854885"/>
            <a:chExt cx="457200" cy="457200"/>
          </a:xfrm>
          <a:solidFill>
            <a:schemeClr val="accent2"/>
          </a:solidFill>
        </p:grpSpPr>
        <p:sp>
          <p:nvSpPr>
            <p:cNvPr id="61" name="Oval 60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Oval 61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7195736" y="4339226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3"/>
                </a:solidFill>
              </a:rPr>
              <a:t>FAN FLOW CHART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6459424" y="4407283"/>
            <a:ext cx="642902" cy="642902"/>
            <a:chOff x="4343400" y="1854885"/>
            <a:chExt cx="457200" cy="457200"/>
          </a:xfrm>
        </p:grpSpPr>
        <p:sp>
          <p:nvSpPr>
            <p:cNvPr id="65" name="Oval 64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7195736" y="5395847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4"/>
                </a:solidFill>
              </a:rPr>
              <a:t>FAN FLOW CHART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6459424" y="5463904"/>
            <a:ext cx="642902" cy="642902"/>
            <a:chOff x="4343400" y="1854885"/>
            <a:chExt cx="457200" cy="457200"/>
          </a:xfrm>
        </p:grpSpPr>
        <p:sp>
          <p:nvSpPr>
            <p:cNvPr id="69" name="Oval 68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Oval 69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1" name="矩形 70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1667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9" grpId="0"/>
      <p:bldP spid="63" grpId="0"/>
      <p:bldP spid="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4068907" y="2002751"/>
            <a:ext cx="4720936" cy="4723545"/>
            <a:chOff x="2893353" y="1368502"/>
            <a:chExt cx="3357294" cy="3359150"/>
          </a:xfrm>
        </p:grpSpPr>
        <p:grpSp>
          <p:nvGrpSpPr>
            <p:cNvPr id="5" name="Group 4"/>
            <p:cNvGrpSpPr/>
            <p:nvPr/>
          </p:nvGrpSpPr>
          <p:grpSpPr>
            <a:xfrm rot="16200000">
              <a:off x="2055154" y="2206701"/>
              <a:ext cx="3359150" cy="1682751"/>
              <a:chOff x="3048000" y="2222499"/>
              <a:chExt cx="3359150" cy="1682751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3048000" y="2222499"/>
                <a:ext cx="3359150" cy="1681163"/>
              </a:xfrm>
              <a:custGeom>
                <a:avLst/>
                <a:gdLst/>
                <a:ahLst/>
                <a:cxnLst>
                  <a:cxn ang="0">
                    <a:pos x="1572" y="787"/>
                  </a:cxn>
                  <a:cxn ang="0">
                    <a:pos x="1325" y="787"/>
                  </a:cxn>
                  <a:cxn ang="0">
                    <a:pos x="1325" y="786"/>
                  </a:cxn>
                  <a:cxn ang="0">
                    <a:pos x="1253" y="515"/>
                  </a:cxn>
                  <a:cxn ang="0">
                    <a:pos x="1167" y="405"/>
                  </a:cxn>
                  <a:cxn ang="0">
                    <a:pos x="1056" y="319"/>
                  </a:cxn>
                  <a:cxn ang="0">
                    <a:pos x="1054" y="318"/>
                  </a:cxn>
                  <a:cxn ang="0">
                    <a:pos x="1053" y="317"/>
                  </a:cxn>
                  <a:cxn ang="0">
                    <a:pos x="787" y="248"/>
                  </a:cxn>
                  <a:cxn ang="0">
                    <a:pos x="786" y="248"/>
                  </a:cxn>
                  <a:cxn ang="0">
                    <a:pos x="516" y="319"/>
                  </a:cxn>
                  <a:cxn ang="0">
                    <a:pos x="405" y="405"/>
                  </a:cxn>
                  <a:cxn ang="0">
                    <a:pos x="318" y="516"/>
                  </a:cxn>
                  <a:cxn ang="0">
                    <a:pos x="247" y="786"/>
                  </a:cxn>
                  <a:cxn ang="0">
                    <a:pos x="247" y="787"/>
                  </a:cxn>
                  <a:cxn ang="0">
                    <a:pos x="0" y="787"/>
                  </a:cxn>
                  <a:cxn ang="0">
                    <a:pos x="104" y="392"/>
                  </a:cxn>
                  <a:cxn ang="0">
                    <a:pos x="230" y="231"/>
                  </a:cxn>
                  <a:cxn ang="0">
                    <a:pos x="392" y="104"/>
                  </a:cxn>
                  <a:cxn ang="0">
                    <a:pos x="786" y="0"/>
                  </a:cxn>
                  <a:cxn ang="0">
                    <a:pos x="787" y="0"/>
                  </a:cxn>
                  <a:cxn ang="0">
                    <a:pos x="1176" y="102"/>
                  </a:cxn>
                  <a:cxn ang="0">
                    <a:pos x="1177" y="102"/>
                  </a:cxn>
                  <a:cxn ang="0">
                    <a:pos x="1180" y="104"/>
                  </a:cxn>
                  <a:cxn ang="0">
                    <a:pos x="1342" y="231"/>
                  </a:cxn>
                  <a:cxn ang="0">
                    <a:pos x="1468" y="391"/>
                  </a:cxn>
                  <a:cxn ang="0">
                    <a:pos x="1572" y="787"/>
                  </a:cxn>
                </a:cxnLst>
                <a:rect l="0" t="0" r="r" b="b"/>
                <a:pathLst>
                  <a:path w="1572" h="787">
                    <a:moveTo>
                      <a:pt x="1572" y="787"/>
                    </a:moveTo>
                    <a:cubicBezTo>
                      <a:pt x="1325" y="787"/>
                      <a:pt x="1325" y="787"/>
                      <a:pt x="1325" y="787"/>
                    </a:cubicBezTo>
                    <a:cubicBezTo>
                      <a:pt x="1325" y="786"/>
                      <a:pt x="1325" y="786"/>
                      <a:pt x="1325" y="786"/>
                    </a:cubicBezTo>
                    <a:cubicBezTo>
                      <a:pt x="1325" y="686"/>
                      <a:pt x="1301" y="596"/>
                      <a:pt x="1253" y="515"/>
                    </a:cubicBezTo>
                    <a:cubicBezTo>
                      <a:pt x="1230" y="476"/>
                      <a:pt x="1201" y="440"/>
                      <a:pt x="1167" y="405"/>
                    </a:cubicBezTo>
                    <a:cubicBezTo>
                      <a:pt x="1133" y="371"/>
                      <a:pt x="1095" y="342"/>
                      <a:pt x="1056" y="319"/>
                    </a:cubicBezTo>
                    <a:cubicBezTo>
                      <a:pt x="1055" y="318"/>
                      <a:pt x="1055" y="318"/>
                      <a:pt x="1054" y="318"/>
                    </a:cubicBezTo>
                    <a:cubicBezTo>
                      <a:pt x="1054" y="317"/>
                      <a:pt x="1054" y="317"/>
                      <a:pt x="1053" y="317"/>
                    </a:cubicBezTo>
                    <a:cubicBezTo>
                      <a:pt x="974" y="271"/>
                      <a:pt x="885" y="248"/>
                      <a:pt x="787" y="248"/>
                    </a:cubicBezTo>
                    <a:cubicBezTo>
                      <a:pt x="786" y="248"/>
                      <a:pt x="786" y="248"/>
                      <a:pt x="786" y="248"/>
                    </a:cubicBezTo>
                    <a:cubicBezTo>
                      <a:pt x="686" y="248"/>
                      <a:pt x="596" y="271"/>
                      <a:pt x="516" y="319"/>
                    </a:cubicBezTo>
                    <a:cubicBezTo>
                      <a:pt x="477" y="342"/>
                      <a:pt x="440" y="371"/>
                      <a:pt x="405" y="405"/>
                    </a:cubicBezTo>
                    <a:cubicBezTo>
                      <a:pt x="371" y="440"/>
                      <a:pt x="342" y="477"/>
                      <a:pt x="318" y="516"/>
                    </a:cubicBezTo>
                    <a:cubicBezTo>
                      <a:pt x="271" y="596"/>
                      <a:pt x="247" y="687"/>
                      <a:pt x="247" y="786"/>
                    </a:cubicBezTo>
                    <a:cubicBezTo>
                      <a:pt x="247" y="787"/>
                      <a:pt x="247" y="787"/>
                      <a:pt x="247" y="787"/>
                    </a:cubicBezTo>
                    <a:cubicBezTo>
                      <a:pt x="0" y="787"/>
                      <a:pt x="0" y="787"/>
                      <a:pt x="0" y="787"/>
                    </a:cubicBezTo>
                    <a:cubicBezTo>
                      <a:pt x="0" y="641"/>
                      <a:pt x="34" y="509"/>
                      <a:pt x="104" y="392"/>
                    </a:cubicBezTo>
                    <a:cubicBezTo>
                      <a:pt x="138" y="335"/>
                      <a:pt x="180" y="281"/>
                      <a:pt x="230" y="231"/>
                    </a:cubicBezTo>
                    <a:cubicBezTo>
                      <a:pt x="281" y="180"/>
                      <a:pt x="335" y="138"/>
                      <a:pt x="392" y="104"/>
                    </a:cubicBezTo>
                    <a:cubicBezTo>
                      <a:pt x="509" y="35"/>
                      <a:pt x="641" y="0"/>
                      <a:pt x="786" y="0"/>
                    </a:cubicBezTo>
                    <a:cubicBezTo>
                      <a:pt x="786" y="0"/>
                      <a:pt x="787" y="0"/>
                      <a:pt x="787" y="0"/>
                    </a:cubicBezTo>
                    <a:cubicBezTo>
                      <a:pt x="931" y="1"/>
                      <a:pt x="1061" y="34"/>
                      <a:pt x="1176" y="102"/>
                    </a:cubicBezTo>
                    <a:cubicBezTo>
                      <a:pt x="1177" y="102"/>
                      <a:pt x="1177" y="102"/>
                      <a:pt x="1177" y="102"/>
                    </a:cubicBezTo>
                    <a:cubicBezTo>
                      <a:pt x="1178" y="103"/>
                      <a:pt x="1179" y="103"/>
                      <a:pt x="1180" y="104"/>
                    </a:cubicBezTo>
                    <a:cubicBezTo>
                      <a:pt x="1237" y="138"/>
                      <a:pt x="1291" y="180"/>
                      <a:pt x="1342" y="231"/>
                    </a:cubicBezTo>
                    <a:cubicBezTo>
                      <a:pt x="1392" y="281"/>
                      <a:pt x="1434" y="334"/>
                      <a:pt x="1468" y="391"/>
                    </a:cubicBezTo>
                    <a:cubicBezTo>
                      <a:pt x="1537" y="508"/>
                      <a:pt x="1572" y="640"/>
                      <a:pt x="1572" y="787"/>
                    </a:cubicBez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" name="Group 61"/>
              <p:cNvGrpSpPr/>
              <p:nvPr/>
            </p:nvGrpSpPr>
            <p:grpSpPr>
              <a:xfrm>
                <a:off x="3610477" y="2789235"/>
                <a:ext cx="2232610" cy="1116015"/>
                <a:chOff x="3610477" y="2524123"/>
                <a:chExt cx="2232610" cy="1116015"/>
              </a:xfrm>
            </p:grpSpPr>
            <p:cxnSp>
              <p:nvCxnSpPr>
                <p:cNvPr id="8" name="Straight Connector 7"/>
                <p:cNvCxnSpPr/>
                <p:nvPr/>
              </p:nvCxnSpPr>
              <p:spPr>
                <a:xfrm>
                  <a:off x="3788411" y="3120519"/>
                  <a:ext cx="118427" cy="60831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/>
                <p:cNvCxnSpPr/>
                <p:nvPr/>
              </p:nvCxnSpPr>
              <p:spPr>
                <a:xfrm rot="16200000" flipH="1">
                  <a:off x="4158996" y="2718342"/>
                  <a:ext cx="114809" cy="87311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/>
                <p:cNvCxnSpPr/>
                <p:nvPr/>
              </p:nvCxnSpPr>
              <p:spPr>
                <a:xfrm rot="16200000" flipH="1">
                  <a:off x="4654152" y="2594373"/>
                  <a:ext cx="142879" cy="238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 rot="5400000">
                  <a:off x="5203031" y="2693200"/>
                  <a:ext cx="109538" cy="57144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 rot="10800000" flipV="1">
                  <a:off x="5574507" y="3069429"/>
                  <a:ext cx="114637" cy="66675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3610477" y="3638550"/>
                  <a:ext cx="116974" cy="158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5726113" y="3638550"/>
                  <a:ext cx="116974" cy="158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" name="Freeform 7"/>
            <p:cNvSpPr>
              <a:spLocks/>
            </p:cNvSpPr>
            <p:nvPr/>
          </p:nvSpPr>
          <p:spPr bwMode="auto">
            <a:xfrm rot="16200000">
              <a:off x="2844142" y="3138564"/>
              <a:ext cx="822325" cy="638175"/>
            </a:xfrm>
            <a:custGeom>
              <a:avLst/>
              <a:gdLst/>
              <a:ahLst/>
              <a:cxnLst>
                <a:cxn ang="0">
                  <a:pos x="385" y="0"/>
                </a:cxn>
                <a:cxn ang="0">
                  <a:pos x="385" y="228"/>
                </a:cxn>
                <a:cxn ang="0">
                  <a:pos x="384" y="228"/>
                </a:cxn>
                <a:cxn ang="0">
                  <a:pos x="114" y="299"/>
                </a:cxn>
                <a:cxn ang="0">
                  <a:pos x="0" y="101"/>
                </a:cxn>
                <a:cxn ang="0">
                  <a:pos x="384" y="0"/>
                </a:cxn>
                <a:cxn ang="0">
                  <a:pos x="385" y="0"/>
                </a:cxn>
              </a:cxnLst>
              <a:rect l="0" t="0" r="r" b="b"/>
              <a:pathLst>
                <a:path w="385" h="299">
                  <a:moveTo>
                    <a:pt x="385" y="0"/>
                  </a:moveTo>
                  <a:cubicBezTo>
                    <a:pt x="385" y="228"/>
                    <a:pt x="385" y="228"/>
                    <a:pt x="385" y="228"/>
                  </a:cubicBezTo>
                  <a:cubicBezTo>
                    <a:pt x="384" y="228"/>
                    <a:pt x="384" y="228"/>
                    <a:pt x="384" y="228"/>
                  </a:cubicBezTo>
                  <a:cubicBezTo>
                    <a:pt x="284" y="228"/>
                    <a:pt x="194" y="251"/>
                    <a:pt x="114" y="2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14" y="34"/>
                    <a:pt x="242" y="0"/>
                    <a:pt x="384" y="0"/>
                  </a:cubicBezTo>
                  <a:cubicBezTo>
                    <a:pt x="385" y="0"/>
                    <a:pt x="385" y="0"/>
                    <a:pt x="385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 rot="16200000">
              <a:off x="3845060" y="3955332"/>
              <a:ext cx="636588" cy="822325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298" y="114"/>
                </a:cxn>
                <a:cxn ang="0">
                  <a:pos x="227" y="384"/>
                </a:cxn>
                <a:cxn ang="0">
                  <a:pos x="227" y="385"/>
                </a:cxn>
                <a:cxn ang="0">
                  <a:pos x="0" y="385"/>
                </a:cxn>
                <a:cxn ang="0">
                  <a:pos x="101" y="0"/>
                </a:cxn>
              </a:cxnLst>
              <a:rect l="0" t="0" r="r" b="b"/>
              <a:pathLst>
                <a:path w="298" h="385">
                  <a:moveTo>
                    <a:pt x="101" y="0"/>
                  </a:moveTo>
                  <a:cubicBezTo>
                    <a:pt x="298" y="114"/>
                    <a:pt x="298" y="114"/>
                    <a:pt x="298" y="114"/>
                  </a:cubicBezTo>
                  <a:cubicBezTo>
                    <a:pt x="251" y="195"/>
                    <a:pt x="227" y="285"/>
                    <a:pt x="227" y="384"/>
                  </a:cubicBezTo>
                  <a:cubicBezTo>
                    <a:pt x="227" y="385"/>
                    <a:pt x="227" y="385"/>
                    <a:pt x="227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243"/>
                    <a:pt x="33" y="11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 rot="16200000">
              <a:off x="3151323" y="1629645"/>
              <a:ext cx="842963" cy="841375"/>
            </a:xfrm>
            <a:custGeom>
              <a:avLst/>
              <a:gdLst/>
              <a:ahLst/>
              <a:cxnLst>
                <a:cxn ang="0">
                  <a:pos x="394" y="280"/>
                </a:cxn>
                <a:cxn ang="0">
                  <a:pos x="197" y="394"/>
                </a:cxn>
                <a:cxn ang="0">
                  <a:pos x="111" y="284"/>
                </a:cxn>
                <a:cxn ang="0">
                  <a:pos x="0" y="198"/>
                </a:cxn>
                <a:cxn ang="0">
                  <a:pos x="114" y="0"/>
                </a:cxn>
                <a:cxn ang="0">
                  <a:pos x="272" y="124"/>
                </a:cxn>
                <a:cxn ang="0">
                  <a:pos x="394" y="280"/>
                </a:cxn>
              </a:cxnLst>
              <a:rect l="0" t="0" r="r" b="b"/>
              <a:pathLst>
                <a:path w="394" h="394">
                  <a:moveTo>
                    <a:pt x="394" y="280"/>
                  </a:moveTo>
                  <a:cubicBezTo>
                    <a:pt x="197" y="394"/>
                    <a:pt x="197" y="394"/>
                    <a:pt x="197" y="394"/>
                  </a:cubicBezTo>
                  <a:cubicBezTo>
                    <a:pt x="174" y="355"/>
                    <a:pt x="145" y="319"/>
                    <a:pt x="111" y="284"/>
                  </a:cubicBezTo>
                  <a:cubicBezTo>
                    <a:pt x="77" y="250"/>
                    <a:pt x="39" y="221"/>
                    <a:pt x="0" y="19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70" y="33"/>
                    <a:pt x="222" y="74"/>
                    <a:pt x="272" y="124"/>
                  </a:cubicBezTo>
                  <a:cubicBezTo>
                    <a:pt x="321" y="172"/>
                    <a:pt x="361" y="224"/>
                    <a:pt x="394" y="28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 rot="16200000">
              <a:off x="2848110" y="2323382"/>
              <a:ext cx="811213" cy="635000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0"/>
                </a:cxn>
                <a:cxn ang="0">
                  <a:pos x="379" y="99"/>
                </a:cxn>
                <a:cxn ang="0">
                  <a:pos x="266" y="297"/>
                </a:cxn>
                <a:cxn ang="0">
                  <a:pos x="0" y="228"/>
                </a:cxn>
              </a:cxnLst>
              <a:rect l="0" t="0" r="r" b="b"/>
              <a:pathLst>
                <a:path w="379" h="297">
                  <a:moveTo>
                    <a:pt x="0" y="22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0" y="1"/>
                    <a:pt x="266" y="33"/>
                    <a:pt x="379" y="99"/>
                  </a:cubicBezTo>
                  <a:cubicBezTo>
                    <a:pt x="266" y="297"/>
                    <a:pt x="266" y="297"/>
                    <a:pt x="266" y="297"/>
                  </a:cubicBezTo>
                  <a:cubicBezTo>
                    <a:pt x="187" y="251"/>
                    <a:pt x="98" y="228"/>
                    <a:pt x="0" y="228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 rot="16200000">
              <a:off x="3152117" y="3624339"/>
              <a:ext cx="844550" cy="844550"/>
            </a:xfrm>
            <a:custGeom>
              <a:avLst/>
              <a:gdLst/>
              <a:ahLst/>
              <a:cxnLst>
                <a:cxn ang="0">
                  <a:pos x="197" y="395"/>
                </a:cxn>
                <a:cxn ang="0">
                  <a:pos x="0" y="281"/>
                </a:cxn>
                <a:cxn ang="0">
                  <a:pos x="123" y="124"/>
                </a:cxn>
                <a:cxn ang="0">
                  <a:pos x="281" y="0"/>
                </a:cxn>
                <a:cxn ang="0">
                  <a:pos x="395" y="198"/>
                </a:cxn>
                <a:cxn ang="0">
                  <a:pos x="284" y="284"/>
                </a:cxn>
                <a:cxn ang="0">
                  <a:pos x="197" y="395"/>
                </a:cxn>
              </a:cxnLst>
              <a:rect l="0" t="0" r="r" b="b"/>
              <a:pathLst>
                <a:path w="395" h="395">
                  <a:moveTo>
                    <a:pt x="197" y="395"/>
                  </a:moveTo>
                  <a:cubicBezTo>
                    <a:pt x="0" y="281"/>
                    <a:pt x="0" y="281"/>
                    <a:pt x="0" y="281"/>
                  </a:cubicBezTo>
                  <a:cubicBezTo>
                    <a:pt x="33" y="225"/>
                    <a:pt x="74" y="173"/>
                    <a:pt x="123" y="124"/>
                  </a:cubicBezTo>
                  <a:cubicBezTo>
                    <a:pt x="173" y="74"/>
                    <a:pt x="225" y="33"/>
                    <a:pt x="281" y="0"/>
                  </a:cubicBezTo>
                  <a:cubicBezTo>
                    <a:pt x="395" y="198"/>
                    <a:pt x="395" y="198"/>
                    <a:pt x="395" y="198"/>
                  </a:cubicBezTo>
                  <a:cubicBezTo>
                    <a:pt x="356" y="221"/>
                    <a:pt x="319" y="250"/>
                    <a:pt x="284" y="284"/>
                  </a:cubicBezTo>
                  <a:cubicBezTo>
                    <a:pt x="250" y="319"/>
                    <a:pt x="221" y="356"/>
                    <a:pt x="197" y="39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 rot="16200000">
              <a:off x="3843473" y="1318495"/>
              <a:ext cx="638175" cy="823913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299" y="386"/>
                </a:cxn>
                <a:cxn ang="0">
                  <a:pos x="72" y="386"/>
                </a:cxn>
                <a:cxn ang="0">
                  <a:pos x="72" y="385"/>
                </a:cxn>
                <a:cxn ang="0">
                  <a:pos x="0" y="114"/>
                </a:cxn>
                <a:cxn ang="0">
                  <a:pos x="197" y="0"/>
                </a:cxn>
              </a:cxnLst>
              <a:rect l="0" t="0" r="r" b="b"/>
              <a:pathLst>
                <a:path w="299" h="386">
                  <a:moveTo>
                    <a:pt x="197" y="0"/>
                  </a:moveTo>
                  <a:cubicBezTo>
                    <a:pt x="265" y="114"/>
                    <a:pt x="299" y="243"/>
                    <a:pt x="299" y="386"/>
                  </a:cubicBezTo>
                  <a:cubicBezTo>
                    <a:pt x="72" y="386"/>
                    <a:pt x="72" y="386"/>
                    <a:pt x="72" y="386"/>
                  </a:cubicBezTo>
                  <a:cubicBezTo>
                    <a:pt x="72" y="385"/>
                    <a:pt x="72" y="385"/>
                    <a:pt x="72" y="385"/>
                  </a:cubicBezTo>
                  <a:cubicBezTo>
                    <a:pt x="72" y="285"/>
                    <a:pt x="48" y="195"/>
                    <a:pt x="0" y="114"/>
                  </a:cubicBezTo>
                  <a:lnTo>
                    <a:pt x="197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Text Placeholder 3"/>
            <p:cNvSpPr txBox="1">
              <a:spLocks/>
            </p:cNvSpPr>
            <p:nvPr/>
          </p:nvSpPr>
          <p:spPr>
            <a:xfrm rot="16200000">
              <a:off x="3144796" y="2533491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4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Text Placeholder 3"/>
            <p:cNvSpPr txBox="1">
              <a:spLocks/>
            </p:cNvSpPr>
            <p:nvPr/>
          </p:nvSpPr>
          <p:spPr>
            <a:xfrm rot="16200000">
              <a:off x="3152416" y="3204052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3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 rot="16200000">
              <a:off x="3537582" y="3860775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2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 Placeholder 3"/>
            <p:cNvSpPr txBox="1">
              <a:spLocks/>
            </p:cNvSpPr>
            <p:nvPr/>
          </p:nvSpPr>
          <p:spPr>
            <a:xfrm rot="16200000">
              <a:off x="4180731" y="4200116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1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Text Placeholder 3"/>
            <p:cNvSpPr txBox="1">
              <a:spLocks/>
            </p:cNvSpPr>
            <p:nvPr/>
          </p:nvSpPr>
          <p:spPr>
            <a:xfrm rot="16200000">
              <a:off x="3514723" y="1839252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5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Text Placeholder 3"/>
            <p:cNvSpPr txBox="1">
              <a:spLocks/>
            </p:cNvSpPr>
            <p:nvPr/>
          </p:nvSpPr>
          <p:spPr>
            <a:xfrm>
              <a:off x="4150251" y="1502396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6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 rot="5400000" flipH="1">
              <a:off x="3729697" y="2206701"/>
              <a:ext cx="3359150" cy="1682751"/>
              <a:chOff x="3048000" y="2222499"/>
              <a:chExt cx="3359150" cy="1682751"/>
            </a:xfrm>
          </p:grpSpPr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3048000" y="2222499"/>
                <a:ext cx="3359150" cy="1681163"/>
              </a:xfrm>
              <a:custGeom>
                <a:avLst/>
                <a:gdLst/>
                <a:ahLst/>
                <a:cxnLst>
                  <a:cxn ang="0">
                    <a:pos x="1572" y="787"/>
                  </a:cxn>
                  <a:cxn ang="0">
                    <a:pos x="1325" y="787"/>
                  </a:cxn>
                  <a:cxn ang="0">
                    <a:pos x="1325" y="786"/>
                  </a:cxn>
                  <a:cxn ang="0">
                    <a:pos x="1253" y="515"/>
                  </a:cxn>
                  <a:cxn ang="0">
                    <a:pos x="1167" y="405"/>
                  </a:cxn>
                  <a:cxn ang="0">
                    <a:pos x="1056" y="319"/>
                  </a:cxn>
                  <a:cxn ang="0">
                    <a:pos x="1054" y="318"/>
                  </a:cxn>
                  <a:cxn ang="0">
                    <a:pos x="1053" y="317"/>
                  </a:cxn>
                  <a:cxn ang="0">
                    <a:pos x="787" y="248"/>
                  </a:cxn>
                  <a:cxn ang="0">
                    <a:pos x="786" y="248"/>
                  </a:cxn>
                  <a:cxn ang="0">
                    <a:pos x="516" y="319"/>
                  </a:cxn>
                  <a:cxn ang="0">
                    <a:pos x="405" y="405"/>
                  </a:cxn>
                  <a:cxn ang="0">
                    <a:pos x="318" y="516"/>
                  </a:cxn>
                  <a:cxn ang="0">
                    <a:pos x="247" y="786"/>
                  </a:cxn>
                  <a:cxn ang="0">
                    <a:pos x="247" y="787"/>
                  </a:cxn>
                  <a:cxn ang="0">
                    <a:pos x="0" y="787"/>
                  </a:cxn>
                  <a:cxn ang="0">
                    <a:pos x="104" y="392"/>
                  </a:cxn>
                  <a:cxn ang="0">
                    <a:pos x="230" y="231"/>
                  </a:cxn>
                  <a:cxn ang="0">
                    <a:pos x="392" y="104"/>
                  </a:cxn>
                  <a:cxn ang="0">
                    <a:pos x="786" y="0"/>
                  </a:cxn>
                  <a:cxn ang="0">
                    <a:pos x="787" y="0"/>
                  </a:cxn>
                  <a:cxn ang="0">
                    <a:pos x="1176" y="102"/>
                  </a:cxn>
                  <a:cxn ang="0">
                    <a:pos x="1177" y="102"/>
                  </a:cxn>
                  <a:cxn ang="0">
                    <a:pos x="1180" y="104"/>
                  </a:cxn>
                  <a:cxn ang="0">
                    <a:pos x="1342" y="231"/>
                  </a:cxn>
                  <a:cxn ang="0">
                    <a:pos x="1468" y="391"/>
                  </a:cxn>
                  <a:cxn ang="0">
                    <a:pos x="1572" y="787"/>
                  </a:cxn>
                </a:cxnLst>
                <a:rect l="0" t="0" r="r" b="b"/>
                <a:pathLst>
                  <a:path w="1572" h="787">
                    <a:moveTo>
                      <a:pt x="1572" y="787"/>
                    </a:moveTo>
                    <a:cubicBezTo>
                      <a:pt x="1325" y="787"/>
                      <a:pt x="1325" y="787"/>
                      <a:pt x="1325" y="787"/>
                    </a:cubicBezTo>
                    <a:cubicBezTo>
                      <a:pt x="1325" y="786"/>
                      <a:pt x="1325" y="786"/>
                      <a:pt x="1325" y="786"/>
                    </a:cubicBezTo>
                    <a:cubicBezTo>
                      <a:pt x="1325" y="686"/>
                      <a:pt x="1301" y="596"/>
                      <a:pt x="1253" y="515"/>
                    </a:cubicBezTo>
                    <a:cubicBezTo>
                      <a:pt x="1230" y="476"/>
                      <a:pt x="1201" y="440"/>
                      <a:pt x="1167" y="405"/>
                    </a:cubicBezTo>
                    <a:cubicBezTo>
                      <a:pt x="1133" y="371"/>
                      <a:pt x="1095" y="342"/>
                      <a:pt x="1056" y="319"/>
                    </a:cubicBezTo>
                    <a:cubicBezTo>
                      <a:pt x="1055" y="318"/>
                      <a:pt x="1055" y="318"/>
                      <a:pt x="1054" y="318"/>
                    </a:cubicBezTo>
                    <a:cubicBezTo>
                      <a:pt x="1054" y="317"/>
                      <a:pt x="1054" y="317"/>
                      <a:pt x="1053" y="317"/>
                    </a:cubicBezTo>
                    <a:cubicBezTo>
                      <a:pt x="974" y="271"/>
                      <a:pt x="885" y="248"/>
                      <a:pt x="787" y="248"/>
                    </a:cubicBezTo>
                    <a:cubicBezTo>
                      <a:pt x="786" y="248"/>
                      <a:pt x="786" y="248"/>
                      <a:pt x="786" y="248"/>
                    </a:cubicBezTo>
                    <a:cubicBezTo>
                      <a:pt x="686" y="248"/>
                      <a:pt x="596" y="271"/>
                      <a:pt x="516" y="319"/>
                    </a:cubicBezTo>
                    <a:cubicBezTo>
                      <a:pt x="477" y="342"/>
                      <a:pt x="440" y="371"/>
                      <a:pt x="405" y="405"/>
                    </a:cubicBezTo>
                    <a:cubicBezTo>
                      <a:pt x="371" y="440"/>
                      <a:pt x="342" y="477"/>
                      <a:pt x="318" y="516"/>
                    </a:cubicBezTo>
                    <a:cubicBezTo>
                      <a:pt x="271" y="596"/>
                      <a:pt x="247" y="687"/>
                      <a:pt x="247" y="786"/>
                    </a:cubicBezTo>
                    <a:cubicBezTo>
                      <a:pt x="247" y="787"/>
                      <a:pt x="247" y="787"/>
                      <a:pt x="247" y="787"/>
                    </a:cubicBezTo>
                    <a:cubicBezTo>
                      <a:pt x="0" y="787"/>
                      <a:pt x="0" y="787"/>
                      <a:pt x="0" y="787"/>
                    </a:cubicBezTo>
                    <a:cubicBezTo>
                      <a:pt x="0" y="641"/>
                      <a:pt x="34" y="509"/>
                      <a:pt x="104" y="392"/>
                    </a:cubicBezTo>
                    <a:cubicBezTo>
                      <a:pt x="138" y="335"/>
                      <a:pt x="180" y="281"/>
                      <a:pt x="230" y="231"/>
                    </a:cubicBezTo>
                    <a:cubicBezTo>
                      <a:pt x="281" y="180"/>
                      <a:pt x="335" y="138"/>
                      <a:pt x="392" y="104"/>
                    </a:cubicBezTo>
                    <a:cubicBezTo>
                      <a:pt x="509" y="35"/>
                      <a:pt x="641" y="0"/>
                      <a:pt x="786" y="0"/>
                    </a:cubicBezTo>
                    <a:cubicBezTo>
                      <a:pt x="786" y="0"/>
                      <a:pt x="787" y="0"/>
                      <a:pt x="787" y="0"/>
                    </a:cubicBezTo>
                    <a:cubicBezTo>
                      <a:pt x="931" y="1"/>
                      <a:pt x="1061" y="34"/>
                      <a:pt x="1176" y="102"/>
                    </a:cubicBezTo>
                    <a:cubicBezTo>
                      <a:pt x="1177" y="102"/>
                      <a:pt x="1177" y="102"/>
                      <a:pt x="1177" y="102"/>
                    </a:cubicBezTo>
                    <a:cubicBezTo>
                      <a:pt x="1178" y="103"/>
                      <a:pt x="1179" y="103"/>
                      <a:pt x="1180" y="104"/>
                    </a:cubicBezTo>
                    <a:cubicBezTo>
                      <a:pt x="1237" y="138"/>
                      <a:pt x="1291" y="180"/>
                      <a:pt x="1342" y="231"/>
                    </a:cubicBezTo>
                    <a:cubicBezTo>
                      <a:pt x="1392" y="281"/>
                      <a:pt x="1434" y="334"/>
                      <a:pt x="1468" y="391"/>
                    </a:cubicBezTo>
                    <a:cubicBezTo>
                      <a:pt x="1537" y="508"/>
                      <a:pt x="1572" y="640"/>
                      <a:pt x="1572" y="787"/>
                    </a:cubicBez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3" name="Group 61"/>
              <p:cNvGrpSpPr/>
              <p:nvPr/>
            </p:nvGrpSpPr>
            <p:grpSpPr>
              <a:xfrm>
                <a:off x="3610477" y="2789235"/>
                <a:ext cx="2232610" cy="1116015"/>
                <a:chOff x="3610477" y="2524123"/>
                <a:chExt cx="2232610" cy="1116015"/>
              </a:xfrm>
            </p:grpSpPr>
            <p:cxnSp>
              <p:nvCxnSpPr>
                <p:cNvPr id="44" name="Straight Connector 43"/>
                <p:cNvCxnSpPr/>
                <p:nvPr/>
              </p:nvCxnSpPr>
              <p:spPr>
                <a:xfrm>
                  <a:off x="3788411" y="3120519"/>
                  <a:ext cx="118427" cy="60831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/>
                <p:cNvCxnSpPr/>
                <p:nvPr/>
              </p:nvCxnSpPr>
              <p:spPr>
                <a:xfrm rot="16200000" flipH="1">
                  <a:off x="4158996" y="2718342"/>
                  <a:ext cx="114809" cy="87311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/>
                <p:cNvCxnSpPr/>
                <p:nvPr/>
              </p:nvCxnSpPr>
              <p:spPr>
                <a:xfrm rot="16200000" flipH="1">
                  <a:off x="4654152" y="2594373"/>
                  <a:ext cx="142879" cy="238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/>
                <p:cNvCxnSpPr/>
                <p:nvPr/>
              </p:nvCxnSpPr>
              <p:spPr>
                <a:xfrm rot="5400000">
                  <a:off x="5203031" y="2693200"/>
                  <a:ext cx="109538" cy="57144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/>
                <p:cNvCxnSpPr/>
                <p:nvPr/>
              </p:nvCxnSpPr>
              <p:spPr>
                <a:xfrm rot="10800000" flipV="1">
                  <a:off x="5574507" y="3069429"/>
                  <a:ext cx="114637" cy="66675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/>
                <p:cNvCxnSpPr/>
                <p:nvPr/>
              </p:nvCxnSpPr>
              <p:spPr>
                <a:xfrm>
                  <a:off x="3610477" y="3638550"/>
                  <a:ext cx="116974" cy="158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/>
                <p:cNvCxnSpPr/>
                <p:nvPr/>
              </p:nvCxnSpPr>
              <p:spPr>
                <a:xfrm>
                  <a:off x="5726113" y="3638550"/>
                  <a:ext cx="116974" cy="158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Freeform 7"/>
            <p:cNvSpPr>
              <a:spLocks/>
            </p:cNvSpPr>
            <p:nvPr/>
          </p:nvSpPr>
          <p:spPr bwMode="auto">
            <a:xfrm rot="5400000" flipH="1">
              <a:off x="5477535" y="3138564"/>
              <a:ext cx="822325" cy="638175"/>
            </a:xfrm>
            <a:custGeom>
              <a:avLst/>
              <a:gdLst/>
              <a:ahLst/>
              <a:cxnLst>
                <a:cxn ang="0">
                  <a:pos x="385" y="0"/>
                </a:cxn>
                <a:cxn ang="0">
                  <a:pos x="385" y="228"/>
                </a:cxn>
                <a:cxn ang="0">
                  <a:pos x="384" y="228"/>
                </a:cxn>
                <a:cxn ang="0">
                  <a:pos x="114" y="299"/>
                </a:cxn>
                <a:cxn ang="0">
                  <a:pos x="0" y="101"/>
                </a:cxn>
                <a:cxn ang="0">
                  <a:pos x="384" y="0"/>
                </a:cxn>
                <a:cxn ang="0">
                  <a:pos x="385" y="0"/>
                </a:cxn>
              </a:cxnLst>
              <a:rect l="0" t="0" r="r" b="b"/>
              <a:pathLst>
                <a:path w="385" h="299">
                  <a:moveTo>
                    <a:pt x="385" y="0"/>
                  </a:moveTo>
                  <a:cubicBezTo>
                    <a:pt x="385" y="228"/>
                    <a:pt x="385" y="228"/>
                    <a:pt x="385" y="228"/>
                  </a:cubicBezTo>
                  <a:cubicBezTo>
                    <a:pt x="384" y="228"/>
                    <a:pt x="384" y="228"/>
                    <a:pt x="384" y="228"/>
                  </a:cubicBezTo>
                  <a:cubicBezTo>
                    <a:pt x="284" y="228"/>
                    <a:pt x="194" y="251"/>
                    <a:pt x="114" y="2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14" y="34"/>
                    <a:pt x="242" y="0"/>
                    <a:pt x="384" y="0"/>
                  </a:cubicBezTo>
                  <a:cubicBezTo>
                    <a:pt x="385" y="0"/>
                    <a:pt x="385" y="0"/>
                    <a:pt x="385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 rot="5400000" flipH="1">
              <a:off x="4662353" y="3955332"/>
              <a:ext cx="636588" cy="822325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298" y="114"/>
                </a:cxn>
                <a:cxn ang="0">
                  <a:pos x="227" y="384"/>
                </a:cxn>
                <a:cxn ang="0">
                  <a:pos x="227" y="385"/>
                </a:cxn>
                <a:cxn ang="0">
                  <a:pos x="0" y="385"/>
                </a:cxn>
                <a:cxn ang="0">
                  <a:pos x="101" y="0"/>
                </a:cxn>
              </a:cxnLst>
              <a:rect l="0" t="0" r="r" b="b"/>
              <a:pathLst>
                <a:path w="298" h="385">
                  <a:moveTo>
                    <a:pt x="101" y="0"/>
                  </a:moveTo>
                  <a:cubicBezTo>
                    <a:pt x="298" y="114"/>
                    <a:pt x="298" y="114"/>
                    <a:pt x="298" y="114"/>
                  </a:cubicBezTo>
                  <a:cubicBezTo>
                    <a:pt x="251" y="195"/>
                    <a:pt x="227" y="285"/>
                    <a:pt x="227" y="384"/>
                  </a:cubicBezTo>
                  <a:cubicBezTo>
                    <a:pt x="227" y="385"/>
                    <a:pt x="227" y="385"/>
                    <a:pt x="227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243"/>
                    <a:pt x="33" y="11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 rot="5400000" flipH="1">
              <a:off x="5149716" y="1629645"/>
              <a:ext cx="842963" cy="841375"/>
            </a:xfrm>
            <a:custGeom>
              <a:avLst/>
              <a:gdLst/>
              <a:ahLst/>
              <a:cxnLst>
                <a:cxn ang="0">
                  <a:pos x="394" y="280"/>
                </a:cxn>
                <a:cxn ang="0">
                  <a:pos x="197" y="394"/>
                </a:cxn>
                <a:cxn ang="0">
                  <a:pos x="111" y="284"/>
                </a:cxn>
                <a:cxn ang="0">
                  <a:pos x="0" y="198"/>
                </a:cxn>
                <a:cxn ang="0">
                  <a:pos x="114" y="0"/>
                </a:cxn>
                <a:cxn ang="0">
                  <a:pos x="272" y="124"/>
                </a:cxn>
                <a:cxn ang="0">
                  <a:pos x="394" y="280"/>
                </a:cxn>
              </a:cxnLst>
              <a:rect l="0" t="0" r="r" b="b"/>
              <a:pathLst>
                <a:path w="394" h="394">
                  <a:moveTo>
                    <a:pt x="394" y="280"/>
                  </a:moveTo>
                  <a:cubicBezTo>
                    <a:pt x="197" y="394"/>
                    <a:pt x="197" y="394"/>
                    <a:pt x="197" y="394"/>
                  </a:cubicBezTo>
                  <a:cubicBezTo>
                    <a:pt x="174" y="355"/>
                    <a:pt x="145" y="319"/>
                    <a:pt x="111" y="284"/>
                  </a:cubicBezTo>
                  <a:cubicBezTo>
                    <a:pt x="77" y="250"/>
                    <a:pt x="39" y="221"/>
                    <a:pt x="0" y="19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70" y="33"/>
                    <a:pt x="222" y="74"/>
                    <a:pt x="272" y="124"/>
                  </a:cubicBezTo>
                  <a:cubicBezTo>
                    <a:pt x="321" y="172"/>
                    <a:pt x="361" y="224"/>
                    <a:pt x="394" y="28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 rot="5400000" flipH="1">
              <a:off x="5484678" y="2323382"/>
              <a:ext cx="811213" cy="635000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0"/>
                </a:cxn>
                <a:cxn ang="0">
                  <a:pos x="379" y="99"/>
                </a:cxn>
                <a:cxn ang="0">
                  <a:pos x="266" y="297"/>
                </a:cxn>
                <a:cxn ang="0">
                  <a:pos x="0" y="228"/>
                </a:cxn>
              </a:cxnLst>
              <a:rect l="0" t="0" r="r" b="b"/>
              <a:pathLst>
                <a:path w="379" h="297">
                  <a:moveTo>
                    <a:pt x="0" y="22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0" y="1"/>
                    <a:pt x="266" y="33"/>
                    <a:pt x="379" y="99"/>
                  </a:cubicBezTo>
                  <a:cubicBezTo>
                    <a:pt x="266" y="297"/>
                    <a:pt x="266" y="297"/>
                    <a:pt x="266" y="297"/>
                  </a:cubicBezTo>
                  <a:cubicBezTo>
                    <a:pt x="187" y="251"/>
                    <a:pt x="98" y="228"/>
                    <a:pt x="0" y="228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 rot="5400000" flipH="1">
              <a:off x="5147335" y="3624339"/>
              <a:ext cx="844550" cy="844550"/>
            </a:xfrm>
            <a:custGeom>
              <a:avLst/>
              <a:gdLst/>
              <a:ahLst/>
              <a:cxnLst>
                <a:cxn ang="0">
                  <a:pos x="197" y="395"/>
                </a:cxn>
                <a:cxn ang="0">
                  <a:pos x="0" y="281"/>
                </a:cxn>
                <a:cxn ang="0">
                  <a:pos x="123" y="124"/>
                </a:cxn>
                <a:cxn ang="0">
                  <a:pos x="281" y="0"/>
                </a:cxn>
                <a:cxn ang="0">
                  <a:pos x="395" y="198"/>
                </a:cxn>
                <a:cxn ang="0">
                  <a:pos x="284" y="284"/>
                </a:cxn>
                <a:cxn ang="0">
                  <a:pos x="197" y="395"/>
                </a:cxn>
              </a:cxnLst>
              <a:rect l="0" t="0" r="r" b="b"/>
              <a:pathLst>
                <a:path w="395" h="395">
                  <a:moveTo>
                    <a:pt x="197" y="395"/>
                  </a:moveTo>
                  <a:cubicBezTo>
                    <a:pt x="0" y="281"/>
                    <a:pt x="0" y="281"/>
                    <a:pt x="0" y="281"/>
                  </a:cubicBezTo>
                  <a:cubicBezTo>
                    <a:pt x="33" y="225"/>
                    <a:pt x="74" y="173"/>
                    <a:pt x="123" y="124"/>
                  </a:cubicBezTo>
                  <a:cubicBezTo>
                    <a:pt x="173" y="74"/>
                    <a:pt x="225" y="33"/>
                    <a:pt x="281" y="0"/>
                  </a:cubicBezTo>
                  <a:cubicBezTo>
                    <a:pt x="395" y="198"/>
                    <a:pt x="395" y="198"/>
                    <a:pt x="395" y="198"/>
                  </a:cubicBezTo>
                  <a:cubicBezTo>
                    <a:pt x="356" y="221"/>
                    <a:pt x="319" y="250"/>
                    <a:pt x="284" y="284"/>
                  </a:cubicBezTo>
                  <a:cubicBezTo>
                    <a:pt x="250" y="319"/>
                    <a:pt x="221" y="356"/>
                    <a:pt x="197" y="39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 rot="5400000" flipH="1">
              <a:off x="4662354" y="1318495"/>
              <a:ext cx="638175" cy="823913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299" y="386"/>
                </a:cxn>
                <a:cxn ang="0">
                  <a:pos x="72" y="386"/>
                </a:cxn>
                <a:cxn ang="0">
                  <a:pos x="72" y="385"/>
                </a:cxn>
                <a:cxn ang="0">
                  <a:pos x="0" y="114"/>
                </a:cxn>
                <a:cxn ang="0">
                  <a:pos x="197" y="0"/>
                </a:cxn>
              </a:cxnLst>
              <a:rect l="0" t="0" r="r" b="b"/>
              <a:pathLst>
                <a:path w="299" h="386">
                  <a:moveTo>
                    <a:pt x="197" y="0"/>
                  </a:moveTo>
                  <a:cubicBezTo>
                    <a:pt x="265" y="114"/>
                    <a:pt x="299" y="243"/>
                    <a:pt x="299" y="386"/>
                  </a:cubicBezTo>
                  <a:cubicBezTo>
                    <a:pt x="72" y="386"/>
                    <a:pt x="72" y="386"/>
                    <a:pt x="72" y="386"/>
                  </a:cubicBezTo>
                  <a:cubicBezTo>
                    <a:pt x="72" y="385"/>
                    <a:pt x="72" y="385"/>
                    <a:pt x="72" y="385"/>
                  </a:cubicBezTo>
                  <a:cubicBezTo>
                    <a:pt x="72" y="285"/>
                    <a:pt x="48" y="195"/>
                    <a:pt x="0" y="114"/>
                  </a:cubicBezTo>
                  <a:lnTo>
                    <a:pt x="197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Text Placeholder 3"/>
            <p:cNvSpPr txBox="1">
              <a:spLocks/>
            </p:cNvSpPr>
            <p:nvPr/>
          </p:nvSpPr>
          <p:spPr>
            <a:xfrm rot="5400000" flipH="1">
              <a:off x="5816808" y="2533491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4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Text Placeholder 3"/>
            <p:cNvSpPr txBox="1">
              <a:spLocks/>
            </p:cNvSpPr>
            <p:nvPr/>
          </p:nvSpPr>
          <p:spPr>
            <a:xfrm rot="5400000" flipH="1">
              <a:off x="5809188" y="3204052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3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Text Placeholder 3"/>
            <p:cNvSpPr txBox="1">
              <a:spLocks/>
            </p:cNvSpPr>
            <p:nvPr/>
          </p:nvSpPr>
          <p:spPr>
            <a:xfrm rot="5400000" flipH="1">
              <a:off x="5424022" y="3860775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2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Text Placeholder 3"/>
            <p:cNvSpPr txBox="1">
              <a:spLocks/>
            </p:cNvSpPr>
            <p:nvPr/>
          </p:nvSpPr>
          <p:spPr>
            <a:xfrm rot="5400000" flipH="1">
              <a:off x="4780874" y="4200116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1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Text Placeholder 3"/>
            <p:cNvSpPr txBox="1">
              <a:spLocks/>
            </p:cNvSpPr>
            <p:nvPr/>
          </p:nvSpPr>
          <p:spPr>
            <a:xfrm rot="5400000" flipH="1">
              <a:off x="5446882" y="1839252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5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Text Placeholder 3"/>
            <p:cNvSpPr txBox="1">
              <a:spLocks/>
            </p:cNvSpPr>
            <p:nvPr/>
          </p:nvSpPr>
          <p:spPr>
            <a:xfrm flipH="1">
              <a:off x="4811354" y="1502396"/>
              <a:ext cx="182396" cy="43086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3937" dirty="0">
                  <a:solidFill>
                    <a:schemeClr val="bg1"/>
                  </a:solidFill>
                </a:rPr>
                <a:t>6</a:t>
              </a:r>
              <a:endParaRPr lang="en-US" sz="3937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188758" y="3123907"/>
            <a:ext cx="2481234" cy="2481234"/>
            <a:chOff x="4343400" y="1854885"/>
            <a:chExt cx="457200" cy="457200"/>
          </a:xfrm>
        </p:grpSpPr>
        <p:sp>
          <p:nvSpPr>
            <p:cNvPr id="53" name="Oval 52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Oval 53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5" name="Freeform 135"/>
          <p:cNvSpPr>
            <a:spLocks noEditPoints="1"/>
          </p:cNvSpPr>
          <p:nvPr/>
        </p:nvSpPr>
        <p:spPr bwMode="auto">
          <a:xfrm>
            <a:off x="5997257" y="3959755"/>
            <a:ext cx="864237" cy="80953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6" name="Footer Text"/>
          <p:cNvSpPr txBox="1"/>
          <p:nvPr/>
        </p:nvSpPr>
        <p:spPr>
          <a:xfrm>
            <a:off x="1212923" y="4009669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87" b="1" dirty="0">
                <a:solidFill>
                  <a:schemeClr val="accent3"/>
                </a:solidFill>
              </a:rPr>
              <a:t>Title Goes Here</a:t>
            </a:r>
            <a:br>
              <a:rPr lang="en-US" sz="1406">
                <a:solidFill>
                  <a:schemeClr val="accent6"/>
                </a:solidFill>
              </a:rPr>
            </a:br>
            <a:r>
              <a:rPr lang="zh-CN" altLang="en-US" sz="1406">
                <a:solidFill>
                  <a:schemeClr val="tx1">
                    <a:lumMod val="75000"/>
                    <a:lumOff val="25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ooter Text"/>
          <p:cNvSpPr txBox="1"/>
          <p:nvPr/>
        </p:nvSpPr>
        <p:spPr>
          <a:xfrm>
            <a:off x="1480800" y="2243094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87" b="1" dirty="0">
                <a:solidFill>
                  <a:schemeClr val="accent1"/>
                </a:solidFill>
              </a:rPr>
              <a:t>Title Goes Here</a:t>
            </a:r>
            <a:br>
              <a:rPr lang="en-US" sz="1406">
                <a:solidFill>
                  <a:schemeClr val="accent1"/>
                </a:solidFill>
              </a:rPr>
            </a:br>
            <a:r>
              <a:rPr lang="zh-CN" altLang="en-US" sz="1406">
                <a:solidFill>
                  <a:schemeClr val="tx1">
                    <a:lumMod val="75000"/>
                    <a:lumOff val="25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Footer Text"/>
          <p:cNvSpPr txBox="1"/>
          <p:nvPr/>
        </p:nvSpPr>
        <p:spPr>
          <a:xfrm>
            <a:off x="1628994" y="5793497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87" b="1" dirty="0">
                <a:solidFill>
                  <a:schemeClr val="accent5"/>
                </a:solidFill>
              </a:rPr>
              <a:t>Title Goes Here</a:t>
            </a:r>
            <a:br>
              <a:rPr lang="en-US" sz="1406">
                <a:solidFill>
                  <a:schemeClr val="accent5"/>
                </a:solidFill>
              </a:rPr>
            </a:br>
            <a:r>
              <a:rPr lang="zh-CN" altLang="en-US" sz="1406">
                <a:solidFill>
                  <a:schemeClr val="tx1">
                    <a:lumMod val="75000"/>
                    <a:lumOff val="25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Footer Text"/>
          <p:cNvSpPr txBox="1"/>
          <p:nvPr/>
        </p:nvSpPr>
        <p:spPr>
          <a:xfrm>
            <a:off x="9155446" y="4061012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87" b="1" dirty="0">
                <a:solidFill>
                  <a:schemeClr val="accent4"/>
                </a:solidFill>
              </a:rPr>
              <a:t>Title Goes Here</a:t>
            </a:r>
            <a:br>
              <a:rPr lang="en-US" sz="1406">
                <a:solidFill>
                  <a:schemeClr val="accent3"/>
                </a:solidFill>
              </a:rPr>
            </a:br>
            <a:r>
              <a:rPr lang="zh-CN" altLang="en-US" sz="1406">
                <a:solidFill>
                  <a:schemeClr val="tx1">
                    <a:lumMod val="75000"/>
                    <a:lumOff val="25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Footer Text"/>
          <p:cNvSpPr txBox="1"/>
          <p:nvPr/>
        </p:nvSpPr>
        <p:spPr>
          <a:xfrm>
            <a:off x="8833995" y="2243094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87" b="1" dirty="0">
                <a:solidFill>
                  <a:schemeClr val="accent2"/>
                </a:solidFill>
              </a:rPr>
              <a:t>Title Goes Here</a:t>
            </a:r>
            <a:br>
              <a:rPr lang="en-US" sz="1406">
                <a:solidFill>
                  <a:schemeClr val="accent3"/>
                </a:solidFill>
              </a:rPr>
            </a:br>
            <a:r>
              <a:rPr lang="zh-CN" altLang="en-US" sz="1406">
                <a:solidFill>
                  <a:schemeClr val="tx1">
                    <a:lumMod val="75000"/>
                    <a:lumOff val="25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Footer Text"/>
          <p:cNvSpPr txBox="1"/>
          <p:nvPr/>
        </p:nvSpPr>
        <p:spPr>
          <a:xfrm>
            <a:off x="8726844" y="5793497"/>
            <a:ext cx="2490384" cy="9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87" b="1" dirty="0">
                <a:solidFill>
                  <a:schemeClr val="accent6"/>
                </a:solidFill>
              </a:rPr>
              <a:t>Title Goes Here</a:t>
            </a:r>
            <a:br>
              <a:rPr lang="en-US" sz="1406">
                <a:solidFill>
                  <a:schemeClr val="accent3"/>
                </a:solidFill>
              </a:rPr>
            </a:br>
            <a:r>
              <a:rPr lang="zh-CN" altLang="en-US" sz="1406">
                <a:solidFill>
                  <a:schemeClr val="tx1">
                    <a:lumMod val="75000"/>
                    <a:lumOff val="25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0827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矩形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200"/>
            <a:ext cx="12858044" cy="723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4" descr="党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589" y="913372"/>
            <a:ext cx="2595575" cy="218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6" descr="红丝带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" y="335695"/>
            <a:ext cx="3391771" cy="136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009372" y="3448059"/>
            <a:ext cx="6840009" cy="20426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97212" y="3791606"/>
            <a:ext cx="3184060" cy="6152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8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39714" y="462989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952119" y="462989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239714" y="490269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952119" y="490269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178517" y="3407791"/>
            <a:ext cx="2379237" cy="212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6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721212" y="3453667"/>
            <a:ext cx="0" cy="20370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19915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246681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72255" y="2466817"/>
            <a:ext cx="2569730" cy="20894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010" r="-110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144510" y="2466817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716765" y="2466817"/>
            <a:ext cx="2569730" cy="208943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82" r="-109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289020" y="2466817"/>
            <a:ext cx="2569730" cy="20894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4552792"/>
            <a:ext cx="2569730" cy="208943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886" r="-138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72255" y="4552792"/>
            <a:ext cx="2569730" cy="2089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44510" y="4552792"/>
            <a:ext cx="2569730" cy="208943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82" r="-109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716765" y="4552792"/>
            <a:ext cx="2569730" cy="20894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289020" y="4552792"/>
            <a:ext cx="2569730" cy="208943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461" r="-134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8" name="TextBox 15"/>
          <p:cNvSpPr txBox="1"/>
          <p:nvPr/>
        </p:nvSpPr>
        <p:spPr>
          <a:xfrm>
            <a:off x="367315" y="3505392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367315" y="3213689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TextBox 15"/>
          <p:cNvSpPr txBox="1"/>
          <p:nvPr/>
        </p:nvSpPr>
        <p:spPr>
          <a:xfrm>
            <a:off x="3017210" y="5607891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3017210" y="531618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11119" y="3449409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11119" y="315770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8130385" y="5607891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8130385" y="531618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10808475" y="3440078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10808475" y="314837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1203783" y="1692059"/>
            <a:ext cx="1045118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5621463" y="14003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6131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5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5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200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75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300"/>
                            </p:stCondLst>
                            <p:childTnLst>
                              <p:par>
                                <p:cTn id="1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3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方正正粗黑简体" panose="02000000000000000000" pitchFamily="2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方正正粗黑简体" panose="02000000000000000000" pitchFamily="2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方正正粗黑简体" panose="02000000000000000000" pitchFamily="2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216" r="-162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4047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5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5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3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85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35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799" y="1946562"/>
            <a:ext cx="2586211" cy="29811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6491" r="-364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95112" y="1941004"/>
            <a:ext cx="2586211" cy="29811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6331" r="-363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77425" y="1946562"/>
            <a:ext cx="2586211" cy="29811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6374" r="-363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59738" y="1946559"/>
            <a:ext cx="2586211" cy="298110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780" r="-267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3166" y="5226274"/>
            <a:ext cx="2605844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95112" y="5225554"/>
            <a:ext cx="2586211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77424" y="5224834"/>
            <a:ext cx="2586211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59737" y="5224112"/>
            <a:ext cx="2586214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9109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8"/>
          <p:cNvGrpSpPr/>
          <p:nvPr/>
        </p:nvGrpSpPr>
        <p:grpSpPr>
          <a:xfrm>
            <a:off x="960742" y="2333681"/>
            <a:ext cx="5448291" cy="1147748"/>
            <a:chOff x="644107" y="1330751"/>
            <a:chExt cx="3874553" cy="816221"/>
          </a:xfrm>
        </p:grpSpPr>
        <p:sp>
          <p:nvSpPr>
            <p:cNvPr id="6" name="Rounded Rectangle 5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38"/>
          <p:cNvGrpSpPr/>
          <p:nvPr/>
        </p:nvGrpSpPr>
        <p:grpSpPr>
          <a:xfrm>
            <a:off x="2155464" y="2509112"/>
            <a:ext cx="3686496" cy="729600"/>
            <a:chOff x="885153" y="1438560"/>
            <a:chExt cx="2621652" cy="518855"/>
          </a:xfrm>
        </p:grpSpPr>
        <p:sp>
          <p:nvSpPr>
            <p:cNvPr id="10" name="TextBox 9"/>
            <p:cNvSpPr txBox="1"/>
            <p:nvPr/>
          </p:nvSpPr>
          <p:spPr>
            <a:xfrm>
              <a:off x="885153" y="1438560"/>
              <a:ext cx="1755745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969" b="1" dirty="0">
                  <a:solidFill>
                    <a:schemeClr val="bg1"/>
                  </a:solidFill>
                  <a:latin typeface="+mj-lt"/>
                </a:rPr>
                <a:t>Worldwide Business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85153" y="1649712"/>
              <a:ext cx="2621652" cy="30770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zh-CN" altLang="en-US" sz="1406">
                  <a:solidFill>
                    <a:schemeClr val="bg1"/>
                  </a:solidFill>
                </a:rPr>
                <a:t>请替换文字内容，点击添加相关标题文字，修改文字内容，也可以直接复制你的内容到此。  </a:t>
              </a:r>
              <a:endParaRPr lang="en-US" sz="1406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47"/>
          <p:cNvGrpSpPr/>
          <p:nvPr/>
        </p:nvGrpSpPr>
        <p:grpSpPr>
          <a:xfrm>
            <a:off x="960742" y="3819893"/>
            <a:ext cx="5448291" cy="1147748"/>
            <a:chOff x="644107" y="1330751"/>
            <a:chExt cx="3874553" cy="816221"/>
          </a:xfrm>
        </p:grpSpPr>
        <p:sp>
          <p:nvSpPr>
            <p:cNvPr id="13" name="Rounded Rectangle 12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Isosceles Triangle 14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38"/>
          <p:cNvGrpSpPr/>
          <p:nvPr/>
        </p:nvGrpSpPr>
        <p:grpSpPr>
          <a:xfrm>
            <a:off x="2155464" y="3979550"/>
            <a:ext cx="3686496" cy="729600"/>
            <a:chOff x="885153" y="1438560"/>
            <a:chExt cx="2621652" cy="518855"/>
          </a:xfrm>
        </p:grpSpPr>
        <p:sp>
          <p:nvSpPr>
            <p:cNvPr id="17" name="TextBox 16"/>
            <p:cNvSpPr txBox="1"/>
            <p:nvPr/>
          </p:nvSpPr>
          <p:spPr>
            <a:xfrm>
              <a:off x="885153" y="1438560"/>
              <a:ext cx="1107373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969" b="1" dirty="0">
                  <a:solidFill>
                    <a:schemeClr val="bg1"/>
                  </a:solidFill>
                </a:rPr>
                <a:t>Business To Go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85153" y="1649712"/>
              <a:ext cx="2621652" cy="30770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zh-CN" altLang="en-US" sz="1406">
                  <a:solidFill>
                    <a:schemeClr val="bg1"/>
                  </a:solidFill>
                </a:rPr>
                <a:t>请替换文字内容，点击添加相关标题文字，修改文字内容，也可以直接复制你的内容到此。  </a:t>
              </a:r>
              <a:endParaRPr lang="en-US" sz="1406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55"/>
          <p:cNvGrpSpPr/>
          <p:nvPr/>
        </p:nvGrpSpPr>
        <p:grpSpPr>
          <a:xfrm>
            <a:off x="960742" y="5317208"/>
            <a:ext cx="5448291" cy="1147748"/>
            <a:chOff x="644107" y="1330751"/>
            <a:chExt cx="3874553" cy="816221"/>
          </a:xfrm>
        </p:grpSpPr>
        <p:sp>
          <p:nvSpPr>
            <p:cNvPr id="20" name="Rounded Rectangle 19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Isosceles Triangle 21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38"/>
          <p:cNvGrpSpPr/>
          <p:nvPr/>
        </p:nvGrpSpPr>
        <p:grpSpPr>
          <a:xfrm>
            <a:off x="2155464" y="5498528"/>
            <a:ext cx="3686496" cy="729600"/>
            <a:chOff x="885153" y="1438560"/>
            <a:chExt cx="2621652" cy="518855"/>
          </a:xfrm>
        </p:grpSpPr>
        <p:sp>
          <p:nvSpPr>
            <p:cNvPr id="24" name="TextBox 23"/>
            <p:cNvSpPr txBox="1"/>
            <p:nvPr/>
          </p:nvSpPr>
          <p:spPr>
            <a:xfrm>
              <a:off x="885153" y="1438560"/>
              <a:ext cx="1351190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969" b="1" dirty="0">
                  <a:solidFill>
                    <a:schemeClr val="bg1"/>
                  </a:solidFill>
                </a:rPr>
                <a:t>Creative Solutions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85153" y="1649712"/>
              <a:ext cx="2621652" cy="30770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zh-CN" altLang="en-US" sz="1406">
                  <a:solidFill>
                    <a:schemeClr val="bg1"/>
                  </a:solidFill>
                </a:rPr>
                <a:t>请替换文字内容，点击添加相关标题文字，修改文字内容，也可以直接复制你的内容到此。  </a:t>
              </a:r>
              <a:endParaRPr lang="en-US" sz="1406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64"/>
          <p:cNvGrpSpPr/>
          <p:nvPr/>
        </p:nvGrpSpPr>
        <p:grpSpPr>
          <a:xfrm>
            <a:off x="1088820" y="3960262"/>
            <a:ext cx="814228" cy="790916"/>
            <a:chOff x="735191" y="2518747"/>
            <a:chExt cx="579038" cy="562460"/>
          </a:xfrm>
        </p:grpSpPr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735191" y="2518747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>
                <a:solidFill>
                  <a:schemeClr val="accent2"/>
                </a:solidFill>
                <a:latin typeface="FontAwesome" pitchFamily="2" charset="0"/>
              </a:endParaRPr>
            </a:p>
          </p:txBody>
        </p:sp>
        <p:sp>
          <p:nvSpPr>
            <p:cNvPr id="28" name="Freeform 52"/>
            <p:cNvSpPr>
              <a:spLocks noEditPoints="1"/>
            </p:cNvSpPr>
            <p:nvPr/>
          </p:nvSpPr>
          <p:spPr bwMode="auto">
            <a:xfrm>
              <a:off x="899027" y="2664760"/>
              <a:ext cx="251367" cy="27043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9" name="Group 66"/>
          <p:cNvGrpSpPr/>
          <p:nvPr/>
        </p:nvGrpSpPr>
        <p:grpSpPr>
          <a:xfrm>
            <a:off x="1088820" y="5457578"/>
            <a:ext cx="814228" cy="790916"/>
            <a:chOff x="735191" y="3583563"/>
            <a:chExt cx="579038" cy="562460"/>
          </a:xfrm>
        </p:grpSpPr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735191" y="3583563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31" name="Freeform 103"/>
            <p:cNvSpPr>
              <a:spLocks noEditPoints="1"/>
            </p:cNvSpPr>
            <p:nvPr/>
          </p:nvSpPr>
          <p:spPr bwMode="auto">
            <a:xfrm>
              <a:off x="899027" y="3685335"/>
              <a:ext cx="250504" cy="36887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2" name="Group 81"/>
          <p:cNvGrpSpPr/>
          <p:nvPr/>
        </p:nvGrpSpPr>
        <p:grpSpPr>
          <a:xfrm>
            <a:off x="1088820" y="2474050"/>
            <a:ext cx="814228" cy="790916"/>
            <a:chOff x="735191" y="1461827"/>
            <a:chExt cx="579038" cy="562460"/>
          </a:xfrm>
        </p:grpSpPr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735191" y="1461827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>
                <a:solidFill>
                  <a:schemeClr val="accent1"/>
                </a:solidFill>
                <a:latin typeface="FontAwesome" pitchFamily="2" charset="0"/>
              </a:endParaRPr>
            </a:p>
          </p:txBody>
        </p:sp>
        <p:sp>
          <p:nvSpPr>
            <p:cNvPr id="34" name="Freeform 245"/>
            <p:cNvSpPr>
              <a:spLocks/>
            </p:cNvSpPr>
            <p:nvPr/>
          </p:nvSpPr>
          <p:spPr bwMode="auto">
            <a:xfrm>
              <a:off x="908029" y="1626376"/>
              <a:ext cx="233363" cy="23336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7250399" y="2469831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1"/>
                </a:solidFill>
              </a:rPr>
              <a:t>FAN FLOW CHART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6514086" y="2537888"/>
            <a:ext cx="642902" cy="642902"/>
            <a:chOff x="4343400" y="1854885"/>
            <a:chExt cx="457200" cy="457200"/>
          </a:xfrm>
        </p:grpSpPr>
        <p:sp>
          <p:nvSpPr>
            <p:cNvPr id="37" name="Oval 36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Oval 37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7250399" y="3986415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2"/>
                </a:solidFill>
              </a:rPr>
              <a:t>FAN FLOW CHART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6514086" y="4054472"/>
            <a:ext cx="642902" cy="642902"/>
            <a:chOff x="4343400" y="1854885"/>
            <a:chExt cx="457200" cy="457200"/>
          </a:xfrm>
          <a:solidFill>
            <a:schemeClr val="accent2"/>
          </a:solidFill>
        </p:grpSpPr>
        <p:sp>
          <p:nvSpPr>
            <p:cNvPr id="41" name="Oval 40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Oval 41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7250399" y="5471638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3"/>
                </a:solidFill>
              </a:rPr>
              <a:t>FAN FLOW CHART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6514086" y="5539695"/>
            <a:ext cx="642902" cy="642902"/>
            <a:chOff x="4343400" y="1854885"/>
            <a:chExt cx="457200" cy="457200"/>
          </a:xfrm>
        </p:grpSpPr>
        <p:sp>
          <p:nvSpPr>
            <p:cNvPr id="45" name="Oval 44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Oval 45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7" name="矩形 46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0138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9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7" y="1891723"/>
            <a:ext cx="5681204" cy="2278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9"/>
          <p:cNvSpPr>
            <a:spLocks noChangeArrowheads="1"/>
          </p:cNvSpPr>
          <p:nvPr/>
        </p:nvSpPr>
        <p:spPr bwMode="auto">
          <a:xfrm>
            <a:off x="6861058" y="1886143"/>
            <a:ext cx="301672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800" b="1">
              <a:solidFill>
                <a:schemeClr val="accent1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r>
              <a:rPr lang="en-US" altLang="zh-CN" sz="16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</a:t>
            </a: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TO ADD CAPTION TEXT</a:t>
            </a:r>
            <a:endParaRPr lang="zh-CN" altLang="en-US" sz="16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72"/>
          <p:cNvSpPr>
            <a:spLocks noChangeArrowheads="1"/>
          </p:cNvSpPr>
          <p:nvPr/>
        </p:nvSpPr>
        <p:spPr bwMode="auto">
          <a:xfrm>
            <a:off x="2978361" y="3311765"/>
            <a:ext cx="2324354" cy="738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47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3"/>
          <p:cNvSpPr>
            <a:spLocks noChangeArrowheads="1"/>
          </p:cNvSpPr>
          <p:nvPr/>
        </p:nvSpPr>
        <p:spPr bwMode="auto">
          <a:xfrm>
            <a:off x="3012022" y="2042658"/>
            <a:ext cx="2257028" cy="1353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87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7998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直接连接符 74"/>
          <p:cNvSpPr>
            <a:spLocks noChangeShapeType="1"/>
          </p:cNvSpPr>
          <p:nvPr/>
        </p:nvSpPr>
        <p:spPr bwMode="auto">
          <a:xfrm>
            <a:off x="6271482" y="1886142"/>
            <a:ext cx="0" cy="3953680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69"/>
          <p:cNvSpPr>
            <a:spLocks noChangeArrowheads="1"/>
          </p:cNvSpPr>
          <p:nvPr/>
        </p:nvSpPr>
        <p:spPr bwMode="auto">
          <a:xfrm>
            <a:off x="6861058" y="3009132"/>
            <a:ext cx="301672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800" b="1">
              <a:solidFill>
                <a:schemeClr val="accent2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r>
              <a:rPr lang="en-US" altLang="zh-CN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</a:t>
            </a: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TO ADD CAPTION TEXT</a:t>
            </a:r>
            <a:endParaRPr lang="zh-CN" altLang="en-US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69"/>
          <p:cNvSpPr>
            <a:spLocks noChangeArrowheads="1"/>
          </p:cNvSpPr>
          <p:nvPr/>
        </p:nvSpPr>
        <p:spPr bwMode="auto">
          <a:xfrm>
            <a:off x="6861058" y="4132122"/>
            <a:ext cx="301672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>
                <a:solidFill>
                  <a:schemeClr val="accent3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800" b="1">
              <a:solidFill>
                <a:schemeClr val="accent3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r>
              <a:rPr lang="en-US" altLang="zh-CN" sz="16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</a:t>
            </a:r>
            <a:r>
              <a:rPr lang="en-US" altLang="zh-CN" sz="16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TO ADD CAPTION TEXT</a:t>
            </a:r>
            <a:endParaRPr lang="zh-CN" altLang="en-US" sz="16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69"/>
          <p:cNvSpPr>
            <a:spLocks noChangeArrowheads="1"/>
          </p:cNvSpPr>
          <p:nvPr/>
        </p:nvSpPr>
        <p:spPr bwMode="auto">
          <a:xfrm>
            <a:off x="6861058" y="5255112"/>
            <a:ext cx="301672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>
                <a:solidFill>
                  <a:schemeClr val="accent4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800" b="1">
              <a:solidFill>
                <a:schemeClr val="accent4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r>
              <a:rPr lang="en-US" altLang="zh-CN" sz="16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</a:t>
            </a:r>
            <a:r>
              <a:rPr lang="en-US" altLang="zh-CN" sz="16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TO ADD CAPTION TEXT</a:t>
            </a:r>
            <a:endParaRPr lang="zh-CN" altLang="en-US" sz="16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89" y="1869787"/>
            <a:ext cx="2463119" cy="23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39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  <p:bldP spid="9" grpId="0" animBg="1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63120" y="2410668"/>
            <a:ext cx="2105898" cy="25962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1687" b="1" dirty="0">
                <a:solidFill>
                  <a:schemeClr val="accent1"/>
                </a:solidFill>
              </a:rPr>
              <a:t>WORLDWIDE BUSINESS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63120" y="2685877"/>
            <a:ext cx="3686496" cy="478849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6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63120" y="3840641"/>
            <a:ext cx="3443478" cy="2596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687" b="1" dirty="0">
                <a:solidFill>
                  <a:schemeClr val="accent2"/>
                </a:solidFill>
              </a:rPr>
              <a:t>BUSINESS TO GO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63119" y="4105489"/>
            <a:ext cx="3686497" cy="478849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6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63120" y="5258235"/>
            <a:ext cx="1934056" cy="25962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1687" b="1" dirty="0">
                <a:solidFill>
                  <a:schemeClr val="accent3"/>
                </a:solidFill>
              </a:rPr>
              <a:t>CREATIVE SOLUTIONS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63119" y="5536476"/>
            <a:ext cx="3686497" cy="478849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6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64530" y="2174029"/>
            <a:ext cx="5693916" cy="47595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6" b="1">
                <a:solidFill>
                  <a:schemeClr val="accent1"/>
                </a:solidFill>
              </a:rPr>
              <a:t>请替换文字内容，点击添加相关标题文字，修改文字内容，也可以直接复制你的内容到此。</a:t>
            </a:r>
            <a:r>
              <a:rPr lang="en-US" sz="1406" b="1">
                <a:solidFill>
                  <a:schemeClr val="accent1"/>
                </a:solidFill>
              </a:rPr>
              <a:t>of </a:t>
            </a:r>
            <a:r>
              <a:rPr lang="en-US" sz="1406" b="1" dirty="0">
                <a:solidFill>
                  <a:schemeClr val="accent1"/>
                </a:solidFill>
              </a:rPr>
              <a:t>passages</a:t>
            </a:r>
          </a:p>
          <a:p>
            <a:pPr algn="just"/>
            <a:r>
              <a:rPr lang="zh-CN" altLang="en-US" sz="1406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406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endParaRPr lang="en-US" sz="1406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endParaRPr lang="en-US" sz="1406">
              <a:solidFill>
                <a:srgbClr val="92D050"/>
              </a:solidFill>
            </a:endParaRPr>
          </a:p>
          <a:p>
            <a:pPr algn="just"/>
            <a:endParaRPr lang="en-US" sz="1406" dirty="0">
              <a:solidFill>
                <a:srgbClr val="92D050"/>
              </a:solidFill>
            </a:endParaRPr>
          </a:p>
          <a:p>
            <a:pPr algn="just"/>
            <a:r>
              <a:rPr lang="zh-CN" altLang="en-US" sz="1406" b="1">
                <a:solidFill>
                  <a:schemeClr val="accent2"/>
                </a:solidFill>
              </a:rPr>
              <a:t>请替换文字内容，点击添加相关标题文字，修改文字内容，也可以直接复制你的内容到此。</a:t>
            </a:r>
            <a:r>
              <a:rPr lang="en-US" sz="1406" b="1">
                <a:solidFill>
                  <a:schemeClr val="accent2"/>
                </a:solidFill>
              </a:rPr>
              <a:t>of </a:t>
            </a:r>
            <a:r>
              <a:rPr lang="en-US" sz="1406" b="1" dirty="0">
                <a:solidFill>
                  <a:schemeClr val="accent2"/>
                </a:solidFill>
              </a:rPr>
              <a:t>passages</a:t>
            </a:r>
          </a:p>
          <a:p>
            <a:pPr algn="just"/>
            <a:r>
              <a:rPr lang="zh-CN" altLang="en-US" sz="1406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406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endParaRPr lang="en-US" sz="1406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r>
              <a:rPr lang="zh-CN" altLang="en-US" sz="1406" b="1">
                <a:solidFill>
                  <a:schemeClr val="accent3"/>
                </a:solidFill>
              </a:rPr>
              <a:t>请替换文字内容，点击添加相关标题文字，修改文字内容，也可以直接复制你的内容到此。</a:t>
            </a:r>
            <a:r>
              <a:rPr lang="en-US" sz="1406" b="1">
                <a:solidFill>
                  <a:schemeClr val="accent3"/>
                </a:solidFill>
              </a:rPr>
              <a:t>of </a:t>
            </a:r>
            <a:r>
              <a:rPr lang="en-US" sz="1406" b="1" dirty="0">
                <a:solidFill>
                  <a:schemeClr val="accent3"/>
                </a:solidFill>
              </a:rPr>
              <a:t>passages</a:t>
            </a:r>
          </a:p>
          <a:p>
            <a:pPr algn="just"/>
            <a:r>
              <a:rPr lang="zh-CN" altLang="en-US" sz="1406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406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5849614" y="2389003"/>
            <a:ext cx="0" cy="386157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1068797" y="2389003"/>
            <a:ext cx="1017784" cy="988645"/>
            <a:chOff x="759824" y="1438589"/>
            <a:chExt cx="723797" cy="703075"/>
          </a:xfrm>
        </p:grpSpPr>
        <p:sp>
          <p:nvSpPr>
            <p:cNvPr id="14" name="Oval 13"/>
            <p:cNvSpPr/>
            <p:nvPr/>
          </p:nvSpPr>
          <p:spPr>
            <a:xfrm>
              <a:off x="759824" y="1438589"/>
              <a:ext cx="723797" cy="703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3937" b="1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936537" y="1604941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068797" y="3804581"/>
            <a:ext cx="1017784" cy="988648"/>
            <a:chOff x="759824" y="2445278"/>
            <a:chExt cx="723797" cy="703077"/>
          </a:xfrm>
        </p:grpSpPr>
        <p:sp>
          <p:nvSpPr>
            <p:cNvPr id="17" name="Oval 16"/>
            <p:cNvSpPr/>
            <p:nvPr/>
          </p:nvSpPr>
          <p:spPr>
            <a:xfrm>
              <a:off x="759824" y="2445278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937" dirty="0"/>
            </a:p>
          </p:txBody>
        </p:sp>
        <p:sp>
          <p:nvSpPr>
            <p:cNvPr id="18" name="Freeform 245"/>
            <p:cNvSpPr>
              <a:spLocks/>
            </p:cNvSpPr>
            <p:nvPr/>
          </p:nvSpPr>
          <p:spPr bwMode="auto">
            <a:xfrm>
              <a:off x="955916" y="2631010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068797" y="5222175"/>
            <a:ext cx="1017784" cy="988648"/>
            <a:chOff x="759824" y="3453400"/>
            <a:chExt cx="723797" cy="703077"/>
          </a:xfrm>
        </p:grpSpPr>
        <p:sp>
          <p:nvSpPr>
            <p:cNvPr id="20" name="Oval 19"/>
            <p:cNvSpPr/>
            <p:nvPr/>
          </p:nvSpPr>
          <p:spPr>
            <a:xfrm>
              <a:off x="759824" y="345340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500" dirty="0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973402" y="3588251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4250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矩形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200"/>
            <a:ext cx="12858044" cy="723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4" descr="党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589" y="913372"/>
            <a:ext cx="2595575" cy="218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6" descr="红丝带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" y="335695"/>
            <a:ext cx="3391771" cy="136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009372" y="3448059"/>
            <a:ext cx="6840009" cy="20426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97212" y="3791606"/>
            <a:ext cx="3184060" cy="6152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8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39714" y="462989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952119" y="462989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239714" y="490269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952119" y="490269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178517" y="3407791"/>
            <a:ext cx="2379237" cy="212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6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721212" y="3453667"/>
            <a:ext cx="0" cy="20370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4814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44799" y="2510832"/>
            <a:ext cx="2520000" cy="287924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4593" b="-15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73391" y="2510830"/>
            <a:ext cx="2520000" cy="287924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870" r="-278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9237687" y="2510831"/>
            <a:ext cx="2520000" cy="28792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569" r="-38465"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方正正粗黑简体" panose="02000000000000000000" pitchFamily="2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909095" y="2510829"/>
            <a:ext cx="2520000" cy="28792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75" r="-3575"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方正正粗黑简体" panose="02000000000000000000" pitchFamily="2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1452879" y="6116196"/>
            <a:ext cx="2103840" cy="3539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6780393" y="6116196"/>
            <a:ext cx="2105996" cy="3539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1646004" y="576454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6974596" y="576454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AutoShape 9"/>
          <p:cNvSpPr>
            <a:spLocks/>
          </p:cNvSpPr>
          <p:nvPr/>
        </p:nvSpPr>
        <p:spPr bwMode="auto">
          <a:xfrm>
            <a:off x="4117175" y="1927880"/>
            <a:ext cx="2103840" cy="3539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7" name="AutoShape 11"/>
          <p:cNvSpPr>
            <a:spLocks/>
          </p:cNvSpPr>
          <p:nvPr/>
        </p:nvSpPr>
        <p:spPr bwMode="auto">
          <a:xfrm>
            <a:off x="9444689" y="1927880"/>
            <a:ext cx="2105996" cy="3539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>
            <a:off x="4310300" y="1576227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9638892" y="1576227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矩形 13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6202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7" grpId="0"/>
      <p:bldP spid="34832" grpId="0" autoUpdateAnimBg="0"/>
      <p:bldP spid="34833" grpId="0" autoUpdateAnimBg="0"/>
      <p:bldP spid="16" grpId="0"/>
      <p:bldP spid="17" grpId="0"/>
      <p:bldP spid="18" grpId="0" autoUpdateAnimBg="0"/>
      <p:bldP spid="1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48419" y="3545423"/>
            <a:ext cx="694067" cy="2500608"/>
            <a:chOff x="669035" y="1189182"/>
            <a:chExt cx="864105" cy="2822743"/>
          </a:xfrm>
        </p:grpSpPr>
        <p:sp>
          <p:nvSpPr>
            <p:cNvPr id="6" name="Rounded Rectangle 27"/>
            <p:cNvSpPr/>
            <p:nvPr/>
          </p:nvSpPr>
          <p:spPr>
            <a:xfrm>
              <a:off x="669035" y="3781497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ounded Rectangle 28"/>
            <p:cNvSpPr/>
            <p:nvPr/>
          </p:nvSpPr>
          <p:spPr>
            <a:xfrm>
              <a:off x="669035" y="3493462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ounded Rectangle 29"/>
            <p:cNvSpPr/>
            <p:nvPr/>
          </p:nvSpPr>
          <p:spPr>
            <a:xfrm>
              <a:off x="669035" y="3205427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ounded Rectangle 30"/>
            <p:cNvSpPr/>
            <p:nvPr/>
          </p:nvSpPr>
          <p:spPr>
            <a:xfrm>
              <a:off x="669035" y="2917392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ounded Rectangle 31"/>
            <p:cNvSpPr/>
            <p:nvPr/>
          </p:nvSpPr>
          <p:spPr>
            <a:xfrm>
              <a:off x="669035" y="2629357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ounded Rectangle 32"/>
            <p:cNvSpPr/>
            <p:nvPr/>
          </p:nvSpPr>
          <p:spPr>
            <a:xfrm>
              <a:off x="669035" y="2341322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ounded Rectangle 33"/>
            <p:cNvSpPr/>
            <p:nvPr/>
          </p:nvSpPr>
          <p:spPr>
            <a:xfrm>
              <a:off x="669035" y="2053287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ounded Rectangle 34"/>
            <p:cNvSpPr/>
            <p:nvPr/>
          </p:nvSpPr>
          <p:spPr>
            <a:xfrm>
              <a:off x="669035" y="1765252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ounded Rectangle 35"/>
            <p:cNvSpPr/>
            <p:nvPr/>
          </p:nvSpPr>
          <p:spPr>
            <a:xfrm>
              <a:off x="669035" y="1477217"/>
              <a:ext cx="864105" cy="2304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ounded Rectangle 36"/>
            <p:cNvSpPr/>
            <p:nvPr/>
          </p:nvSpPr>
          <p:spPr>
            <a:xfrm>
              <a:off x="669035" y="1189182"/>
              <a:ext cx="864105" cy="2304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051631" y="3545423"/>
            <a:ext cx="694067" cy="2500608"/>
            <a:chOff x="1572768" y="1880466"/>
            <a:chExt cx="561758" cy="2534708"/>
          </a:xfrm>
        </p:grpSpPr>
        <p:sp>
          <p:nvSpPr>
            <p:cNvPr id="17" name="Rounded Rectangle 38"/>
            <p:cNvSpPr/>
            <p:nvPr/>
          </p:nvSpPr>
          <p:spPr>
            <a:xfrm>
              <a:off x="1572768" y="4208259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ounded Rectangle 39"/>
            <p:cNvSpPr/>
            <p:nvPr/>
          </p:nvSpPr>
          <p:spPr>
            <a:xfrm>
              <a:off x="1572768" y="3949615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ounded Rectangle 40"/>
            <p:cNvSpPr/>
            <p:nvPr/>
          </p:nvSpPr>
          <p:spPr>
            <a:xfrm>
              <a:off x="1572768" y="3690972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ounded Rectangle 41"/>
            <p:cNvSpPr/>
            <p:nvPr/>
          </p:nvSpPr>
          <p:spPr>
            <a:xfrm>
              <a:off x="1572768" y="3432328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ounded Rectangle 42"/>
            <p:cNvSpPr/>
            <p:nvPr/>
          </p:nvSpPr>
          <p:spPr>
            <a:xfrm>
              <a:off x="1572768" y="3173684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ounded Rectangle 43"/>
            <p:cNvSpPr/>
            <p:nvPr/>
          </p:nvSpPr>
          <p:spPr>
            <a:xfrm>
              <a:off x="1572768" y="2915041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ounded Rectangle 44"/>
            <p:cNvSpPr/>
            <p:nvPr/>
          </p:nvSpPr>
          <p:spPr>
            <a:xfrm>
              <a:off x="1572768" y="2656397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ounded Rectangle 45"/>
            <p:cNvSpPr/>
            <p:nvPr/>
          </p:nvSpPr>
          <p:spPr>
            <a:xfrm>
              <a:off x="1572768" y="2397753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ounded Rectangle 46"/>
            <p:cNvSpPr/>
            <p:nvPr/>
          </p:nvSpPr>
          <p:spPr>
            <a:xfrm>
              <a:off x="1572768" y="2139110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ounded Rectangle 47"/>
            <p:cNvSpPr/>
            <p:nvPr/>
          </p:nvSpPr>
          <p:spPr>
            <a:xfrm>
              <a:off x="1572768" y="1880466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154844" y="3545423"/>
            <a:ext cx="694067" cy="2500608"/>
            <a:chOff x="2476500" y="1880466"/>
            <a:chExt cx="561758" cy="2534708"/>
          </a:xfrm>
        </p:grpSpPr>
        <p:sp>
          <p:nvSpPr>
            <p:cNvPr id="28" name="Rounded Rectangle 49"/>
            <p:cNvSpPr/>
            <p:nvPr/>
          </p:nvSpPr>
          <p:spPr>
            <a:xfrm>
              <a:off x="2476500" y="4208259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ounded Rectangle 50"/>
            <p:cNvSpPr/>
            <p:nvPr/>
          </p:nvSpPr>
          <p:spPr>
            <a:xfrm>
              <a:off x="2476500" y="3949615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ounded Rectangle 51"/>
            <p:cNvSpPr/>
            <p:nvPr/>
          </p:nvSpPr>
          <p:spPr>
            <a:xfrm>
              <a:off x="2476500" y="3690972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ounded Rectangle 52"/>
            <p:cNvSpPr/>
            <p:nvPr/>
          </p:nvSpPr>
          <p:spPr>
            <a:xfrm>
              <a:off x="2476500" y="3432328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ounded Rectangle 53"/>
            <p:cNvSpPr/>
            <p:nvPr/>
          </p:nvSpPr>
          <p:spPr>
            <a:xfrm>
              <a:off x="2476500" y="3173684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ounded Rectangle 54"/>
            <p:cNvSpPr/>
            <p:nvPr/>
          </p:nvSpPr>
          <p:spPr>
            <a:xfrm>
              <a:off x="2476500" y="2915041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ounded Rectangle 55"/>
            <p:cNvSpPr/>
            <p:nvPr/>
          </p:nvSpPr>
          <p:spPr>
            <a:xfrm>
              <a:off x="2476500" y="2656397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ounded Rectangle 56"/>
            <p:cNvSpPr/>
            <p:nvPr/>
          </p:nvSpPr>
          <p:spPr>
            <a:xfrm>
              <a:off x="2476500" y="2397753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57"/>
            <p:cNvSpPr/>
            <p:nvPr/>
          </p:nvSpPr>
          <p:spPr>
            <a:xfrm>
              <a:off x="2476500" y="2139110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ounded Rectangle 58"/>
            <p:cNvSpPr/>
            <p:nvPr/>
          </p:nvSpPr>
          <p:spPr>
            <a:xfrm>
              <a:off x="2476500" y="1880466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258057" y="3545423"/>
            <a:ext cx="694067" cy="2500608"/>
            <a:chOff x="3380232" y="1880466"/>
            <a:chExt cx="561758" cy="2534708"/>
          </a:xfrm>
        </p:grpSpPr>
        <p:sp>
          <p:nvSpPr>
            <p:cNvPr id="39" name="Rounded Rectangle 60"/>
            <p:cNvSpPr/>
            <p:nvPr/>
          </p:nvSpPr>
          <p:spPr>
            <a:xfrm>
              <a:off x="3380232" y="4208259"/>
              <a:ext cx="561758" cy="2069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ounded Rectangle 61"/>
            <p:cNvSpPr/>
            <p:nvPr/>
          </p:nvSpPr>
          <p:spPr>
            <a:xfrm>
              <a:off x="3380232" y="3949615"/>
              <a:ext cx="561758" cy="2069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ounded Rectangle 62"/>
            <p:cNvSpPr/>
            <p:nvPr/>
          </p:nvSpPr>
          <p:spPr>
            <a:xfrm>
              <a:off x="3380232" y="3690972"/>
              <a:ext cx="561758" cy="2069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ounded Rectangle 63"/>
            <p:cNvSpPr/>
            <p:nvPr/>
          </p:nvSpPr>
          <p:spPr>
            <a:xfrm>
              <a:off x="3380232" y="3432328"/>
              <a:ext cx="561758" cy="2069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ounded Rectangle 64"/>
            <p:cNvSpPr/>
            <p:nvPr/>
          </p:nvSpPr>
          <p:spPr>
            <a:xfrm>
              <a:off x="3380232" y="3173684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ounded Rectangle 65"/>
            <p:cNvSpPr/>
            <p:nvPr/>
          </p:nvSpPr>
          <p:spPr>
            <a:xfrm>
              <a:off x="3380232" y="2915041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ounded Rectangle 66"/>
            <p:cNvSpPr/>
            <p:nvPr/>
          </p:nvSpPr>
          <p:spPr>
            <a:xfrm>
              <a:off x="3380232" y="2656397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ounded Rectangle 67"/>
            <p:cNvSpPr/>
            <p:nvPr/>
          </p:nvSpPr>
          <p:spPr>
            <a:xfrm>
              <a:off x="3380232" y="2397753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ounded Rectangle 68"/>
            <p:cNvSpPr/>
            <p:nvPr/>
          </p:nvSpPr>
          <p:spPr>
            <a:xfrm>
              <a:off x="3380232" y="2139110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ounded Rectangle 69"/>
            <p:cNvSpPr/>
            <p:nvPr/>
          </p:nvSpPr>
          <p:spPr>
            <a:xfrm>
              <a:off x="3380232" y="1880466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333583" y="3545423"/>
            <a:ext cx="694067" cy="2500608"/>
            <a:chOff x="4240670" y="1880466"/>
            <a:chExt cx="561758" cy="2534708"/>
          </a:xfrm>
        </p:grpSpPr>
        <p:sp>
          <p:nvSpPr>
            <p:cNvPr id="50" name="Rounded Rectangle 71"/>
            <p:cNvSpPr/>
            <p:nvPr/>
          </p:nvSpPr>
          <p:spPr>
            <a:xfrm>
              <a:off x="4240670" y="4208259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ounded Rectangle 72"/>
            <p:cNvSpPr/>
            <p:nvPr/>
          </p:nvSpPr>
          <p:spPr>
            <a:xfrm>
              <a:off x="4240670" y="3949615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ounded Rectangle 73"/>
            <p:cNvSpPr/>
            <p:nvPr/>
          </p:nvSpPr>
          <p:spPr>
            <a:xfrm>
              <a:off x="4240670" y="3690972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ounded Rectangle 74"/>
            <p:cNvSpPr/>
            <p:nvPr/>
          </p:nvSpPr>
          <p:spPr>
            <a:xfrm>
              <a:off x="4240670" y="3432328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ounded Rectangle 75"/>
            <p:cNvSpPr/>
            <p:nvPr/>
          </p:nvSpPr>
          <p:spPr>
            <a:xfrm>
              <a:off x="4240670" y="3173684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ounded Rectangle 76"/>
            <p:cNvSpPr/>
            <p:nvPr/>
          </p:nvSpPr>
          <p:spPr>
            <a:xfrm>
              <a:off x="4240670" y="2915041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ounded Rectangle 77"/>
            <p:cNvSpPr/>
            <p:nvPr/>
          </p:nvSpPr>
          <p:spPr>
            <a:xfrm>
              <a:off x="4240670" y="2656397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ounded Rectangle 78"/>
            <p:cNvSpPr/>
            <p:nvPr/>
          </p:nvSpPr>
          <p:spPr>
            <a:xfrm>
              <a:off x="4240670" y="2397753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Rounded Rectangle 79"/>
            <p:cNvSpPr/>
            <p:nvPr/>
          </p:nvSpPr>
          <p:spPr>
            <a:xfrm>
              <a:off x="4240670" y="2139110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Rounded Rectangle 80"/>
            <p:cNvSpPr/>
            <p:nvPr/>
          </p:nvSpPr>
          <p:spPr>
            <a:xfrm>
              <a:off x="4240670" y="1880466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0" name="Group 279"/>
          <p:cNvGrpSpPr/>
          <p:nvPr/>
        </p:nvGrpSpPr>
        <p:grpSpPr>
          <a:xfrm>
            <a:off x="927241" y="2686561"/>
            <a:ext cx="715246" cy="715241"/>
            <a:chOff x="846989" y="1401020"/>
            <a:chExt cx="877416" cy="877416"/>
          </a:xfrm>
          <a:effectLst/>
        </p:grpSpPr>
        <p:sp>
          <p:nvSpPr>
            <p:cNvPr id="61" name="Teardrop 6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6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90%</a:t>
              </a:r>
            </a:p>
          </p:txBody>
        </p:sp>
      </p:grpSp>
      <p:grpSp>
        <p:nvGrpSpPr>
          <p:cNvPr id="63" name="Group 279"/>
          <p:cNvGrpSpPr/>
          <p:nvPr/>
        </p:nvGrpSpPr>
        <p:grpSpPr>
          <a:xfrm>
            <a:off x="2026179" y="2686561"/>
            <a:ext cx="715246" cy="715241"/>
            <a:chOff x="846989" y="1401020"/>
            <a:chExt cx="877416" cy="877416"/>
          </a:xfrm>
          <a:effectLst/>
        </p:grpSpPr>
        <p:sp>
          <p:nvSpPr>
            <p:cNvPr id="64" name="Teardrop 6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6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80%</a:t>
              </a:r>
            </a:p>
          </p:txBody>
        </p:sp>
      </p:grpSp>
      <p:grpSp>
        <p:nvGrpSpPr>
          <p:cNvPr id="66" name="Group 279"/>
          <p:cNvGrpSpPr/>
          <p:nvPr/>
        </p:nvGrpSpPr>
        <p:grpSpPr>
          <a:xfrm>
            <a:off x="3125117" y="2686561"/>
            <a:ext cx="715246" cy="715241"/>
            <a:chOff x="846989" y="1401020"/>
            <a:chExt cx="877416" cy="877416"/>
          </a:xfrm>
          <a:effectLst/>
        </p:grpSpPr>
        <p:sp>
          <p:nvSpPr>
            <p:cNvPr id="67" name="Teardrop 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6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70%</a:t>
              </a:r>
            </a:p>
          </p:txBody>
        </p:sp>
      </p:grpSp>
      <p:grpSp>
        <p:nvGrpSpPr>
          <p:cNvPr id="69" name="Group 279"/>
          <p:cNvGrpSpPr/>
          <p:nvPr/>
        </p:nvGrpSpPr>
        <p:grpSpPr>
          <a:xfrm>
            <a:off x="4224055" y="2686563"/>
            <a:ext cx="715246" cy="715240"/>
            <a:chOff x="846989" y="1401020"/>
            <a:chExt cx="877416" cy="877416"/>
          </a:xfrm>
          <a:effectLst/>
        </p:grpSpPr>
        <p:sp>
          <p:nvSpPr>
            <p:cNvPr id="70" name="Teardrop 6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6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70%</a:t>
              </a:r>
            </a:p>
          </p:txBody>
        </p:sp>
      </p:grpSp>
      <p:grpSp>
        <p:nvGrpSpPr>
          <p:cNvPr id="72" name="Group 279"/>
          <p:cNvGrpSpPr/>
          <p:nvPr/>
        </p:nvGrpSpPr>
        <p:grpSpPr>
          <a:xfrm>
            <a:off x="5322994" y="2686563"/>
            <a:ext cx="715246" cy="715240"/>
            <a:chOff x="846989" y="1401020"/>
            <a:chExt cx="877416" cy="877416"/>
          </a:xfrm>
          <a:effectLst/>
        </p:grpSpPr>
        <p:sp>
          <p:nvSpPr>
            <p:cNvPr id="73" name="Teardrop 7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4" name="Oval 7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6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70%</a:t>
              </a: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7283898" y="2151776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1"/>
                </a:solidFill>
              </a:rPr>
              <a:t>Title Gose Here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6547585" y="2219832"/>
            <a:ext cx="642902" cy="642902"/>
            <a:chOff x="4343400" y="1854885"/>
            <a:chExt cx="457200" cy="457200"/>
          </a:xfrm>
        </p:grpSpPr>
        <p:sp>
          <p:nvSpPr>
            <p:cNvPr id="77" name="Oval 76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Oval 77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7279602" y="3053463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2"/>
                </a:solidFill>
              </a:rPr>
              <a:t>Title Gose Here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6543289" y="3121520"/>
            <a:ext cx="642902" cy="642902"/>
            <a:chOff x="4343400" y="1854885"/>
            <a:chExt cx="457200" cy="457200"/>
          </a:xfrm>
          <a:solidFill>
            <a:schemeClr val="accent2"/>
          </a:solidFill>
        </p:grpSpPr>
        <p:sp>
          <p:nvSpPr>
            <p:cNvPr id="81" name="Oval 80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Oval 81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7275305" y="3955150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3"/>
                </a:solidFill>
              </a:rPr>
              <a:t>Title Gose Here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6538992" y="4023207"/>
            <a:ext cx="642902" cy="642902"/>
            <a:chOff x="4343400" y="1854885"/>
            <a:chExt cx="457200" cy="457200"/>
          </a:xfrm>
        </p:grpSpPr>
        <p:sp>
          <p:nvSpPr>
            <p:cNvPr id="85" name="Oval 84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Oval 85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7271007" y="4856837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4"/>
                </a:solidFill>
              </a:rPr>
              <a:t>Title Gose Here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6534695" y="4924894"/>
            <a:ext cx="642902" cy="642902"/>
            <a:chOff x="4343400" y="1854885"/>
            <a:chExt cx="457200" cy="457200"/>
          </a:xfrm>
        </p:grpSpPr>
        <p:sp>
          <p:nvSpPr>
            <p:cNvPr id="89" name="Oval 88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Oval 89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7266710" y="5758524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5"/>
                </a:solidFill>
              </a:rPr>
              <a:t>Title Gose Here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6530397" y="5826581"/>
            <a:ext cx="642902" cy="642902"/>
            <a:chOff x="4343400" y="1854885"/>
            <a:chExt cx="457200" cy="457200"/>
          </a:xfrm>
        </p:grpSpPr>
        <p:sp>
          <p:nvSpPr>
            <p:cNvPr id="93" name="Oval 92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5"/>
                </a:solidFill>
              </a:endParaRPr>
            </a:p>
          </p:txBody>
        </p:sp>
        <p:sp>
          <p:nvSpPr>
            <p:cNvPr id="94" name="Oval 93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3309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9" grpId="0"/>
      <p:bldP spid="83" grpId="0"/>
      <p:bldP spid="87" grpId="0"/>
      <p:bldP spid="9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440668" y="4791752"/>
            <a:ext cx="2257418" cy="3251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bg1"/>
                </a:solidFill>
                <a:latin typeface="+mj-lt"/>
              </a:rPr>
              <a:t>Title Gose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>
                <a:solidFill>
                  <a:schemeClr val="bg1"/>
                </a:solidFill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  </a:t>
            </a:r>
            <a:r>
              <a:rPr lang="en-US" sz="1406">
                <a:solidFill>
                  <a:schemeClr val="bg1"/>
                </a:solidFill>
              </a:rPr>
              <a:t>  </a:t>
            </a:r>
            <a:r>
              <a:rPr lang="zh-CN" altLang="en-US" sz="1406">
                <a:solidFill>
                  <a:schemeClr val="bg1"/>
                </a:solidFill>
              </a:rPr>
              <a:t>请替换文字内容，点击添加相关标题文字，修改文字内容，也可以直接复制你的内容到此。</a:t>
            </a:r>
            <a:r>
              <a:rPr lang="en-US" sz="1406">
                <a:solidFill>
                  <a:schemeClr val="bg1"/>
                </a:solidFill>
              </a:rPr>
              <a:t>of </a:t>
            </a:r>
            <a:r>
              <a:rPr lang="en-US" sz="1406" dirty="0">
                <a:solidFill>
                  <a:schemeClr val="bg1"/>
                </a:solidFill>
              </a:rPr>
              <a:t>Lorem</a:t>
            </a:r>
            <a:br>
              <a:rPr lang="en-US" sz="1406" dirty="0">
                <a:solidFill>
                  <a:schemeClr val="bg1"/>
                </a:solidFill>
              </a:rPr>
            </a:br>
            <a:r>
              <a:rPr lang="en-US" sz="1406" dirty="0">
                <a:solidFill>
                  <a:schemeClr val="bg1"/>
                </a:solidFill>
              </a:rPr>
              <a:t>Ipsum available,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08513" y="2263362"/>
            <a:ext cx="2257418" cy="3251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bg1"/>
                </a:solidFill>
                <a:latin typeface="+mj-lt"/>
              </a:rPr>
              <a:t>Title Gose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>
                <a:solidFill>
                  <a:schemeClr val="bg1"/>
                </a:solidFill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  </a:t>
            </a:r>
            <a:r>
              <a:rPr lang="en-US" sz="1406">
                <a:solidFill>
                  <a:schemeClr val="bg1"/>
                </a:solidFill>
              </a:rPr>
              <a:t>  </a:t>
            </a:r>
            <a:r>
              <a:rPr lang="zh-CN" altLang="en-US" sz="1406">
                <a:solidFill>
                  <a:schemeClr val="bg1"/>
                </a:solidFill>
              </a:rPr>
              <a:t>请替换文字内容，点击添加相关标题文字，修改文字内容，也可以直接复制你的内容到此。</a:t>
            </a:r>
            <a:r>
              <a:rPr lang="en-US" sz="1406">
                <a:solidFill>
                  <a:schemeClr val="bg1"/>
                </a:solidFill>
              </a:rPr>
              <a:t>of </a:t>
            </a:r>
            <a:r>
              <a:rPr lang="en-US" sz="1406" dirty="0">
                <a:solidFill>
                  <a:schemeClr val="bg1"/>
                </a:solidFill>
              </a:rPr>
              <a:t>Lorem</a:t>
            </a:r>
            <a:br>
              <a:rPr lang="en-US" sz="1406" dirty="0">
                <a:solidFill>
                  <a:schemeClr val="bg1"/>
                </a:solidFill>
              </a:rPr>
            </a:br>
            <a:r>
              <a:rPr lang="en-US" sz="1406" dirty="0">
                <a:solidFill>
                  <a:schemeClr val="bg1"/>
                </a:solidFill>
              </a:rPr>
              <a:t>Ipsum available,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76357" y="4791752"/>
            <a:ext cx="2257418" cy="3251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bg1"/>
                </a:solidFill>
                <a:latin typeface="+mj-lt"/>
              </a:rPr>
              <a:t>Title Gose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>
                <a:solidFill>
                  <a:schemeClr val="bg1"/>
                </a:solidFill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  </a:t>
            </a:r>
            <a:r>
              <a:rPr lang="en-US" sz="1406">
                <a:solidFill>
                  <a:schemeClr val="bg1"/>
                </a:solidFill>
              </a:rPr>
              <a:t>  </a:t>
            </a:r>
            <a:r>
              <a:rPr lang="zh-CN" altLang="en-US" sz="1406">
                <a:solidFill>
                  <a:schemeClr val="bg1"/>
                </a:solidFill>
              </a:rPr>
              <a:t>请替换文字内容，点击添加相关标题文字，修改文字内容，也可以直接复制你的内容到此。</a:t>
            </a:r>
            <a:r>
              <a:rPr lang="en-US" sz="1406">
                <a:solidFill>
                  <a:schemeClr val="bg1"/>
                </a:solidFill>
              </a:rPr>
              <a:t>of </a:t>
            </a:r>
            <a:r>
              <a:rPr lang="en-US" sz="1406" dirty="0">
                <a:solidFill>
                  <a:schemeClr val="bg1"/>
                </a:solidFill>
              </a:rPr>
              <a:t>Lorem</a:t>
            </a:r>
            <a:br>
              <a:rPr lang="en-US" sz="1406" dirty="0">
                <a:solidFill>
                  <a:schemeClr val="bg1"/>
                </a:solidFill>
              </a:rPr>
            </a:br>
            <a:r>
              <a:rPr lang="en-US" sz="1406" dirty="0">
                <a:solidFill>
                  <a:schemeClr val="bg1"/>
                </a:solidFill>
              </a:rPr>
              <a:t>Ipsum available,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44202" y="2263362"/>
            <a:ext cx="2257418" cy="3251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bg1"/>
                </a:solidFill>
                <a:latin typeface="+mj-lt"/>
              </a:rPr>
              <a:t>Title Gose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>
                <a:solidFill>
                  <a:schemeClr val="bg1"/>
                </a:solidFill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  </a:t>
            </a:r>
            <a:r>
              <a:rPr lang="en-US" sz="1406">
                <a:solidFill>
                  <a:schemeClr val="bg1"/>
                </a:solidFill>
              </a:rPr>
              <a:t>  </a:t>
            </a:r>
            <a:r>
              <a:rPr lang="zh-CN" altLang="en-US" sz="1406">
                <a:solidFill>
                  <a:schemeClr val="bg1"/>
                </a:solidFill>
              </a:rPr>
              <a:t>请替换文字内容，点击添加相关标题文字，修改文字内容，也可以直接复制你的内容到此。</a:t>
            </a:r>
            <a:r>
              <a:rPr lang="en-US" sz="1406">
                <a:solidFill>
                  <a:schemeClr val="bg1"/>
                </a:solidFill>
              </a:rPr>
              <a:t>of </a:t>
            </a:r>
            <a:r>
              <a:rPr lang="en-US" sz="1406" dirty="0">
                <a:solidFill>
                  <a:schemeClr val="bg1"/>
                </a:solidFill>
              </a:rPr>
              <a:t>Lorem</a:t>
            </a:r>
            <a:br>
              <a:rPr lang="en-US" sz="1406" dirty="0">
                <a:solidFill>
                  <a:schemeClr val="bg1"/>
                </a:solidFill>
              </a:rPr>
            </a:br>
            <a:r>
              <a:rPr lang="en-US" sz="1406" dirty="0">
                <a:solidFill>
                  <a:schemeClr val="bg1"/>
                </a:solidFill>
              </a:rPr>
              <a:t>Ipsum available,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Picture Placeholder 20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0" name="矩形 9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0177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3" y="6605209"/>
            <a:ext cx="12858044" cy="1184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711225" y="3168805"/>
            <a:ext cx="1229018" cy="122900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770516" y="3771520"/>
            <a:ext cx="1169725" cy="2833686"/>
          </a:xfrm>
          <a:custGeom>
            <a:avLst/>
            <a:gdLst/>
            <a:ahLst/>
            <a:cxnLst>
              <a:cxn ang="0">
                <a:pos x="109" y="0"/>
              </a:cxn>
              <a:cxn ang="0">
                <a:pos x="110" y="585"/>
              </a:cxn>
              <a:cxn ang="0">
                <a:pos x="110" y="586"/>
              </a:cxn>
              <a:cxn ang="0">
                <a:pos x="116" y="619"/>
              </a:cxn>
              <a:cxn ang="0">
                <a:pos x="121" y="629"/>
              </a:cxn>
              <a:cxn ang="0">
                <a:pos x="147" y="656"/>
              </a:cxn>
              <a:cxn ang="0">
                <a:pos x="203" y="676"/>
              </a:cxn>
              <a:cxn ang="0">
                <a:pos x="0" y="676"/>
              </a:cxn>
              <a:cxn ang="0">
                <a:pos x="62" y="650"/>
              </a:cxn>
              <a:cxn ang="0">
                <a:pos x="78" y="629"/>
              </a:cxn>
              <a:cxn ang="0">
                <a:pos x="82" y="619"/>
              </a:cxn>
              <a:cxn ang="0">
                <a:pos x="88" y="586"/>
              </a:cxn>
              <a:cxn ang="0">
                <a:pos x="88" y="585"/>
              </a:cxn>
              <a:cxn ang="0">
                <a:pos x="88" y="0"/>
              </a:cxn>
              <a:cxn ang="0">
                <a:pos x="109" y="0"/>
              </a:cxn>
            </a:cxnLst>
            <a:rect l="0" t="0" r="r" b="b"/>
            <a:pathLst>
              <a:path w="203" h="676">
                <a:moveTo>
                  <a:pt x="109" y="0"/>
                </a:moveTo>
                <a:cubicBezTo>
                  <a:pt x="110" y="585"/>
                  <a:pt x="110" y="585"/>
                  <a:pt x="110" y="585"/>
                </a:cubicBezTo>
                <a:cubicBezTo>
                  <a:pt x="110" y="586"/>
                  <a:pt x="110" y="586"/>
                  <a:pt x="110" y="586"/>
                </a:cubicBezTo>
                <a:cubicBezTo>
                  <a:pt x="110" y="598"/>
                  <a:pt x="112" y="609"/>
                  <a:pt x="116" y="619"/>
                </a:cubicBezTo>
                <a:cubicBezTo>
                  <a:pt x="117" y="622"/>
                  <a:pt x="119" y="626"/>
                  <a:pt x="121" y="629"/>
                </a:cubicBezTo>
                <a:cubicBezTo>
                  <a:pt x="127" y="637"/>
                  <a:pt x="136" y="646"/>
                  <a:pt x="147" y="656"/>
                </a:cubicBezTo>
                <a:cubicBezTo>
                  <a:pt x="164" y="669"/>
                  <a:pt x="182" y="676"/>
                  <a:pt x="203" y="676"/>
                </a:cubicBezTo>
                <a:cubicBezTo>
                  <a:pt x="0" y="676"/>
                  <a:pt x="0" y="676"/>
                  <a:pt x="0" y="676"/>
                </a:cubicBezTo>
                <a:cubicBezTo>
                  <a:pt x="24" y="676"/>
                  <a:pt x="45" y="667"/>
                  <a:pt x="62" y="650"/>
                </a:cubicBezTo>
                <a:cubicBezTo>
                  <a:pt x="68" y="643"/>
                  <a:pt x="74" y="636"/>
                  <a:pt x="78" y="629"/>
                </a:cubicBezTo>
                <a:cubicBezTo>
                  <a:pt x="79" y="626"/>
                  <a:pt x="81" y="622"/>
                  <a:pt x="82" y="619"/>
                </a:cubicBezTo>
                <a:cubicBezTo>
                  <a:pt x="86" y="609"/>
                  <a:pt x="88" y="598"/>
                  <a:pt x="88" y="586"/>
                </a:cubicBezTo>
                <a:cubicBezTo>
                  <a:pt x="88" y="586"/>
                  <a:pt x="88" y="586"/>
                  <a:pt x="88" y="585"/>
                </a:cubicBezTo>
                <a:cubicBezTo>
                  <a:pt x="88" y="0"/>
                  <a:pt x="88" y="0"/>
                  <a:pt x="88" y="0"/>
                </a:cubicBezTo>
                <a:lnTo>
                  <a:pt x="10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135014" y="3569009"/>
            <a:ext cx="405027" cy="40502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210743" y="5011469"/>
            <a:ext cx="253558" cy="253555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446986" y="3188507"/>
            <a:ext cx="1229018" cy="1229009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506277" y="3791222"/>
            <a:ext cx="1169725" cy="2833686"/>
          </a:xfrm>
          <a:custGeom>
            <a:avLst/>
            <a:gdLst/>
            <a:ahLst/>
            <a:cxnLst>
              <a:cxn ang="0">
                <a:pos x="109" y="0"/>
              </a:cxn>
              <a:cxn ang="0">
                <a:pos x="110" y="585"/>
              </a:cxn>
              <a:cxn ang="0">
                <a:pos x="110" y="586"/>
              </a:cxn>
              <a:cxn ang="0">
                <a:pos x="116" y="619"/>
              </a:cxn>
              <a:cxn ang="0">
                <a:pos x="121" y="629"/>
              </a:cxn>
              <a:cxn ang="0">
                <a:pos x="147" y="656"/>
              </a:cxn>
              <a:cxn ang="0">
                <a:pos x="203" y="676"/>
              </a:cxn>
              <a:cxn ang="0">
                <a:pos x="0" y="676"/>
              </a:cxn>
              <a:cxn ang="0">
                <a:pos x="62" y="650"/>
              </a:cxn>
              <a:cxn ang="0">
                <a:pos x="78" y="629"/>
              </a:cxn>
              <a:cxn ang="0">
                <a:pos x="82" y="619"/>
              </a:cxn>
              <a:cxn ang="0">
                <a:pos x="88" y="586"/>
              </a:cxn>
              <a:cxn ang="0">
                <a:pos x="88" y="585"/>
              </a:cxn>
              <a:cxn ang="0">
                <a:pos x="88" y="0"/>
              </a:cxn>
              <a:cxn ang="0">
                <a:pos x="109" y="0"/>
              </a:cxn>
            </a:cxnLst>
            <a:rect l="0" t="0" r="r" b="b"/>
            <a:pathLst>
              <a:path w="203" h="676">
                <a:moveTo>
                  <a:pt x="109" y="0"/>
                </a:moveTo>
                <a:cubicBezTo>
                  <a:pt x="110" y="585"/>
                  <a:pt x="110" y="585"/>
                  <a:pt x="110" y="585"/>
                </a:cubicBezTo>
                <a:cubicBezTo>
                  <a:pt x="110" y="586"/>
                  <a:pt x="110" y="586"/>
                  <a:pt x="110" y="586"/>
                </a:cubicBezTo>
                <a:cubicBezTo>
                  <a:pt x="110" y="598"/>
                  <a:pt x="112" y="609"/>
                  <a:pt x="116" y="619"/>
                </a:cubicBezTo>
                <a:cubicBezTo>
                  <a:pt x="117" y="622"/>
                  <a:pt x="119" y="626"/>
                  <a:pt x="121" y="629"/>
                </a:cubicBezTo>
                <a:cubicBezTo>
                  <a:pt x="127" y="637"/>
                  <a:pt x="136" y="646"/>
                  <a:pt x="147" y="656"/>
                </a:cubicBezTo>
                <a:cubicBezTo>
                  <a:pt x="164" y="669"/>
                  <a:pt x="182" y="676"/>
                  <a:pt x="203" y="676"/>
                </a:cubicBezTo>
                <a:cubicBezTo>
                  <a:pt x="0" y="676"/>
                  <a:pt x="0" y="676"/>
                  <a:pt x="0" y="676"/>
                </a:cubicBezTo>
                <a:cubicBezTo>
                  <a:pt x="24" y="676"/>
                  <a:pt x="45" y="667"/>
                  <a:pt x="62" y="650"/>
                </a:cubicBezTo>
                <a:cubicBezTo>
                  <a:pt x="68" y="643"/>
                  <a:pt x="74" y="636"/>
                  <a:pt x="78" y="629"/>
                </a:cubicBezTo>
                <a:cubicBezTo>
                  <a:pt x="79" y="626"/>
                  <a:pt x="81" y="622"/>
                  <a:pt x="82" y="619"/>
                </a:cubicBezTo>
                <a:cubicBezTo>
                  <a:pt x="86" y="609"/>
                  <a:pt x="88" y="598"/>
                  <a:pt x="88" y="586"/>
                </a:cubicBezTo>
                <a:cubicBezTo>
                  <a:pt x="88" y="586"/>
                  <a:pt x="88" y="586"/>
                  <a:pt x="88" y="585"/>
                </a:cubicBezTo>
                <a:cubicBezTo>
                  <a:pt x="88" y="0"/>
                  <a:pt x="88" y="0"/>
                  <a:pt x="88" y="0"/>
                </a:cubicBezTo>
                <a:lnTo>
                  <a:pt x="10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870775" y="3588711"/>
            <a:ext cx="405027" cy="40502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4946504" y="5031171"/>
            <a:ext cx="253558" cy="253555"/>
          </a:xfrm>
          <a:prstGeom prst="ellipse">
            <a:avLst/>
          </a:prstGeom>
          <a:solidFill>
            <a:schemeClr val="accent2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7182747" y="3208209"/>
            <a:ext cx="1229018" cy="1229009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7242039" y="3810924"/>
            <a:ext cx="1169725" cy="2833686"/>
          </a:xfrm>
          <a:custGeom>
            <a:avLst/>
            <a:gdLst/>
            <a:ahLst/>
            <a:cxnLst>
              <a:cxn ang="0">
                <a:pos x="109" y="0"/>
              </a:cxn>
              <a:cxn ang="0">
                <a:pos x="110" y="585"/>
              </a:cxn>
              <a:cxn ang="0">
                <a:pos x="110" y="586"/>
              </a:cxn>
              <a:cxn ang="0">
                <a:pos x="116" y="619"/>
              </a:cxn>
              <a:cxn ang="0">
                <a:pos x="121" y="629"/>
              </a:cxn>
              <a:cxn ang="0">
                <a:pos x="147" y="656"/>
              </a:cxn>
              <a:cxn ang="0">
                <a:pos x="203" y="676"/>
              </a:cxn>
              <a:cxn ang="0">
                <a:pos x="0" y="676"/>
              </a:cxn>
              <a:cxn ang="0">
                <a:pos x="62" y="650"/>
              </a:cxn>
              <a:cxn ang="0">
                <a:pos x="78" y="629"/>
              </a:cxn>
              <a:cxn ang="0">
                <a:pos x="82" y="619"/>
              </a:cxn>
              <a:cxn ang="0">
                <a:pos x="88" y="586"/>
              </a:cxn>
              <a:cxn ang="0">
                <a:pos x="88" y="585"/>
              </a:cxn>
              <a:cxn ang="0">
                <a:pos x="88" y="0"/>
              </a:cxn>
              <a:cxn ang="0">
                <a:pos x="109" y="0"/>
              </a:cxn>
            </a:cxnLst>
            <a:rect l="0" t="0" r="r" b="b"/>
            <a:pathLst>
              <a:path w="203" h="676">
                <a:moveTo>
                  <a:pt x="109" y="0"/>
                </a:moveTo>
                <a:cubicBezTo>
                  <a:pt x="110" y="585"/>
                  <a:pt x="110" y="585"/>
                  <a:pt x="110" y="585"/>
                </a:cubicBezTo>
                <a:cubicBezTo>
                  <a:pt x="110" y="586"/>
                  <a:pt x="110" y="586"/>
                  <a:pt x="110" y="586"/>
                </a:cubicBezTo>
                <a:cubicBezTo>
                  <a:pt x="110" y="598"/>
                  <a:pt x="112" y="609"/>
                  <a:pt x="116" y="619"/>
                </a:cubicBezTo>
                <a:cubicBezTo>
                  <a:pt x="117" y="622"/>
                  <a:pt x="119" y="626"/>
                  <a:pt x="121" y="629"/>
                </a:cubicBezTo>
                <a:cubicBezTo>
                  <a:pt x="127" y="637"/>
                  <a:pt x="136" y="646"/>
                  <a:pt x="147" y="656"/>
                </a:cubicBezTo>
                <a:cubicBezTo>
                  <a:pt x="164" y="669"/>
                  <a:pt x="182" y="676"/>
                  <a:pt x="203" y="676"/>
                </a:cubicBezTo>
                <a:cubicBezTo>
                  <a:pt x="0" y="676"/>
                  <a:pt x="0" y="676"/>
                  <a:pt x="0" y="676"/>
                </a:cubicBezTo>
                <a:cubicBezTo>
                  <a:pt x="24" y="676"/>
                  <a:pt x="45" y="667"/>
                  <a:pt x="62" y="650"/>
                </a:cubicBezTo>
                <a:cubicBezTo>
                  <a:pt x="68" y="643"/>
                  <a:pt x="74" y="636"/>
                  <a:pt x="78" y="629"/>
                </a:cubicBezTo>
                <a:cubicBezTo>
                  <a:pt x="79" y="626"/>
                  <a:pt x="81" y="622"/>
                  <a:pt x="82" y="619"/>
                </a:cubicBezTo>
                <a:cubicBezTo>
                  <a:pt x="86" y="609"/>
                  <a:pt x="88" y="598"/>
                  <a:pt x="88" y="586"/>
                </a:cubicBezTo>
                <a:cubicBezTo>
                  <a:pt x="88" y="586"/>
                  <a:pt x="88" y="586"/>
                  <a:pt x="88" y="585"/>
                </a:cubicBezTo>
                <a:cubicBezTo>
                  <a:pt x="88" y="0"/>
                  <a:pt x="88" y="0"/>
                  <a:pt x="88" y="0"/>
                </a:cubicBezTo>
                <a:lnTo>
                  <a:pt x="10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606536" y="3608413"/>
            <a:ext cx="405027" cy="40502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7682265" y="5050873"/>
            <a:ext cx="253558" cy="253555"/>
          </a:xfrm>
          <a:prstGeom prst="ellipse">
            <a:avLst/>
          </a:prstGeom>
          <a:solidFill>
            <a:schemeClr val="accent3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9918507" y="3227911"/>
            <a:ext cx="1229018" cy="122900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9977799" y="3830626"/>
            <a:ext cx="1169725" cy="2833686"/>
          </a:xfrm>
          <a:custGeom>
            <a:avLst/>
            <a:gdLst/>
            <a:ahLst/>
            <a:cxnLst>
              <a:cxn ang="0">
                <a:pos x="109" y="0"/>
              </a:cxn>
              <a:cxn ang="0">
                <a:pos x="110" y="585"/>
              </a:cxn>
              <a:cxn ang="0">
                <a:pos x="110" y="586"/>
              </a:cxn>
              <a:cxn ang="0">
                <a:pos x="116" y="619"/>
              </a:cxn>
              <a:cxn ang="0">
                <a:pos x="121" y="629"/>
              </a:cxn>
              <a:cxn ang="0">
                <a:pos x="147" y="656"/>
              </a:cxn>
              <a:cxn ang="0">
                <a:pos x="203" y="676"/>
              </a:cxn>
              <a:cxn ang="0">
                <a:pos x="0" y="676"/>
              </a:cxn>
              <a:cxn ang="0">
                <a:pos x="62" y="650"/>
              </a:cxn>
              <a:cxn ang="0">
                <a:pos x="78" y="629"/>
              </a:cxn>
              <a:cxn ang="0">
                <a:pos x="82" y="619"/>
              </a:cxn>
              <a:cxn ang="0">
                <a:pos x="88" y="586"/>
              </a:cxn>
              <a:cxn ang="0">
                <a:pos x="88" y="585"/>
              </a:cxn>
              <a:cxn ang="0">
                <a:pos x="88" y="0"/>
              </a:cxn>
              <a:cxn ang="0">
                <a:pos x="109" y="0"/>
              </a:cxn>
            </a:cxnLst>
            <a:rect l="0" t="0" r="r" b="b"/>
            <a:pathLst>
              <a:path w="203" h="676">
                <a:moveTo>
                  <a:pt x="109" y="0"/>
                </a:moveTo>
                <a:cubicBezTo>
                  <a:pt x="110" y="585"/>
                  <a:pt x="110" y="585"/>
                  <a:pt x="110" y="585"/>
                </a:cubicBezTo>
                <a:cubicBezTo>
                  <a:pt x="110" y="586"/>
                  <a:pt x="110" y="586"/>
                  <a:pt x="110" y="586"/>
                </a:cubicBezTo>
                <a:cubicBezTo>
                  <a:pt x="110" y="598"/>
                  <a:pt x="112" y="609"/>
                  <a:pt x="116" y="619"/>
                </a:cubicBezTo>
                <a:cubicBezTo>
                  <a:pt x="117" y="622"/>
                  <a:pt x="119" y="626"/>
                  <a:pt x="121" y="629"/>
                </a:cubicBezTo>
                <a:cubicBezTo>
                  <a:pt x="127" y="637"/>
                  <a:pt x="136" y="646"/>
                  <a:pt x="147" y="656"/>
                </a:cubicBezTo>
                <a:cubicBezTo>
                  <a:pt x="164" y="669"/>
                  <a:pt x="182" y="676"/>
                  <a:pt x="203" y="676"/>
                </a:cubicBezTo>
                <a:cubicBezTo>
                  <a:pt x="0" y="676"/>
                  <a:pt x="0" y="676"/>
                  <a:pt x="0" y="676"/>
                </a:cubicBezTo>
                <a:cubicBezTo>
                  <a:pt x="24" y="676"/>
                  <a:pt x="45" y="667"/>
                  <a:pt x="62" y="650"/>
                </a:cubicBezTo>
                <a:cubicBezTo>
                  <a:pt x="68" y="643"/>
                  <a:pt x="74" y="636"/>
                  <a:pt x="78" y="629"/>
                </a:cubicBezTo>
                <a:cubicBezTo>
                  <a:pt x="79" y="626"/>
                  <a:pt x="81" y="622"/>
                  <a:pt x="82" y="619"/>
                </a:cubicBezTo>
                <a:cubicBezTo>
                  <a:pt x="86" y="609"/>
                  <a:pt x="88" y="598"/>
                  <a:pt x="88" y="586"/>
                </a:cubicBezTo>
                <a:cubicBezTo>
                  <a:pt x="88" y="586"/>
                  <a:pt x="88" y="586"/>
                  <a:pt x="88" y="585"/>
                </a:cubicBezTo>
                <a:cubicBezTo>
                  <a:pt x="88" y="0"/>
                  <a:pt x="88" y="0"/>
                  <a:pt x="88" y="0"/>
                </a:cubicBezTo>
                <a:lnTo>
                  <a:pt x="10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0342296" y="3628115"/>
            <a:ext cx="405027" cy="40502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0418025" y="5070575"/>
            <a:ext cx="253558" cy="253555"/>
          </a:xfrm>
          <a:prstGeom prst="ellipse">
            <a:avLst/>
          </a:prstGeom>
          <a:solidFill>
            <a:schemeClr val="accent4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259618" y="2239050"/>
            <a:ext cx="2170497" cy="126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accent1"/>
                </a:solidFill>
                <a:latin typeface="+mj-lt"/>
              </a:rPr>
              <a:t>Title Goes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>
                <a:solidFill>
                  <a:schemeClr val="bg1">
                    <a:lumMod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406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12607" y="2239050"/>
            <a:ext cx="2170497" cy="126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accent2"/>
                </a:solidFill>
                <a:latin typeface="+mj-lt"/>
              </a:rPr>
              <a:t>Title Goes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>
                <a:solidFill>
                  <a:schemeClr val="bg1">
                    <a:lumMod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406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13886" y="2239050"/>
            <a:ext cx="2170497" cy="126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accent3"/>
                </a:solidFill>
                <a:latin typeface="+mj-lt"/>
              </a:rPr>
              <a:t>Title Goes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>
                <a:solidFill>
                  <a:schemeClr val="bg1">
                    <a:lumMod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406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498789" y="2239050"/>
            <a:ext cx="2170497" cy="126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accent4"/>
                </a:solidFill>
                <a:latin typeface="+mj-lt"/>
              </a:rPr>
              <a:t>Title Goes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>
                <a:solidFill>
                  <a:schemeClr val="bg1">
                    <a:lumMod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406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2234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7" grpId="0"/>
      <p:bldP spid="28" grpId="0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 descr="图片4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1" b="14940"/>
          <a:stretch/>
        </p:blipFill>
        <p:spPr bwMode="auto">
          <a:xfrm>
            <a:off x="0" y="0"/>
            <a:ext cx="12858750" cy="723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477047" y="4696867"/>
            <a:ext cx="8352928" cy="101566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6600" b="1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66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396566" y="5748993"/>
            <a:ext cx="743340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2000">
                <a:solidFill>
                  <a:schemeClr val="accent1"/>
                </a:solidFill>
                <a:cs typeface="Arial" panose="020B0604020202020204" pitchFamily="34" charset="0"/>
              </a:rPr>
              <a:t>THE PARTY AND THE PARTY CLASS COURSEWARE PPT</a:t>
            </a:r>
            <a:endParaRPr lang="zh-CN" altLang="en-US" sz="2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539" y="1758867"/>
            <a:ext cx="27813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651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矩形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200"/>
            <a:ext cx="12858044" cy="723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4" descr="党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589" y="913372"/>
            <a:ext cx="2595575" cy="218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6" descr="红丝带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" y="335695"/>
            <a:ext cx="3391771" cy="136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009372" y="3448059"/>
            <a:ext cx="6840009" cy="20426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97212" y="3791606"/>
            <a:ext cx="3184060" cy="6152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8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39714" y="462989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952119" y="462989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239714" y="490269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952119" y="490269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178517" y="3407791"/>
            <a:ext cx="2379237" cy="212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6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721212" y="3453667"/>
            <a:ext cx="0" cy="20370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42021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376873"/>
            <a:ext cx="3535962" cy="300021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254" r="-247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61395" y="2376873"/>
            <a:ext cx="3535962" cy="300021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458" r="3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38057" y="2376873"/>
            <a:ext cx="3535962" cy="300021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637" r="-1363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1261838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844800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5038501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621463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9" name="TextBox 15"/>
          <p:cNvSpPr txBox="1"/>
          <p:nvPr/>
        </p:nvSpPr>
        <p:spPr>
          <a:xfrm>
            <a:off x="8815163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98125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885696" y="1531151"/>
            <a:ext cx="11088324" cy="3539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6419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1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Box 96"/>
          <p:cNvSpPr txBox="1"/>
          <p:nvPr/>
        </p:nvSpPr>
        <p:spPr>
          <a:xfrm>
            <a:off x="8195175" y="5029702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1"/>
                </a:solidFill>
              </a:rPr>
              <a:t>Why to Work With Us?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this. 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1208044" y="6119652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4"/>
                </a:solidFill>
              </a:rPr>
              <a:t>Why to Work With Us?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81748" y="6119652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2"/>
                </a:solidFill>
              </a:rPr>
              <a:t>Why to Work With Us?</a:t>
            </a:r>
          </a:p>
          <a:p>
            <a:pPr algn="just"/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08044" y="5029702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3"/>
                </a:solidFill>
              </a:rPr>
              <a:t>Why to Work With Us?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5525333" y="5316856"/>
            <a:ext cx="1808085" cy="1769099"/>
            <a:chOff x="4007276" y="1597881"/>
            <a:chExt cx="1285820" cy="1258095"/>
          </a:xfrm>
        </p:grpSpPr>
        <p:grpSp>
          <p:nvGrpSpPr>
            <p:cNvPr id="33" name="Group 32"/>
            <p:cNvGrpSpPr/>
            <p:nvPr/>
          </p:nvGrpSpPr>
          <p:grpSpPr>
            <a:xfrm>
              <a:off x="4007276" y="1597881"/>
              <a:ext cx="1285820" cy="1258095"/>
              <a:chOff x="3903408" y="1370952"/>
              <a:chExt cx="1285820" cy="1258095"/>
            </a:xfrm>
          </p:grpSpPr>
          <p:sp>
            <p:nvSpPr>
              <p:cNvPr id="34" name="Rounded Rectangle 33"/>
              <p:cNvSpPr/>
              <p:nvPr/>
            </p:nvSpPr>
            <p:spPr>
              <a:xfrm rot="10800000">
                <a:off x="3903408" y="1370952"/>
                <a:ext cx="1285820" cy="1060533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 rot="10800000">
                <a:off x="4105370" y="2278347"/>
                <a:ext cx="881895" cy="350700"/>
              </a:xfrm>
              <a:prstGeom prst="roundRect">
                <a:avLst>
                  <a:gd name="adj" fmla="val 10000"/>
                </a:avLst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4207218" y="2335131"/>
                <a:ext cx="643900" cy="2318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750067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n-US" sz="1687" b="1" dirty="0">
                    <a:solidFill>
                      <a:schemeClr val="bg1"/>
                    </a:solidFill>
                  </a:rPr>
                  <a:t>2015</a:t>
                </a:r>
                <a:endParaRPr lang="id-ID" sz="1687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7" name="Freeform 91"/>
            <p:cNvSpPr>
              <a:spLocks noEditPoints="1"/>
            </p:cNvSpPr>
            <p:nvPr/>
          </p:nvSpPr>
          <p:spPr bwMode="auto">
            <a:xfrm>
              <a:off x="4459686" y="1936124"/>
              <a:ext cx="381000" cy="384047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1" y="27"/>
                </a:cxn>
                <a:cxn ang="0">
                  <a:pos x="30" y="17"/>
                </a:cxn>
                <a:cxn ang="0">
                  <a:pos x="9" y="37"/>
                </a:cxn>
                <a:cxn ang="0">
                  <a:pos x="9" y="48"/>
                </a:cxn>
                <a:cxn ang="0">
                  <a:pos x="20" y="48"/>
                </a:cxn>
                <a:cxn ang="0">
                  <a:pos x="41" y="27"/>
                </a:cxn>
                <a:cxn ang="0">
                  <a:pos x="21" y="43"/>
                </a:cxn>
                <a:cxn ang="0">
                  <a:pos x="19" y="44"/>
                </a:cxn>
                <a:cxn ang="0">
                  <a:pos x="17" y="44"/>
                </a:cxn>
                <a:cxn ang="0">
                  <a:pos x="17" y="41"/>
                </a:cxn>
                <a:cxn ang="0">
                  <a:pos x="13" y="41"/>
                </a:cxn>
                <a:cxn ang="0">
                  <a:pos x="13" y="39"/>
                </a:cxn>
                <a:cxn ang="0">
                  <a:pos x="15" y="37"/>
                </a:cxn>
                <a:cxn ang="0">
                  <a:pos x="21" y="43"/>
                </a:cxn>
                <a:cxn ang="0">
                  <a:pos x="31" y="23"/>
                </a:cxn>
                <a:cxn ang="0">
                  <a:pos x="20" y="34"/>
                </a:cxn>
                <a:cxn ang="0">
                  <a:pos x="19" y="34"/>
                </a:cxn>
                <a:cxn ang="0">
                  <a:pos x="19" y="33"/>
                </a:cxn>
                <a:cxn ang="0">
                  <a:pos x="30" y="22"/>
                </a:cxn>
                <a:cxn ang="0">
                  <a:pos x="31" y="22"/>
                </a:cxn>
                <a:cxn ang="0">
                  <a:pos x="31" y="23"/>
                </a:cxn>
                <a:cxn ang="0">
                  <a:pos x="47" y="22"/>
                </a:cxn>
                <a:cxn ang="0">
                  <a:pos x="47" y="16"/>
                </a:cxn>
                <a:cxn ang="0">
                  <a:pos x="41" y="11"/>
                </a:cxn>
                <a:cxn ang="0">
                  <a:pos x="36" y="11"/>
                </a:cxn>
                <a:cxn ang="0">
                  <a:pos x="33" y="14"/>
                </a:cxn>
                <a:cxn ang="0">
                  <a:pos x="43" y="25"/>
                </a:cxn>
                <a:cxn ang="0">
                  <a:pos x="47" y="22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1" y="2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20" y="48"/>
                    <a:pt x="20" y="48"/>
                    <a:pt x="20" y="48"/>
                  </a:cubicBezTo>
                  <a:lnTo>
                    <a:pt x="41" y="27"/>
                  </a:lnTo>
                  <a:close/>
                  <a:moveTo>
                    <a:pt x="21" y="43"/>
                  </a:moveTo>
                  <a:cubicBezTo>
                    <a:pt x="19" y="44"/>
                    <a:pt x="19" y="44"/>
                    <a:pt x="19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7"/>
                    <a:pt x="15" y="37"/>
                    <a:pt x="15" y="37"/>
                  </a:cubicBezTo>
                  <a:lnTo>
                    <a:pt x="21" y="43"/>
                  </a:lnTo>
                  <a:close/>
                  <a:moveTo>
                    <a:pt x="31" y="23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5"/>
                    <a:pt x="19" y="34"/>
                  </a:cubicBezTo>
                  <a:cubicBezTo>
                    <a:pt x="18" y="34"/>
                    <a:pt x="18" y="33"/>
                    <a:pt x="19" y="3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1" y="22"/>
                    <a:pt x="31" y="23"/>
                    <a:pt x="31" y="23"/>
                  </a:cubicBezTo>
                  <a:close/>
                  <a:moveTo>
                    <a:pt x="47" y="22"/>
                  </a:moveTo>
                  <a:cubicBezTo>
                    <a:pt x="48" y="20"/>
                    <a:pt x="48" y="18"/>
                    <a:pt x="47" y="16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0" y="9"/>
                    <a:pt x="37" y="9"/>
                    <a:pt x="36" y="1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47" y="2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Picture Placeholder 18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0" name="Picture Placeholder 19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4" name="Picture Placeholder 23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6" name="矩形 15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0305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5036420" y="2502081"/>
            <a:ext cx="2785910" cy="3235294"/>
            <a:chOff x="4947960" y="1205205"/>
            <a:chExt cx="3362880" cy="1433652"/>
          </a:xfrm>
        </p:grpSpPr>
        <p:sp>
          <p:nvSpPr>
            <p:cNvPr id="69" name="Text Placeholder 8"/>
            <p:cNvSpPr txBox="1">
              <a:spLocks/>
            </p:cNvSpPr>
            <p:nvPr/>
          </p:nvSpPr>
          <p:spPr>
            <a:xfrm>
              <a:off x="5206646" y="1205205"/>
              <a:ext cx="2845510" cy="155455"/>
            </a:xfrm>
            <a:prstGeom prst="rect">
              <a:avLst/>
            </a:prstGeom>
          </p:spPr>
          <p:txBody>
            <a:bodyPr lIns="0" tIns="0" rIns="0" bIns="0" anchor="ctr"/>
            <a:lstStyle/>
            <a:p>
              <a:pPr marL="482186" indent="-482186" algn="ctr">
                <a:spcBef>
                  <a:spcPct val="20000"/>
                </a:spcBef>
                <a:defRPr/>
              </a:pPr>
              <a:r>
                <a:rPr lang="en-US" b="1" dirty="0">
                  <a:solidFill>
                    <a:schemeClr val="accent1"/>
                  </a:solidFill>
                </a:rPr>
                <a:t>What We Do ?</a:t>
              </a:r>
              <a:endParaRPr lang="en-US" b="1" dirty="0">
                <a:solidFill>
                  <a:schemeClr val="accent1"/>
                </a:solidFill>
                <a:latin typeface="+mj-lt"/>
                <a:ea typeface="+mn-ea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947960" y="1478366"/>
              <a:ext cx="3362880" cy="11604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547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请替换文字内容，点击添加相关标题文字，修改文字内容，也可以直接复制你的内容到此。  </a:t>
              </a:r>
              <a:r>
                <a:rPr lang="en-US" sz="1547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zh-CN" altLang="en-US" sz="1547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请替换文字内容，点击添加相关标题文字，修改文字内容，也可以直接复制你的内容到此。  </a:t>
              </a:r>
              <a:r>
                <a:rPr lang="en-US" sz="1547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547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If you are going to use A passage of lorem ipsum, you need to be sure there isn't anything embarrassing hidden in the middle of text. All the lorem ipsum generators.</a:t>
              </a:r>
            </a:p>
          </p:txBody>
        </p:sp>
      </p:grp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矩形 6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1993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 10"/>
          <p:cNvGraphicFramePr/>
          <p:nvPr>
            <p:extLst/>
          </p:nvPr>
        </p:nvGraphicFramePr>
        <p:xfrm>
          <a:off x="982565" y="2342995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object  14"/>
          <p:cNvSpPr txBox="1"/>
          <p:nvPr/>
        </p:nvSpPr>
        <p:spPr>
          <a:xfrm flipH="1">
            <a:off x="1812942" y="4408959"/>
            <a:ext cx="1540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7" name="object  16"/>
          <p:cNvSpPr txBox="1"/>
          <p:nvPr/>
        </p:nvSpPr>
        <p:spPr>
          <a:xfrm>
            <a:off x="1468758" y="5603130"/>
            <a:ext cx="22287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  alteration</a:t>
            </a:r>
            <a:endParaRPr lang="en-US" sz="1125" b="1" dirty="0"/>
          </a:p>
        </p:txBody>
      </p:sp>
      <p:cxnSp>
        <p:nvCxnSpPr>
          <p:cNvPr id="8" name="object  20"/>
          <p:cNvCxnSpPr/>
          <p:nvPr/>
        </p:nvCxnSpPr>
        <p:spPr>
          <a:xfrm>
            <a:off x="2509010" y="2837420"/>
            <a:ext cx="0" cy="406972"/>
          </a:xfrm>
          <a:prstGeom prst="straightConnector1">
            <a:avLst/>
          </a:prstGeom>
          <a:ln w="3175" cap="sq" cmpd="sng"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ject  25"/>
          <p:cNvSpPr/>
          <p:nvPr/>
        </p:nvSpPr>
        <p:spPr>
          <a:xfrm>
            <a:off x="2241134" y="2259953"/>
            <a:ext cx="535752" cy="5357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0" name="object  34"/>
          <p:cNvSpPr txBox="1"/>
          <p:nvPr/>
        </p:nvSpPr>
        <p:spPr>
          <a:xfrm flipH="1">
            <a:off x="2076391" y="2330102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</a:rPr>
              <a:t>75%</a:t>
            </a:r>
          </a:p>
        </p:txBody>
      </p:sp>
      <p:sp>
        <p:nvSpPr>
          <p:cNvPr id="11" name="object  38"/>
          <p:cNvSpPr/>
          <p:nvPr/>
        </p:nvSpPr>
        <p:spPr>
          <a:xfrm>
            <a:off x="1647679" y="5166407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87" b="1" dirty="0">
                <a:solidFill>
                  <a:schemeClr val="accent1"/>
                </a:solidFill>
              </a:rPr>
              <a:t>Contents 01</a:t>
            </a:r>
          </a:p>
        </p:txBody>
      </p:sp>
      <p:sp>
        <p:nvSpPr>
          <p:cNvPr id="12" name="Freeform 57"/>
          <p:cNvSpPr>
            <a:spLocks noEditPoints="1"/>
          </p:cNvSpPr>
          <p:nvPr/>
        </p:nvSpPr>
        <p:spPr bwMode="auto">
          <a:xfrm>
            <a:off x="2294710" y="3599333"/>
            <a:ext cx="428601" cy="428601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bject  4"/>
          <p:cNvSpPr txBox="1"/>
          <p:nvPr/>
        </p:nvSpPr>
        <p:spPr>
          <a:xfrm>
            <a:off x="1988884" y="3976369"/>
            <a:ext cx="1040252" cy="30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6" b="1" dirty="0">
                <a:solidFill>
                  <a:schemeClr val="accent1"/>
                </a:solidFill>
              </a:rPr>
              <a:t>Choice 1</a:t>
            </a:r>
          </a:p>
        </p:txBody>
      </p:sp>
      <p:graphicFrame>
        <p:nvGraphicFramePr>
          <p:cNvPr id="14" name="object  11"/>
          <p:cNvGraphicFramePr/>
          <p:nvPr>
            <p:extLst/>
          </p:nvPr>
        </p:nvGraphicFramePr>
        <p:xfrm>
          <a:off x="3588753" y="2342995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object  56"/>
          <p:cNvSpPr txBox="1"/>
          <p:nvPr/>
        </p:nvSpPr>
        <p:spPr>
          <a:xfrm>
            <a:off x="1812942" y="4188660"/>
            <a:ext cx="1382132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125" b="1" dirty="0"/>
          </a:p>
        </p:txBody>
      </p:sp>
      <p:sp>
        <p:nvSpPr>
          <p:cNvPr id="16" name="object  17"/>
          <p:cNvSpPr txBox="1"/>
          <p:nvPr/>
        </p:nvSpPr>
        <p:spPr>
          <a:xfrm>
            <a:off x="4081644" y="5603130"/>
            <a:ext cx="22287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sz="1125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alteration</a:t>
            </a:r>
            <a:endParaRPr lang="en-US" sz="1125" b="1" dirty="0"/>
          </a:p>
        </p:txBody>
      </p:sp>
      <p:cxnSp>
        <p:nvCxnSpPr>
          <p:cNvPr id="17" name="object  26"/>
          <p:cNvCxnSpPr/>
          <p:nvPr/>
        </p:nvCxnSpPr>
        <p:spPr>
          <a:xfrm>
            <a:off x="5115647" y="2838280"/>
            <a:ext cx="0" cy="406972"/>
          </a:xfrm>
          <a:prstGeom prst="straightConnector1">
            <a:avLst/>
          </a:prstGeom>
          <a:ln w="3175" cap="sq" cmpd="sng">
            <a:solidFill>
              <a:schemeClr val="accent2"/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bject  27"/>
          <p:cNvSpPr/>
          <p:nvPr/>
        </p:nvSpPr>
        <p:spPr>
          <a:xfrm>
            <a:off x="4847771" y="2260812"/>
            <a:ext cx="535752" cy="5357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9" name="object  35"/>
          <p:cNvSpPr txBox="1"/>
          <p:nvPr/>
        </p:nvSpPr>
        <p:spPr>
          <a:xfrm flipH="1">
            <a:off x="4683027" y="2333933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20" name="object 43"/>
          <p:cNvSpPr/>
          <p:nvPr/>
        </p:nvSpPr>
        <p:spPr>
          <a:xfrm>
            <a:off x="4254315" y="5166407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87" b="1" dirty="0">
                <a:solidFill>
                  <a:schemeClr val="accent2"/>
                </a:solidFill>
              </a:rPr>
              <a:t>Contents 02</a:t>
            </a:r>
          </a:p>
        </p:txBody>
      </p:sp>
      <p:sp>
        <p:nvSpPr>
          <p:cNvPr id="21" name="Freeform 133"/>
          <p:cNvSpPr>
            <a:spLocks noEditPoints="1"/>
          </p:cNvSpPr>
          <p:nvPr/>
        </p:nvSpPr>
        <p:spPr bwMode="auto">
          <a:xfrm>
            <a:off x="4903489" y="3599333"/>
            <a:ext cx="424315" cy="424315"/>
          </a:xfrm>
          <a:custGeom>
            <a:avLst/>
            <a:gdLst/>
            <a:ahLst/>
            <a:cxnLst>
              <a:cxn ang="0">
                <a:pos x="47" y="27"/>
              </a:cxn>
              <a:cxn ang="0">
                <a:pos x="25" y="49"/>
              </a:cxn>
              <a:cxn ang="0">
                <a:pos x="24" y="50"/>
              </a:cxn>
              <a:cxn ang="0">
                <a:pos x="21" y="47"/>
              </a:cxn>
              <a:cxn ang="0">
                <a:pos x="21" y="36"/>
              </a:cxn>
              <a:cxn ang="0">
                <a:pos x="3" y="36"/>
              </a:cxn>
              <a:cxn ang="0">
                <a:pos x="0" y="33"/>
              </a:cxn>
              <a:cxn ang="0">
                <a:pos x="0" y="18"/>
              </a:cxn>
              <a:cxn ang="0">
                <a:pos x="3" y="15"/>
              </a:cxn>
              <a:cxn ang="0">
                <a:pos x="21" y="15"/>
              </a:cxn>
              <a:cxn ang="0">
                <a:pos x="21" y="3"/>
              </a:cxn>
              <a:cxn ang="0">
                <a:pos x="24" y="1"/>
              </a:cxn>
              <a:cxn ang="0">
                <a:pos x="25" y="2"/>
              </a:cxn>
              <a:cxn ang="0">
                <a:pos x="47" y="23"/>
              </a:cxn>
              <a:cxn ang="0">
                <a:pos x="48" y="25"/>
              </a:cxn>
              <a:cxn ang="0">
                <a:pos x="47" y="27"/>
              </a:cxn>
              <a:cxn ang="0">
                <a:pos x="62" y="39"/>
              </a:cxn>
              <a:cxn ang="0">
                <a:pos x="51" y="51"/>
              </a:cxn>
              <a:cxn ang="0">
                <a:pos x="38" y="51"/>
              </a:cxn>
              <a:cxn ang="0">
                <a:pos x="36" y="50"/>
              </a:cxn>
              <a:cxn ang="0">
                <a:pos x="38" y="46"/>
              </a:cxn>
              <a:cxn ang="0">
                <a:pos x="51" y="46"/>
              </a:cxn>
              <a:cxn ang="0">
                <a:pos x="57" y="39"/>
              </a:cxn>
              <a:cxn ang="0">
                <a:pos x="57" y="11"/>
              </a:cxn>
              <a:cxn ang="0">
                <a:pos x="51" y="5"/>
              </a:cxn>
              <a:cxn ang="0">
                <a:pos x="39" y="5"/>
              </a:cxn>
              <a:cxn ang="0">
                <a:pos x="36" y="3"/>
              </a:cxn>
              <a:cxn ang="0">
                <a:pos x="38" y="0"/>
              </a:cxn>
              <a:cxn ang="0">
                <a:pos x="51" y="0"/>
              </a:cxn>
              <a:cxn ang="0">
                <a:pos x="62" y="11"/>
              </a:cxn>
              <a:cxn ang="0">
                <a:pos x="62" y="39"/>
              </a:cxn>
            </a:cxnLst>
            <a:rect l="0" t="0" r="r" b="b"/>
            <a:pathLst>
              <a:path w="62" h="51">
                <a:moveTo>
                  <a:pt x="47" y="27"/>
                </a:move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4" y="50"/>
                  <a:pt x="24" y="50"/>
                </a:cubicBezTo>
                <a:cubicBezTo>
                  <a:pt x="22" y="50"/>
                  <a:pt x="21" y="49"/>
                  <a:pt x="21" y="47"/>
                </a:cubicBezTo>
                <a:cubicBezTo>
                  <a:pt x="21" y="36"/>
                  <a:pt x="21" y="36"/>
                  <a:pt x="21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6"/>
                  <a:pt x="0" y="34"/>
                  <a:pt x="0" y="3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5"/>
                  <a:pt x="3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1"/>
                  <a:pt x="24" y="1"/>
                </a:cubicBezTo>
                <a:cubicBezTo>
                  <a:pt x="24" y="1"/>
                  <a:pt x="25" y="1"/>
                  <a:pt x="25" y="2"/>
                </a:cubicBezTo>
                <a:cubicBezTo>
                  <a:pt x="47" y="23"/>
                  <a:pt x="47" y="23"/>
                  <a:pt x="47" y="23"/>
                </a:cubicBezTo>
                <a:cubicBezTo>
                  <a:pt x="48" y="24"/>
                  <a:pt x="48" y="25"/>
                  <a:pt x="48" y="25"/>
                </a:cubicBezTo>
                <a:cubicBezTo>
                  <a:pt x="48" y="26"/>
                  <a:pt x="48" y="27"/>
                  <a:pt x="47" y="27"/>
                </a:cubicBezTo>
                <a:close/>
                <a:moveTo>
                  <a:pt x="62" y="39"/>
                </a:moveTo>
                <a:cubicBezTo>
                  <a:pt x="62" y="46"/>
                  <a:pt x="57" y="51"/>
                  <a:pt x="51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7" y="51"/>
                  <a:pt x="36" y="50"/>
                  <a:pt x="36" y="50"/>
                </a:cubicBezTo>
                <a:cubicBezTo>
                  <a:pt x="36" y="49"/>
                  <a:pt x="36" y="46"/>
                  <a:pt x="38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4" y="46"/>
                  <a:pt x="57" y="43"/>
                  <a:pt x="57" y="39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8"/>
                  <a:pt x="54" y="5"/>
                  <a:pt x="51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8" y="5"/>
                  <a:pt x="36" y="5"/>
                  <a:pt x="36" y="3"/>
                </a:cubicBezTo>
                <a:cubicBezTo>
                  <a:pt x="36" y="2"/>
                  <a:pt x="36" y="0"/>
                  <a:pt x="3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39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object  60"/>
          <p:cNvSpPr txBox="1"/>
          <p:nvPr/>
        </p:nvSpPr>
        <p:spPr>
          <a:xfrm>
            <a:off x="4595521" y="3970090"/>
            <a:ext cx="1040252" cy="30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6" b="1" dirty="0">
                <a:solidFill>
                  <a:schemeClr val="accent2"/>
                </a:solidFill>
              </a:rPr>
              <a:t>Choice 2</a:t>
            </a:r>
          </a:p>
        </p:txBody>
      </p:sp>
      <p:graphicFrame>
        <p:nvGraphicFramePr>
          <p:cNvPr id="23" name="object 13"/>
          <p:cNvGraphicFramePr/>
          <p:nvPr>
            <p:extLst/>
          </p:nvPr>
        </p:nvGraphicFramePr>
        <p:xfrm>
          <a:off x="8801130" y="2356389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object  61"/>
          <p:cNvSpPr txBox="1"/>
          <p:nvPr/>
        </p:nvSpPr>
        <p:spPr>
          <a:xfrm>
            <a:off x="4419579" y="4182381"/>
            <a:ext cx="1382132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125" b="1" dirty="0"/>
          </a:p>
        </p:txBody>
      </p:sp>
      <p:sp>
        <p:nvSpPr>
          <p:cNvPr id="25" name="object 19"/>
          <p:cNvSpPr txBox="1"/>
          <p:nvPr/>
        </p:nvSpPr>
        <p:spPr>
          <a:xfrm>
            <a:off x="9294022" y="5616523"/>
            <a:ext cx="22287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sz="1125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alteration</a:t>
            </a:r>
            <a:endParaRPr lang="en-US" sz="1125" b="1" dirty="0"/>
          </a:p>
        </p:txBody>
      </p:sp>
      <p:cxnSp>
        <p:nvCxnSpPr>
          <p:cNvPr id="26" name="object  32"/>
          <p:cNvCxnSpPr/>
          <p:nvPr/>
        </p:nvCxnSpPr>
        <p:spPr>
          <a:xfrm>
            <a:off x="10332932" y="2846350"/>
            <a:ext cx="0" cy="406972"/>
          </a:xfrm>
          <a:prstGeom prst="straightConnector1">
            <a:avLst/>
          </a:prstGeom>
          <a:ln w="3175" cap="sq" cmpd="sng">
            <a:solidFill>
              <a:schemeClr val="accent4"/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bject  33"/>
          <p:cNvSpPr/>
          <p:nvPr/>
        </p:nvSpPr>
        <p:spPr>
          <a:xfrm>
            <a:off x="10065056" y="2268882"/>
            <a:ext cx="535752" cy="5357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object  37"/>
          <p:cNvSpPr txBox="1"/>
          <p:nvPr/>
        </p:nvSpPr>
        <p:spPr>
          <a:xfrm flipH="1">
            <a:off x="9900312" y="2335171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29" name="object  44"/>
          <p:cNvSpPr/>
          <p:nvPr/>
        </p:nvSpPr>
        <p:spPr>
          <a:xfrm>
            <a:off x="9471600" y="5166407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87" b="1" dirty="0">
                <a:solidFill>
                  <a:schemeClr val="accent4"/>
                </a:solidFill>
              </a:rPr>
              <a:t>Contents 04</a:t>
            </a:r>
          </a:p>
        </p:txBody>
      </p:sp>
      <p:sp>
        <p:nvSpPr>
          <p:cNvPr id="30" name="Freeform 152"/>
          <p:cNvSpPr>
            <a:spLocks noEditPoints="1"/>
          </p:cNvSpPr>
          <p:nvPr/>
        </p:nvSpPr>
        <p:spPr bwMode="auto">
          <a:xfrm>
            <a:off x="10120774" y="3599333"/>
            <a:ext cx="424315" cy="42431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object  69"/>
          <p:cNvSpPr txBox="1"/>
          <p:nvPr/>
        </p:nvSpPr>
        <p:spPr>
          <a:xfrm>
            <a:off x="9817808" y="3974359"/>
            <a:ext cx="1040252" cy="30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6" b="1" dirty="0">
                <a:solidFill>
                  <a:schemeClr val="accent4"/>
                </a:solidFill>
              </a:rPr>
              <a:t>Choice 4</a:t>
            </a:r>
          </a:p>
        </p:txBody>
      </p:sp>
      <p:graphicFrame>
        <p:nvGraphicFramePr>
          <p:cNvPr id="32" name="object  12"/>
          <p:cNvGraphicFramePr/>
          <p:nvPr>
            <p:extLst/>
          </p:nvPr>
        </p:nvGraphicFramePr>
        <p:xfrm>
          <a:off x="6194941" y="2346315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object  70"/>
          <p:cNvSpPr txBox="1"/>
          <p:nvPr/>
        </p:nvSpPr>
        <p:spPr>
          <a:xfrm>
            <a:off x="9641866" y="4186650"/>
            <a:ext cx="1382132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125" b="1" dirty="0"/>
          </a:p>
        </p:txBody>
      </p:sp>
      <p:sp>
        <p:nvSpPr>
          <p:cNvPr id="34" name="object  18"/>
          <p:cNvSpPr txBox="1"/>
          <p:nvPr/>
        </p:nvSpPr>
        <p:spPr>
          <a:xfrm>
            <a:off x="6687832" y="5606450"/>
            <a:ext cx="22287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sz="1125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alteration</a:t>
            </a:r>
            <a:endParaRPr lang="en-US" sz="1125" b="1" dirty="0"/>
          </a:p>
        </p:txBody>
      </p:sp>
      <p:cxnSp>
        <p:nvCxnSpPr>
          <p:cNvPr id="35" name="object  30"/>
          <p:cNvCxnSpPr/>
          <p:nvPr/>
        </p:nvCxnSpPr>
        <p:spPr>
          <a:xfrm>
            <a:off x="7726742" y="2841186"/>
            <a:ext cx="0" cy="406972"/>
          </a:xfrm>
          <a:prstGeom prst="straightConnector1">
            <a:avLst/>
          </a:prstGeom>
          <a:ln w="3175" cap="sq" cmpd="sng">
            <a:solidFill>
              <a:schemeClr val="accent3"/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bject  31"/>
          <p:cNvSpPr/>
          <p:nvPr/>
        </p:nvSpPr>
        <p:spPr>
          <a:xfrm>
            <a:off x="7458866" y="2263719"/>
            <a:ext cx="535752" cy="5357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7" name="object  36"/>
          <p:cNvSpPr txBox="1"/>
          <p:nvPr/>
        </p:nvSpPr>
        <p:spPr>
          <a:xfrm flipH="1">
            <a:off x="7294123" y="2343672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38" name="object  42"/>
          <p:cNvSpPr/>
          <p:nvPr/>
        </p:nvSpPr>
        <p:spPr>
          <a:xfrm>
            <a:off x="6865411" y="5166407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87" b="1" dirty="0">
                <a:solidFill>
                  <a:schemeClr val="accent3"/>
                </a:solidFill>
              </a:rPr>
              <a:t>Contents 03</a:t>
            </a:r>
          </a:p>
        </p:txBody>
      </p:sp>
      <p:sp>
        <p:nvSpPr>
          <p:cNvPr id="39" name="object  63"/>
          <p:cNvSpPr txBox="1"/>
          <p:nvPr/>
        </p:nvSpPr>
        <p:spPr>
          <a:xfrm>
            <a:off x="7211618" y="3974359"/>
            <a:ext cx="1040252" cy="30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6" b="1" dirty="0">
                <a:solidFill>
                  <a:schemeClr val="accent3"/>
                </a:solidFill>
              </a:rPr>
              <a:t>Choice 3</a:t>
            </a:r>
          </a:p>
        </p:txBody>
      </p:sp>
      <p:sp>
        <p:nvSpPr>
          <p:cNvPr id="40" name="object  64"/>
          <p:cNvSpPr txBox="1"/>
          <p:nvPr/>
        </p:nvSpPr>
        <p:spPr>
          <a:xfrm>
            <a:off x="7035676" y="4186650"/>
            <a:ext cx="1382132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125" b="1" dirty="0"/>
          </a:p>
        </p:txBody>
      </p:sp>
      <p:sp>
        <p:nvSpPr>
          <p:cNvPr id="41" name="Freeform 47"/>
          <p:cNvSpPr>
            <a:spLocks noEditPoints="1"/>
          </p:cNvSpPr>
          <p:nvPr/>
        </p:nvSpPr>
        <p:spPr bwMode="auto">
          <a:xfrm>
            <a:off x="7519585" y="3599333"/>
            <a:ext cx="424315" cy="424315"/>
          </a:xfrm>
          <a:custGeom>
            <a:avLst/>
            <a:gdLst/>
            <a:ahLst/>
            <a:cxnLst>
              <a:cxn ang="0">
                <a:pos x="52" y="38"/>
              </a:cxn>
              <a:cxn ang="0">
                <a:pos x="47" y="44"/>
              </a:cxn>
              <a:cxn ang="0">
                <a:pos x="22" y="47"/>
              </a:cxn>
              <a:cxn ang="0">
                <a:pos x="6" y="42"/>
              </a:cxn>
              <a:cxn ang="0">
                <a:pos x="4" y="35"/>
              </a:cxn>
              <a:cxn ang="0">
                <a:pos x="0" y="10"/>
              </a:cxn>
              <a:cxn ang="0">
                <a:pos x="7" y="4"/>
              </a:cxn>
              <a:cxn ang="0">
                <a:pos x="20" y="1"/>
              </a:cxn>
              <a:cxn ang="0">
                <a:pos x="47" y="3"/>
              </a:cxn>
              <a:cxn ang="0">
                <a:pos x="56" y="8"/>
              </a:cxn>
              <a:cxn ang="0">
                <a:pos x="56" y="12"/>
              </a:cxn>
              <a:cxn ang="0">
                <a:pos x="52" y="38"/>
              </a:cxn>
              <a:cxn ang="0">
                <a:pos x="44" y="62"/>
              </a:cxn>
              <a:cxn ang="0">
                <a:pos x="20" y="65"/>
              </a:cxn>
              <a:cxn ang="0">
                <a:pos x="9" y="59"/>
              </a:cxn>
              <a:cxn ang="0">
                <a:pos x="7" y="48"/>
              </a:cxn>
              <a:cxn ang="0">
                <a:pos x="7" y="47"/>
              </a:cxn>
              <a:cxn ang="0">
                <a:pos x="8" y="47"/>
              </a:cxn>
              <a:cxn ang="0">
                <a:pos x="48" y="47"/>
              </a:cxn>
              <a:cxn ang="0">
                <a:pos x="49" y="51"/>
              </a:cxn>
              <a:cxn ang="0">
                <a:pos x="44" y="62"/>
              </a:cxn>
              <a:cxn ang="0">
                <a:pos x="39" y="6"/>
              </a:cxn>
              <a:cxn ang="0">
                <a:pos x="16" y="6"/>
              </a:cxn>
              <a:cxn ang="0">
                <a:pos x="10" y="9"/>
              </a:cxn>
              <a:cxn ang="0">
                <a:pos x="19" y="12"/>
              </a:cxn>
              <a:cxn ang="0">
                <a:pos x="37" y="12"/>
              </a:cxn>
              <a:cxn ang="0">
                <a:pos x="47" y="9"/>
              </a:cxn>
              <a:cxn ang="0">
                <a:pos x="39" y="6"/>
              </a:cxn>
              <a:cxn ang="0">
                <a:pos x="24" y="24"/>
              </a:cxn>
              <a:cxn ang="0">
                <a:pos x="19" y="33"/>
              </a:cxn>
              <a:cxn ang="0">
                <a:pos x="29" y="41"/>
              </a:cxn>
              <a:cxn ang="0">
                <a:pos x="37" y="31"/>
              </a:cxn>
              <a:cxn ang="0">
                <a:pos x="24" y="24"/>
              </a:cxn>
              <a:cxn ang="0">
                <a:pos x="26" y="36"/>
              </a:cxn>
              <a:cxn ang="0">
                <a:pos x="26" y="28"/>
              </a:cxn>
              <a:cxn ang="0">
                <a:pos x="32" y="32"/>
              </a:cxn>
              <a:cxn ang="0">
                <a:pos x="26" y="36"/>
              </a:cxn>
            </a:cxnLst>
            <a:rect l="0" t="0" r="r" b="b"/>
            <a:pathLst>
              <a:path w="57" h="67">
                <a:moveTo>
                  <a:pt x="52" y="38"/>
                </a:moveTo>
                <a:cubicBezTo>
                  <a:pt x="51" y="41"/>
                  <a:pt x="49" y="42"/>
                  <a:pt x="47" y="44"/>
                </a:cubicBezTo>
                <a:cubicBezTo>
                  <a:pt x="39" y="47"/>
                  <a:pt x="30" y="48"/>
                  <a:pt x="22" y="47"/>
                </a:cubicBezTo>
                <a:cubicBezTo>
                  <a:pt x="17" y="47"/>
                  <a:pt x="11" y="45"/>
                  <a:pt x="6" y="42"/>
                </a:cubicBezTo>
                <a:cubicBezTo>
                  <a:pt x="4" y="40"/>
                  <a:pt x="4" y="37"/>
                  <a:pt x="4" y="35"/>
                </a:cubicBezTo>
                <a:cubicBezTo>
                  <a:pt x="2" y="26"/>
                  <a:pt x="1" y="18"/>
                  <a:pt x="0" y="10"/>
                </a:cubicBezTo>
                <a:cubicBezTo>
                  <a:pt x="0" y="6"/>
                  <a:pt x="4" y="5"/>
                  <a:pt x="7" y="4"/>
                </a:cubicBezTo>
                <a:cubicBezTo>
                  <a:pt x="11" y="2"/>
                  <a:pt x="16" y="1"/>
                  <a:pt x="20" y="1"/>
                </a:cubicBezTo>
                <a:cubicBezTo>
                  <a:pt x="29" y="0"/>
                  <a:pt x="38" y="0"/>
                  <a:pt x="47" y="3"/>
                </a:cubicBezTo>
                <a:cubicBezTo>
                  <a:pt x="50" y="4"/>
                  <a:pt x="54" y="5"/>
                  <a:pt x="56" y="8"/>
                </a:cubicBezTo>
                <a:cubicBezTo>
                  <a:pt x="57" y="9"/>
                  <a:pt x="56" y="11"/>
                  <a:pt x="56" y="12"/>
                </a:cubicBezTo>
                <a:cubicBezTo>
                  <a:pt x="55" y="21"/>
                  <a:pt x="53" y="30"/>
                  <a:pt x="52" y="38"/>
                </a:cubicBezTo>
                <a:close/>
                <a:moveTo>
                  <a:pt x="44" y="62"/>
                </a:moveTo>
                <a:cubicBezTo>
                  <a:pt x="37" y="66"/>
                  <a:pt x="28" y="67"/>
                  <a:pt x="20" y="65"/>
                </a:cubicBezTo>
                <a:cubicBezTo>
                  <a:pt x="16" y="65"/>
                  <a:pt x="11" y="63"/>
                  <a:pt x="9" y="59"/>
                </a:cubicBezTo>
                <a:cubicBezTo>
                  <a:pt x="8" y="55"/>
                  <a:pt x="7" y="51"/>
                  <a:pt x="7" y="48"/>
                </a:cubicBezTo>
                <a:cubicBezTo>
                  <a:pt x="7" y="47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20" y="54"/>
                  <a:pt x="36" y="54"/>
                  <a:pt x="48" y="47"/>
                </a:cubicBezTo>
                <a:cubicBezTo>
                  <a:pt x="50" y="47"/>
                  <a:pt x="49" y="49"/>
                  <a:pt x="49" y="51"/>
                </a:cubicBezTo>
                <a:cubicBezTo>
                  <a:pt x="48" y="55"/>
                  <a:pt x="48" y="60"/>
                  <a:pt x="44" y="62"/>
                </a:cubicBezTo>
                <a:close/>
                <a:moveTo>
                  <a:pt x="39" y="6"/>
                </a:moveTo>
                <a:cubicBezTo>
                  <a:pt x="32" y="5"/>
                  <a:pt x="24" y="5"/>
                  <a:pt x="16" y="6"/>
                </a:cubicBezTo>
                <a:cubicBezTo>
                  <a:pt x="14" y="7"/>
                  <a:pt x="11" y="7"/>
                  <a:pt x="10" y="9"/>
                </a:cubicBezTo>
                <a:cubicBezTo>
                  <a:pt x="12" y="12"/>
                  <a:pt x="16" y="12"/>
                  <a:pt x="19" y="12"/>
                </a:cubicBezTo>
                <a:cubicBezTo>
                  <a:pt x="25" y="13"/>
                  <a:pt x="31" y="13"/>
                  <a:pt x="37" y="12"/>
                </a:cubicBezTo>
                <a:cubicBezTo>
                  <a:pt x="40" y="12"/>
                  <a:pt x="44" y="12"/>
                  <a:pt x="47" y="9"/>
                </a:cubicBezTo>
                <a:cubicBezTo>
                  <a:pt x="45" y="7"/>
                  <a:pt x="42" y="6"/>
                  <a:pt x="39" y="6"/>
                </a:cubicBezTo>
                <a:close/>
                <a:moveTo>
                  <a:pt x="24" y="24"/>
                </a:moveTo>
                <a:cubicBezTo>
                  <a:pt x="21" y="25"/>
                  <a:pt x="19" y="29"/>
                  <a:pt x="19" y="33"/>
                </a:cubicBezTo>
                <a:cubicBezTo>
                  <a:pt x="19" y="38"/>
                  <a:pt x="24" y="42"/>
                  <a:pt x="29" y="41"/>
                </a:cubicBezTo>
                <a:cubicBezTo>
                  <a:pt x="34" y="41"/>
                  <a:pt x="38" y="36"/>
                  <a:pt x="37" y="31"/>
                </a:cubicBezTo>
                <a:cubicBezTo>
                  <a:pt x="36" y="25"/>
                  <a:pt x="30" y="21"/>
                  <a:pt x="24" y="24"/>
                </a:cubicBezTo>
                <a:close/>
                <a:moveTo>
                  <a:pt x="26" y="36"/>
                </a:moveTo>
                <a:cubicBezTo>
                  <a:pt x="23" y="35"/>
                  <a:pt x="23" y="30"/>
                  <a:pt x="26" y="28"/>
                </a:cubicBezTo>
                <a:cubicBezTo>
                  <a:pt x="29" y="27"/>
                  <a:pt x="32" y="29"/>
                  <a:pt x="32" y="32"/>
                </a:cubicBezTo>
                <a:cubicBezTo>
                  <a:pt x="33" y="35"/>
                  <a:pt x="29" y="38"/>
                  <a:pt x="26" y="3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矩形 41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4444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25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75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500"/>
                            </p:stCondLst>
                            <p:childTnLst>
                              <p:par>
                                <p:cTn id="1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  <p:bldP spid="9" grpId="0" animBg="1"/>
      <p:bldP spid="10" grpId="0"/>
      <p:bldP spid="11" grpId="0" animBg="1"/>
      <p:bldP spid="12" grpId="0" animBg="1"/>
      <p:bldP spid="13" grpId="0"/>
      <p:bldGraphic spid="14" grpId="0">
        <p:bldAsOne/>
      </p:bldGraphic>
      <p:bldP spid="15" grpId="0"/>
      <p:bldP spid="16" grpId="0"/>
      <p:bldP spid="18" grpId="0" animBg="1"/>
      <p:bldP spid="19" grpId="0"/>
      <p:bldP spid="20" grpId="0" animBg="1"/>
      <p:bldP spid="21" grpId="0" animBg="1"/>
      <p:bldP spid="22" grpId="0"/>
      <p:bldGraphic spid="23" grpId="0">
        <p:bldAsOne/>
      </p:bldGraphic>
      <p:bldP spid="24" grpId="0"/>
      <p:bldP spid="25" grpId="0"/>
      <p:bldP spid="27" grpId="0" animBg="1"/>
      <p:bldP spid="28" grpId="0"/>
      <p:bldP spid="29" grpId="0" animBg="1"/>
      <p:bldP spid="30" grpId="0" animBg="1"/>
      <p:bldP spid="31" grpId="0"/>
      <p:bldGraphic spid="32" grpId="0">
        <p:bldAsOne/>
      </p:bldGraphic>
      <p:bldP spid="33" grpId="0"/>
      <p:bldP spid="34" grpId="0"/>
      <p:bldP spid="36" grpId="0" animBg="1"/>
      <p:bldP spid="37" grpId="0"/>
      <p:bldP spid="38" grpId="0" animBg="1"/>
      <p:bldP spid="39" grpId="0"/>
      <p:bldP spid="40" grpId="0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Arc 45"/>
          <p:cNvSpPr/>
          <p:nvPr/>
        </p:nvSpPr>
        <p:spPr>
          <a:xfrm rot="16200000">
            <a:off x="3797825" y="2806125"/>
            <a:ext cx="2953000" cy="2953002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Arc 44"/>
          <p:cNvSpPr/>
          <p:nvPr/>
        </p:nvSpPr>
        <p:spPr>
          <a:xfrm rot="5400000" flipH="1">
            <a:off x="6107925" y="2806124"/>
            <a:ext cx="2953000" cy="2953002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7088" y="2309274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969" b="1" dirty="0">
                <a:solidFill>
                  <a:schemeClr val="accent1"/>
                </a:solidFill>
              </a:rPr>
              <a:t>Shopping Cart </a:t>
            </a:r>
          </a:p>
          <a:p>
            <a:pPr algn="r"/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936131" y="2309274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2"/>
                </a:solidFill>
              </a:rPr>
              <a:t>Shopping Cart </a:t>
            </a:r>
          </a:p>
          <a:p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936131" y="5282208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4"/>
                </a:solidFill>
              </a:rPr>
              <a:t>Shopping Cart </a:t>
            </a:r>
          </a:p>
          <a:p>
            <a:pPr algn="just"/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67088" y="5282208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969" b="1" dirty="0">
                <a:solidFill>
                  <a:schemeClr val="accent3"/>
                </a:solidFill>
              </a:rPr>
              <a:t>Shopping Cart </a:t>
            </a:r>
          </a:p>
          <a:p>
            <a:pPr algn="r"/>
            <a:r>
              <a:rPr lang="zh-CN" alt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grpSp>
        <p:nvGrpSpPr>
          <p:cNvPr id="5" name="Group 39"/>
          <p:cNvGrpSpPr/>
          <p:nvPr/>
        </p:nvGrpSpPr>
        <p:grpSpPr>
          <a:xfrm>
            <a:off x="4822779" y="2676029"/>
            <a:ext cx="3213192" cy="3213192"/>
            <a:chOff x="3429469" y="1996868"/>
            <a:chExt cx="2285062" cy="2285062"/>
          </a:xfrm>
        </p:grpSpPr>
        <p:sp>
          <p:nvSpPr>
            <p:cNvPr id="25" name="Pie 17"/>
            <p:cNvSpPr/>
            <p:nvPr/>
          </p:nvSpPr>
          <p:spPr>
            <a:xfrm>
              <a:off x="3429469" y="1996868"/>
              <a:ext cx="1116740" cy="11167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Pie 25"/>
            <p:cNvSpPr/>
            <p:nvPr/>
          </p:nvSpPr>
          <p:spPr>
            <a:xfrm rot="5400000">
              <a:off x="4597791" y="1996868"/>
              <a:ext cx="1116740" cy="111674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Pie 26"/>
            <p:cNvSpPr/>
            <p:nvPr/>
          </p:nvSpPr>
          <p:spPr>
            <a:xfrm rot="10800000">
              <a:off x="4597791" y="3165190"/>
              <a:ext cx="1116740" cy="1116740"/>
            </a:xfrm>
            <a:prstGeom prst="roundRect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Pie 27"/>
            <p:cNvSpPr/>
            <p:nvPr/>
          </p:nvSpPr>
          <p:spPr>
            <a:xfrm rot="16200000">
              <a:off x="3429469" y="3165190"/>
              <a:ext cx="1116740" cy="1116740"/>
            </a:xfrm>
            <a:prstGeom prst="roundRect">
              <a:avLst/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6" name="Group 41"/>
          <p:cNvGrpSpPr/>
          <p:nvPr/>
        </p:nvGrpSpPr>
        <p:grpSpPr>
          <a:xfrm>
            <a:off x="5357872" y="3211121"/>
            <a:ext cx="2143007" cy="2143007"/>
            <a:chOff x="3810000" y="2377399"/>
            <a:chExt cx="1524000" cy="1524000"/>
          </a:xfrm>
        </p:grpSpPr>
        <p:grpSp>
          <p:nvGrpSpPr>
            <p:cNvPr id="9" name="Group 28"/>
            <p:cNvGrpSpPr/>
            <p:nvPr/>
          </p:nvGrpSpPr>
          <p:grpSpPr>
            <a:xfrm>
              <a:off x="3810000" y="2377399"/>
              <a:ext cx="1524000" cy="1524000"/>
              <a:chOff x="4343400" y="1854885"/>
              <a:chExt cx="457200" cy="457200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1" name="Freeform 145"/>
            <p:cNvSpPr>
              <a:spLocks/>
            </p:cNvSpPr>
            <p:nvPr/>
          </p:nvSpPr>
          <p:spPr bwMode="auto">
            <a:xfrm>
              <a:off x="4258253" y="2868848"/>
              <a:ext cx="627494" cy="541102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38"/>
          <p:cNvGrpSpPr/>
          <p:nvPr/>
        </p:nvGrpSpPr>
        <p:grpSpPr>
          <a:xfrm>
            <a:off x="7316580" y="2223206"/>
            <a:ext cx="1148652" cy="1145904"/>
            <a:chOff x="5202936" y="2014498"/>
            <a:chExt cx="816864" cy="814910"/>
          </a:xfrm>
        </p:grpSpPr>
        <p:sp>
          <p:nvSpPr>
            <p:cNvPr id="8" name="Rounded Rectangle 7"/>
            <p:cNvSpPr/>
            <p:nvPr/>
          </p:nvSpPr>
          <p:spPr>
            <a:xfrm>
              <a:off x="5202936" y="2014498"/>
              <a:ext cx="816864" cy="81491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151"/>
            <p:cNvSpPr>
              <a:spLocks noEditPoints="1"/>
            </p:cNvSpPr>
            <p:nvPr/>
          </p:nvSpPr>
          <p:spPr bwMode="auto">
            <a:xfrm>
              <a:off x="5459762" y="2279078"/>
              <a:ext cx="303213" cy="285750"/>
            </a:xfrm>
            <a:custGeom>
              <a:avLst/>
              <a:gdLst/>
              <a:ahLst/>
              <a:cxnLst>
                <a:cxn ang="0">
                  <a:pos x="385" y="41"/>
                </a:cxn>
                <a:cxn ang="0">
                  <a:pos x="350" y="181"/>
                </a:cxn>
                <a:cxn ang="0">
                  <a:pos x="332" y="193"/>
                </a:cxn>
                <a:cxn ang="0">
                  <a:pos x="108" y="193"/>
                </a:cxn>
                <a:cxn ang="0">
                  <a:pos x="116" y="239"/>
                </a:cxn>
                <a:cxn ang="0">
                  <a:pos x="325" y="239"/>
                </a:cxn>
                <a:cxn ang="0">
                  <a:pos x="340" y="255"/>
                </a:cxn>
                <a:cxn ang="0">
                  <a:pos x="325" y="262"/>
                </a:cxn>
                <a:cxn ang="0">
                  <a:pos x="116" y="262"/>
                </a:cxn>
                <a:cxn ang="0">
                  <a:pos x="93" y="247"/>
                </a:cxn>
                <a:cxn ang="0">
                  <a:pos x="51" y="24"/>
                </a:cxn>
                <a:cxn ang="0">
                  <a:pos x="16" y="23"/>
                </a:cxn>
                <a:cxn ang="0">
                  <a:pos x="0" y="12"/>
                </a:cxn>
                <a:cxn ang="0">
                  <a:pos x="16" y="0"/>
                </a:cxn>
                <a:cxn ang="0">
                  <a:pos x="62" y="0"/>
                </a:cxn>
                <a:cxn ang="0">
                  <a:pos x="73" y="12"/>
                </a:cxn>
                <a:cxn ang="0">
                  <a:pos x="77" y="23"/>
                </a:cxn>
                <a:cxn ang="0">
                  <a:pos x="371" y="23"/>
                </a:cxn>
                <a:cxn ang="0">
                  <a:pos x="386" y="36"/>
                </a:cxn>
                <a:cxn ang="0">
                  <a:pos x="385" y="41"/>
                </a:cxn>
                <a:cxn ang="0">
                  <a:pos x="104" y="169"/>
                </a:cxn>
                <a:cxn ang="0">
                  <a:pos x="139" y="170"/>
                </a:cxn>
                <a:cxn ang="0">
                  <a:pos x="139" y="46"/>
                </a:cxn>
                <a:cxn ang="0">
                  <a:pos x="85" y="46"/>
                </a:cxn>
                <a:cxn ang="0">
                  <a:pos x="104" y="169"/>
                </a:cxn>
                <a:cxn ang="0">
                  <a:pos x="209" y="46"/>
                </a:cxn>
                <a:cxn ang="0">
                  <a:pos x="155" y="46"/>
                </a:cxn>
                <a:cxn ang="0">
                  <a:pos x="155" y="170"/>
                </a:cxn>
                <a:cxn ang="0">
                  <a:pos x="209" y="170"/>
                </a:cxn>
                <a:cxn ang="0">
                  <a:pos x="209" y="46"/>
                </a:cxn>
                <a:cxn ang="0">
                  <a:pos x="278" y="46"/>
                </a:cxn>
                <a:cxn ang="0">
                  <a:pos x="224" y="46"/>
                </a:cxn>
                <a:cxn ang="0">
                  <a:pos x="224" y="170"/>
                </a:cxn>
                <a:cxn ang="0">
                  <a:pos x="278" y="170"/>
                </a:cxn>
                <a:cxn ang="0">
                  <a:pos x="278" y="46"/>
                </a:cxn>
                <a:cxn ang="0">
                  <a:pos x="294" y="46"/>
                </a:cxn>
                <a:cxn ang="0">
                  <a:pos x="294" y="170"/>
                </a:cxn>
                <a:cxn ang="0">
                  <a:pos x="329" y="169"/>
                </a:cxn>
                <a:cxn ang="0">
                  <a:pos x="355" y="46"/>
                </a:cxn>
                <a:cxn ang="0">
                  <a:pos x="294" y="46"/>
                </a:cxn>
                <a:cxn ang="0">
                  <a:pos x="133" y="290"/>
                </a:cxn>
                <a:cxn ang="0">
                  <a:pos x="169" y="326"/>
                </a:cxn>
                <a:cxn ang="0">
                  <a:pos x="133" y="363"/>
                </a:cxn>
                <a:cxn ang="0">
                  <a:pos x="97" y="326"/>
                </a:cxn>
                <a:cxn ang="0">
                  <a:pos x="133" y="290"/>
                </a:cxn>
                <a:cxn ang="0">
                  <a:pos x="302" y="290"/>
                </a:cxn>
                <a:cxn ang="0">
                  <a:pos x="338" y="326"/>
                </a:cxn>
                <a:cxn ang="0">
                  <a:pos x="302" y="363"/>
                </a:cxn>
                <a:cxn ang="0">
                  <a:pos x="265" y="326"/>
                </a:cxn>
                <a:cxn ang="0">
                  <a:pos x="302" y="290"/>
                </a:cxn>
              </a:cxnLst>
              <a:rect l="0" t="0" r="r" b="b"/>
              <a:pathLst>
                <a:path w="386" h="363">
                  <a:moveTo>
                    <a:pt x="385" y="41"/>
                  </a:moveTo>
                  <a:cubicBezTo>
                    <a:pt x="385" y="41"/>
                    <a:pt x="351" y="175"/>
                    <a:pt x="350" y="181"/>
                  </a:cubicBezTo>
                  <a:cubicBezTo>
                    <a:pt x="349" y="188"/>
                    <a:pt x="341" y="193"/>
                    <a:pt x="332" y="193"/>
                  </a:cubicBezTo>
                  <a:cubicBezTo>
                    <a:pt x="108" y="193"/>
                    <a:pt x="108" y="193"/>
                    <a:pt x="108" y="193"/>
                  </a:cubicBezTo>
                  <a:cubicBezTo>
                    <a:pt x="116" y="239"/>
                    <a:pt x="116" y="239"/>
                    <a:pt x="116" y="239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31" y="239"/>
                    <a:pt x="340" y="240"/>
                    <a:pt x="340" y="255"/>
                  </a:cubicBezTo>
                  <a:cubicBezTo>
                    <a:pt x="340" y="261"/>
                    <a:pt x="331" y="262"/>
                    <a:pt x="325" y="262"/>
                  </a:cubicBezTo>
                  <a:cubicBezTo>
                    <a:pt x="116" y="262"/>
                    <a:pt x="116" y="262"/>
                    <a:pt x="116" y="262"/>
                  </a:cubicBezTo>
                  <a:cubicBezTo>
                    <a:pt x="102" y="262"/>
                    <a:pt x="95" y="254"/>
                    <a:pt x="93" y="247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0" y="19"/>
                    <a:pt x="0" y="12"/>
                  </a:cubicBezTo>
                  <a:cubicBezTo>
                    <a:pt x="0" y="5"/>
                    <a:pt x="9" y="0"/>
                    <a:pt x="1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3" y="5"/>
                    <a:pt x="73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8" y="23"/>
                    <a:pt x="386" y="30"/>
                    <a:pt x="386" y="36"/>
                  </a:cubicBezTo>
                  <a:cubicBezTo>
                    <a:pt x="386" y="38"/>
                    <a:pt x="386" y="40"/>
                    <a:pt x="385" y="41"/>
                  </a:cubicBezTo>
                  <a:close/>
                  <a:moveTo>
                    <a:pt x="104" y="169"/>
                  </a:moveTo>
                  <a:cubicBezTo>
                    <a:pt x="139" y="170"/>
                    <a:pt x="139" y="170"/>
                    <a:pt x="139" y="170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104" y="169"/>
                    <a:pt x="104" y="169"/>
                    <a:pt x="104" y="169"/>
                  </a:cubicBezTo>
                  <a:close/>
                  <a:moveTo>
                    <a:pt x="209" y="46"/>
                  </a:moveTo>
                  <a:cubicBezTo>
                    <a:pt x="155" y="46"/>
                    <a:pt x="155" y="46"/>
                    <a:pt x="155" y="46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09" y="46"/>
                    <a:pt x="209" y="46"/>
                    <a:pt x="209" y="46"/>
                  </a:cubicBezTo>
                  <a:close/>
                  <a:moveTo>
                    <a:pt x="278" y="46"/>
                  </a:moveTo>
                  <a:cubicBezTo>
                    <a:pt x="224" y="46"/>
                    <a:pt x="224" y="46"/>
                    <a:pt x="224" y="46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278" y="170"/>
                    <a:pt x="278" y="170"/>
                    <a:pt x="278" y="170"/>
                  </a:cubicBezTo>
                  <a:cubicBezTo>
                    <a:pt x="278" y="46"/>
                    <a:pt x="278" y="46"/>
                    <a:pt x="278" y="46"/>
                  </a:cubicBezTo>
                  <a:close/>
                  <a:moveTo>
                    <a:pt x="294" y="46"/>
                  </a:moveTo>
                  <a:cubicBezTo>
                    <a:pt x="294" y="170"/>
                    <a:pt x="294" y="170"/>
                    <a:pt x="294" y="170"/>
                  </a:cubicBezTo>
                  <a:cubicBezTo>
                    <a:pt x="329" y="169"/>
                    <a:pt x="329" y="169"/>
                    <a:pt x="329" y="169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294" y="46"/>
                    <a:pt x="294" y="46"/>
                    <a:pt x="294" y="46"/>
                  </a:cubicBezTo>
                  <a:close/>
                  <a:moveTo>
                    <a:pt x="133" y="290"/>
                  </a:moveTo>
                  <a:cubicBezTo>
                    <a:pt x="153" y="290"/>
                    <a:pt x="169" y="306"/>
                    <a:pt x="169" y="326"/>
                  </a:cubicBezTo>
                  <a:cubicBezTo>
                    <a:pt x="169" y="347"/>
                    <a:pt x="153" y="363"/>
                    <a:pt x="133" y="363"/>
                  </a:cubicBezTo>
                  <a:cubicBezTo>
                    <a:pt x="113" y="363"/>
                    <a:pt x="97" y="347"/>
                    <a:pt x="97" y="326"/>
                  </a:cubicBezTo>
                  <a:cubicBezTo>
                    <a:pt x="97" y="306"/>
                    <a:pt x="113" y="290"/>
                    <a:pt x="133" y="290"/>
                  </a:cubicBezTo>
                  <a:close/>
                  <a:moveTo>
                    <a:pt x="302" y="290"/>
                  </a:moveTo>
                  <a:cubicBezTo>
                    <a:pt x="322" y="290"/>
                    <a:pt x="338" y="306"/>
                    <a:pt x="338" y="326"/>
                  </a:cubicBezTo>
                  <a:cubicBezTo>
                    <a:pt x="338" y="347"/>
                    <a:pt x="322" y="363"/>
                    <a:pt x="302" y="363"/>
                  </a:cubicBezTo>
                  <a:cubicBezTo>
                    <a:pt x="282" y="363"/>
                    <a:pt x="265" y="347"/>
                    <a:pt x="265" y="326"/>
                  </a:cubicBezTo>
                  <a:cubicBezTo>
                    <a:pt x="265" y="306"/>
                    <a:pt x="282" y="290"/>
                    <a:pt x="302" y="29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37"/>
          <p:cNvGrpSpPr/>
          <p:nvPr/>
        </p:nvGrpSpPr>
        <p:grpSpPr>
          <a:xfrm>
            <a:off x="4393518" y="2223206"/>
            <a:ext cx="1148652" cy="1145904"/>
            <a:chOff x="3124200" y="2014498"/>
            <a:chExt cx="816864" cy="814910"/>
          </a:xfrm>
        </p:grpSpPr>
        <p:sp>
          <p:nvSpPr>
            <p:cNvPr id="23" name="Rounded Rectangle 22"/>
            <p:cNvSpPr/>
            <p:nvPr/>
          </p:nvSpPr>
          <p:spPr>
            <a:xfrm>
              <a:off x="3124200" y="2014498"/>
              <a:ext cx="816864" cy="81491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Freeform 420"/>
            <p:cNvSpPr>
              <a:spLocks noEditPoints="1"/>
            </p:cNvSpPr>
            <p:nvPr/>
          </p:nvSpPr>
          <p:spPr bwMode="auto">
            <a:xfrm>
              <a:off x="3379931" y="2253545"/>
              <a:ext cx="305403" cy="336816"/>
            </a:xfrm>
            <a:custGeom>
              <a:avLst/>
              <a:gdLst/>
              <a:ahLst/>
              <a:cxnLst>
                <a:cxn ang="0">
                  <a:pos x="96" y="56"/>
                </a:cxn>
                <a:cxn ang="0">
                  <a:pos x="79" y="47"/>
                </a:cxn>
                <a:cxn ang="0">
                  <a:pos x="71" y="64"/>
                </a:cxn>
                <a:cxn ang="0">
                  <a:pos x="76" y="67"/>
                </a:cxn>
                <a:cxn ang="0">
                  <a:pos x="80" y="59"/>
                </a:cxn>
                <a:cxn ang="0">
                  <a:pos x="86" y="78"/>
                </a:cxn>
                <a:cxn ang="0">
                  <a:pos x="92" y="76"/>
                </a:cxn>
                <a:cxn ang="0">
                  <a:pos x="86" y="57"/>
                </a:cxn>
                <a:cxn ang="0">
                  <a:pos x="93" y="61"/>
                </a:cxn>
                <a:cxn ang="0">
                  <a:pos x="96" y="56"/>
                </a:cxn>
                <a:cxn ang="0">
                  <a:pos x="103" y="28"/>
                </a:cxn>
                <a:cxn ang="0">
                  <a:pos x="119" y="76"/>
                </a:cxn>
                <a:cxn ang="0">
                  <a:pos x="118" y="79"/>
                </a:cxn>
                <a:cxn ang="0">
                  <a:pos x="67" y="95"/>
                </a:cxn>
                <a:cxn ang="0">
                  <a:pos x="65" y="94"/>
                </a:cxn>
                <a:cxn ang="0">
                  <a:pos x="49" y="46"/>
                </a:cxn>
                <a:cxn ang="0">
                  <a:pos x="50" y="43"/>
                </a:cxn>
                <a:cxn ang="0">
                  <a:pos x="100" y="27"/>
                </a:cxn>
                <a:cxn ang="0">
                  <a:pos x="103" y="28"/>
                </a:cxn>
                <a:cxn ang="0">
                  <a:pos x="62" y="115"/>
                </a:cxn>
                <a:cxn ang="0">
                  <a:pos x="52" y="110"/>
                </a:cxn>
                <a:cxn ang="0">
                  <a:pos x="47" y="120"/>
                </a:cxn>
                <a:cxn ang="0">
                  <a:pos x="57" y="125"/>
                </a:cxn>
                <a:cxn ang="0">
                  <a:pos x="62" y="115"/>
                </a:cxn>
                <a:cxn ang="0">
                  <a:pos x="69" y="112"/>
                </a:cxn>
                <a:cxn ang="0">
                  <a:pos x="59" y="132"/>
                </a:cxn>
                <a:cxn ang="0">
                  <a:pos x="40" y="122"/>
                </a:cxn>
                <a:cxn ang="0">
                  <a:pos x="50" y="103"/>
                </a:cxn>
                <a:cxn ang="0">
                  <a:pos x="69" y="112"/>
                </a:cxn>
                <a:cxn ang="0">
                  <a:pos x="116" y="89"/>
                </a:cxn>
                <a:cxn ang="0">
                  <a:pos x="69" y="104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18" y="96"/>
                </a:cxn>
                <a:cxn ang="0">
                  <a:pos x="121" y="92"/>
                </a:cxn>
                <a:cxn ang="0">
                  <a:pos x="116" y="89"/>
                </a:cxn>
                <a:cxn ang="0">
                  <a:pos x="3" y="21"/>
                </a:cxn>
                <a:cxn ang="0">
                  <a:pos x="12" y="3"/>
                </a:cxn>
                <a:cxn ang="0">
                  <a:pos x="31" y="12"/>
                </a:cxn>
                <a:cxn ang="0">
                  <a:pos x="59" y="99"/>
                </a:cxn>
                <a:cxn ang="0">
                  <a:pos x="51" y="98"/>
                </a:cxn>
                <a:cxn ang="0">
                  <a:pos x="23" y="14"/>
                </a:cxn>
                <a:cxn ang="0">
                  <a:pos x="15" y="10"/>
                </a:cxn>
                <a:cxn ang="0">
                  <a:pos x="10" y="19"/>
                </a:cxn>
                <a:cxn ang="0">
                  <a:pos x="8" y="23"/>
                </a:cxn>
                <a:cxn ang="0">
                  <a:pos x="3" y="21"/>
                </a:cxn>
              </a:cxnLst>
              <a:rect l="0" t="0" r="r" b="b"/>
              <a:pathLst>
                <a:path w="121" h="134">
                  <a:moveTo>
                    <a:pt x="96" y="56"/>
                  </a:moveTo>
                  <a:cubicBezTo>
                    <a:pt x="79" y="47"/>
                    <a:pt x="79" y="47"/>
                    <a:pt x="79" y="47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93" y="61"/>
                    <a:pt x="93" y="61"/>
                    <a:pt x="93" y="61"/>
                  </a:cubicBezTo>
                  <a:lnTo>
                    <a:pt x="96" y="56"/>
                  </a:lnTo>
                  <a:close/>
                  <a:moveTo>
                    <a:pt x="103" y="28"/>
                  </a:moveTo>
                  <a:cubicBezTo>
                    <a:pt x="119" y="76"/>
                    <a:pt x="119" y="76"/>
                    <a:pt x="119" y="76"/>
                  </a:cubicBezTo>
                  <a:cubicBezTo>
                    <a:pt x="119" y="77"/>
                    <a:pt x="119" y="78"/>
                    <a:pt x="118" y="79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6" y="96"/>
                    <a:pt x="65" y="95"/>
                    <a:pt x="65" y="94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5"/>
                    <a:pt x="49" y="44"/>
                    <a:pt x="50" y="43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2" y="27"/>
                    <a:pt x="103" y="28"/>
                  </a:cubicBezTo>
                  <a:moveTo>
                    <a:pt x="62" y="115"/>
                  </a:moveTo>
                  <a:cubicBezTo>
                    <a:pt x="60" y="111"/>
                    <a:pt x="56" y="109"/>
                    <a:pt x="52" y="110"/>
                  </a:cubicBezTo>
                  <a:cubicBezTo>
                    <a:pt x="48" y="111"/>
                    <a:pt x="46" y="116"/>
                    <a:pt x="47" y="120"/>
                  </a:cubicBezTo>
                  <a:cubicBezTo>
                    <a:pt x="48" y="124"/>
                    <a:pt x="53" y="126"/>
                    <a:pt x="57" y="125"/>
                  </a:cubicBezTo>
                  <a:cubicBezTo>
                    <a:pt x="61" y="123"/>
                    <a:pt x="63" y="119"/>
                    <a:pt x="62" y="115"/>
                  </a:cubicBezTo>
                  <a:moveTo>
                    <a:pt x="69" y="112"/>
                  </a:moveTo>
                  <a:cubicBezTo>
                    <a:pt x="72" y="120"/>
                    <a:pt x="67" y="129"/>
                    <a:pt x="59" y="132"/>
                  </a:cubicBezTo>
                  <a:cubicBezTo>
                    <a:pt x="51" y="134"/>
                    <a:pt x="42" y="130"/>
                    <a:pt x="40" y="122"/>
                  </a:cubicBezTo>
                  <a:cubicBezTo>
                    <a:pt x="37" y="114"/>
                    <a:pt x="41" y="105"/>
                    <a:pt x="50" y="103"/>
                  </a:cubicBezTo>
                  <a:cubicBezTo>
                    <a:pt x="58" y="100"/>
                    <a:pt x="66" y="104"/>
                    <a:pt x="69" y="112"/>
                  </a:cubicBezTo>
                  <a:moveTo>
                    <a:pt x="116" y="89"/>
                  </a:moveTo>
                  <a:cubicBezTo>
                    <a:pt x="69" y="104"/>
                    <a:pt x="69" y="104"/>
                    <a:pt x="69" y="104"/>
                  </a:cubicBezTo>
                  <a:cubicBezTo>
                    <a:pt x="70" y="106"/>
                    <a:pt x="72" y="109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20" y="96"/>
                    <a:pt x="121" y="94"/>
                    <a:pt x="121" y="92"/>
                  </a:cubicBezTo>
                  <a:cubicBezTo>
                    <a:pt x="120" y="89"/>
                    <a:pt x="118" y="88"/>
                    <a:pt x="116" y="89"/>
                  </a:cubicBezTo>
                  <a:moveTo>
                    <a:pt x="3" y="21"/>
                  </a:moveTo>
                  <a:cubicBezTo>
                    <a:pt x="0" y="13"/>
                    <a:pt x="5" y="5"/>
                    <a:pt x="12" y="3"/>
                  </a:cubicBezTo>
                  <a:cubicBezTo>
                    <a:pt x="20" y="0"/>
                    <a:pt x="28" y="4"/>
                    <a:pt x="31" y="1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7" y="98"/>
                    <a:pt x="54" y="98"/>
                    <a:pt x="51" y="98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1"/>
                    <a:pt x="18" y="9"/>
                    <a:pt x="15" y="10"/>
                  </a:cubicBezTo>
                  <a:cubicBezTo>
                    <a:pt x="11" y="11"/>
                    <a:pt x="9" y="15"/>
                    <a:pt x="10" y="19"/>
                  </a:cubicBezTo>
                  <a:cubicBezTo>
                    <a:pt x="11" y="21"/>
                    <a:pt x="10" y="23"/>
                    <a:pt x="8" y="23"/>
                  </a:cubicBezTo>
                  <a:cubicBezTo>
                    <a:pt x="6" y="24"/>
                    <a:pt x="4" y="23"/>
                    <a:pt x="3" y="2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35"/>
          <p:cNvGrpSpPr/>
          <p:nvPr/>
        </p:nvGrpSpPr>
        <p:grpSpPr>
          <a:xfrm>
            <a:off x="4393518" y="5196139"/>
            <a:ext cx="1148652" cy="1145904"/>
            <a:chOff x="3124200" y="3768269"/>
            <a:chExt cx="816864" cy="814910"/>
          </a:xfrm>
        </p:grpSpPr>
        <p:sp>
          <p:nvSpPr>
            <p:cNvPr id="18" name="Rounded Rectangle 17"/>
            <p:cNvSpPr/>
            <p:nvPr/>
          </p:nvSpPr>
          <p:spPr>
            <a:xfrm>
              <a:off x="3124200" y="3768269"/>
              <a:ext cx="816864" cy="81491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Freeform 153"/>
            <p:cNvSpPr>
              <a:spLocks noEditPoints="1"/>
            </p:cNvSpPr>
            <p:nvPr/>
          </p:nvSpPr>
          <p:spPr bwMode="auto">
            <a:xfrm>
              <a:off x="3375470" y="4043962"/>
              <a:ext cx="314325" cy="263525"/>
            </a:xfrm>
            <a:custGeom>
              <a:avLst/>
              <a:gdLst/>
              <a:ahLst/>
              <a:cxnLst>
                <a:cxn ang="0">
                  <a:pos x="328" y="102"/>
                </a:cxn>
                <a:cxn ang="0">
                  <a:pos x="328" y="80"/>
                </a:cxn>
                <a:cxn ang="0">
                  <a:pos x="245" y="98"/>
                </a:cxn>
                <a:cxn ang="0">
                  <a:pos x="220" y="118"/>
                </a:cxn>
                <a:cxn ang="0">
                  <a:pos x="220" y="107"/>
                </a:cxn>
                <a:cxn ang="0">
                  <a:pos x="328" y="32"/>
                </a:cxn>
                <a:cxn ang="0">
                  <a:pos x="327" y="13"/>
                </a:cxn>
                <a:cxn ang="0">
                  <a:pos x="341" y="6"/>
                </a:cxn>
                <a:cxn ang="0">
                  <a:pos x="396" y="56"/>
                </a:cxn>
                <a:cxn ang="0">
                  <a:pos x="344" y="107"/>
                </a:cxn>
                <a:cxn ang="0">
                  <a:pos x="328" y="102"/>
                </a:cxn>
                <a:cxn ang="0">
                  <a:pos x="326" y="207"/>
                </a:cxn>
                <a:cxn ang="0">
                  <a:pos x="350" y="148"/>
                </a:cxn>
                <a:cxn ang="0">
                  <a:pos x="381" y="114"/>
                </a:cxn>
                <a:cxn ang="0">
                  <a:pos x="391" y="155"/>
                </a:cxn>
                <a:cxn ang="0">
                  <a:pos x="344" y="261"/>
                </a:cxn>
                <a:cxn ang="0">
                  <a:pos x="134" y="261"/>
                </a:cxn>
                <a:cxn ang="0">
                  <a:pos x="82" y="126"/>
                </a:cxn>
                <a:cxn ang="0">
                  <a:pos x="67" y="115"/>
                </a:cxn>
                <a:cxn ang="0">
                  <a:pos x="41" y="115"/>
                </a:cxn>
                <a:cxn ang="0">
                  <a:pos x="42" y="72"/>
                </a:cxn>
                <a:cxn ang="0">
                  <a:pos x="100" y="72"/>
                </a:cxn>
                <a:cxn ang="0">
                  <a:pos x="118" y="95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186" y="273"/>
                </a:cxn>
                <a:cxn ang="0">
                  <a:pos x="220" y="301"/>
                </a:cxn>
                <a:cxn ang="0">
                  <a:pos x="186" y="334"/>
                </a:cxn>
                <a:cxn ang="0">
                  <a:pos x="153" y="301"/>
                </a:cxn>
                <a:cxn ang="0">
                  <a:pos x="186" y="273"/>
                </a:cxn>
                <a:cxn ang="0">
                  <a:pos x="298" y="273"/>
                </a:cxn>
                <a:cxn ang="0">
                  <a:pos x="332" y="301"/>
                </a:cxn>
                <a:cxn ang="0">
                  <a:pos x="298" y="334"/>
                </a:cxn>
                <a:cxn ang="0">
                  <a:pos x="264" y="301"/>
                </a:cxn>
                <a:cxn ang="0">
                  <a:pos x="298" y="273"/>
                </a:cxn>
              </a:cxnLst>
              <a:rect l="0" t="0" r="r" b="b"/>
              <a:pathLst>
                <a:path w="399" h="334">
                  <a:moveTo>
                    <a:pt x="328" y="102"/>
                  </a:moveTo>
                  <a:cubicBezTo>
                    <a:pt x="327" y="90"/>
                    <a:pt x="328" y="80"/>
                    <a:pt x="328" y="80"/>
                  </a:cubicBezTo>
                  <a:cubicBezTo>
                    <a:pt x="328" y="80"/>
                    <a:pt x="279" y="72"/>
                    <a:pt x="245" y="98"/>
                  </a:cubicBezTo>
                  <a:cubicBezTo>
                    <a:pt x="224" y="111"/>
                    <a:pt x="221" y="116"/>
                    <a:pt x="220" y="118"/>
                  </a:cubicBezTo>
                  <a:cubicBezTo>
                    <a:pt x="220" y="118"/>
                    <a:pt x="217" y="116"/>
                    <a:pt x="220" y="107"/>
                  </a:cubicBezTo>
                  <a:cubicBezTo>
                    <a:pt x="248" y="31"/>
                    <a:pt x="328" y="32"/>
                    <a:pt x="328" y="32"/>
                  </a:cubicBezTo>
                  <a:cubicBezTo>
                    <a:pt x="328" y="32"/>
                    <a:pt x="327" y="25"/>
                    <a:pt x="327" y="13"/>
                  </a:cubicBezTo>
                  <a:cubicBezTo>
                    <a:pt x="327" y="0"/>
                    <a:pt x="332" y="0"/>
                    <a:pt x="341" y="6"/>
                  </a:cubicBezTo>
                  <a:cubicBezTo>
                    <a:pt x="361" y="23"/>
                    <a:pt x="396" y="56"/>
                    <a:pt x="396" y="56"/>
                  </a:cubicBezTo>
                  <a:cubicBezTo>
                    <a:pt x="396" y="56"/>
                    <a:pt x="363" y="88"/>
                    <a:pt x="344" y="107"/>
                  </a:cubicBezTo>
                  <a:cubicBezTo>
                    <a:pt x="335" y="116"/>
                    <a:pt x="328" y="119"/>
                    <a:pt x="328" y="102"/>
                  </a:cubicBezTo>
                  <a:close/>
                  <a:moveTo>
                    <a:pt x="326" y="207"/>
                  </a:moveTo>
                  <a:cubicBezTo>
                    <a:pt x="335" y="186"/>
                    <a:pt x="344" y="162"/>
                    <a:pt x="350" y="148"/>
                  </a:cubicBezTo>
                  <a:cubicBezTo>
                    <a:pt x="354" y="138"/>
                    <a:pt x="362" y="108"/>
                    <a:pt x="381" y="114"/>
                  </a:cubicBezTo>
                  <a:cubicBezTo>
                    <a:pt x="399" y="121"/>
                    <a:pt x="399" y="130"/>
                    <a:pt x="391" y="155"/>
                  </a:cubicBezTo>
                  <a:cubicBezTo>
                    <a:pt x="351" y="260"/>
                    <a:pt x="350" y="261"/>
                    <a:pt x="344" y="261"/>
                  </a:cubicBezTo>
                  <a:cubicBezTo>
                    <a:pt x="324" y="261"/>
                    <a:pt x="218" y="261"/>
                    <a:pt x="134" y="261"/>
                  </a:cubicBezTo>
                  <a:cubicBezTo>
                    <a:pt x="126" y="261"/>
                    <a:pt x="93" y="162"/>
                    <a:pt x="82" y="126"/>
                  </a:cubicBezTo>
                  <a:cubicBezTo>
                    <a:pt x="79" y="118"/>
                    <a:pt x="74" y="115"/>
                    <a:pt x="67" y="115"/>
                  </a:cubicBezTo>
                  <a:cubicBezTo>
                    <a:pt x="58" y="115"/>
                    <a:pt x="50" y="115"/>
                    <a:pt x="41" y="115"/>
                  </a:cubicBezTo>
                  <a:cubicBezTo>
                    <a:pt x="0" y="115"/>
                    <a:pt x="0" y="72"/>
                    <a:pt x="42" y="72"/>
                  </a:cubicBezTo>
                  <a:cubicBezTo>
                    <a:pt x="71" y="72"/>
                    <a:pt x="89" y="72"/>
                    <a:pt x="100" y="72"/>
                  </a:cubicBezTo>
                  <a:cubicBezTo>
                    <a:pt x="110" y="72"/>
                    <a:pt x="115" y="85"/>
                    <a:pt x="118" y="95"/>
                  </a:cubicBezTo>
                  <a:cubicBezTo>
                    <a:pt x="129" y="124"/>
                    <a:pt x="149" y="179"/>
                    <a:pt x="159" y="207"/>
                  </a:cubicBezTo>
                  <a:cubicBezTo>
                    <a:pt x="162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6"/>
                    <a:pt x="326" y="207"/>
                  </a:cubicBezTo>
                  <a:close/>
                  <a:moveTo>
                    <a:pt x="186" y="273"/>
                  </a:moveTo>
                  <a:cubicBezTo>
                    <a:pt x="203" y="273"/>
                    <a:pt x="220" y="284"/>
                    <a:pt x="220" y="301"/>
                  </a:cubicBezTo>
                  <a:cubicBezTo>
                    <a:pt x="220" y="317"/>
                    <a:pt x="203" y="334"/>
                    <a:pt x="186" y="334"/>
                  </a:cubicBezTo>
                  <a:cubicBezTo>
                    <a:pt x="169" y="334"/>
                    <a:pt x="153" y="317"/>
                    <a:pt x="153" y="301"/>
                  </a:cubicBezTo>
                  <a:cubicBezTo>
                    <a:pt x="153" y="284"/>
                    <a:pt x="169" y="273"/>
                    <a:pt x="186" y="273"/>
                  </a:cubicBezTo>
                  <a:close/>
                  <a:moveTo>
                    <a:pt x="298" y="273"/>
                  </a:moveTo>
                  <a:cubicBezTo>
                    <a:pt x="315" y="273"/>
                    <a:pt x="332" y="283"/>
                    <a:pt x="332" y="301"/>
                  </a:cubicBezTo>
                  <a:cubicBezTo>
                    <a:pt x="332" y="318"/>
                    <a:pt x="315" y="334"/>
                    <a:pt x="298" y="334"/>
                  </a:cubicBezTo>
                  <a:cubicBezTo>
                    <a:pt x="280" y="334"/>
                    <a:pt x="264" y="318"/>
                    <a:pt x="264" y="301"/>
                  </a:cubicBezTo>
                  <a:cubicBezTo>
                    <a:pt x="264" y="283"/>
                    <a:pt x="280" y="273"/>
                    <a:pt x="298" y="2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34"/>
          <p:cNvGrpSpPr/>
          <p:nvPr/>
        </p:nvGrpSpPr>
        <p:grpSpPr>
          <a:xfrm>
            <a:off x="7316580" y="5196139"/>
            <a:ext cx="1148652" cy="1145904"/>
            <a:chOff x="5202936" y="3768269"/>
            <a:chExt cx="816864" cy="814910"/>
          </a:xfrm>
        </p:grpSpPr>
        <p:sp>
          <p:nvSpPr>
            <p:cNvPr id="13" name="Rounded Rectangle 12"/>
            <p:cNvSpPr/>
            <p:nvPr/>
          </p:nvSpPr>
          <p:spPr>
            <a:xfrm>
              <a:off x="5202936" y="3768269"/>
              <a:ext cx="816864" cy="81491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152"/>
            <p:cNvSpPr>
              <a:spLocks noEditPoints="1"/>
            </p:cNvSpPr>
            <p:nvPr/>
          </p:nvSpPr>
          <p:spPr bwMode="auto">
            <a:xfrm>
              <a:off x="5454206" y="4045549"/>
              <a:ext cx="314325" cy="260350"/>
            </a:xfrm>
            <a:custGeom>
              <a:avLst/>
              <a:gdLst/>
              <a:ahLst/>
              <a:cxnLst>
                <a:cxn ang="0">
                  <a:pos x="390" y="156"/>
                </a:cxn>
                <a:cxn ang="0">
                  <a:pos x="344" y="260"/>
                </a:cxn>
                <a:cxn ang="0">
                  <a:pos x="134" y="260"/>
                </a:cxn>
                <a:cxn ang="0">
                  <a:pos x="82" y="128"/>
                </a:cxn>
                <a:cxn ang="0">
                  <a:pos x="68" y="116"/>
                </a:cxn>
                <a:cxn ang="0">
                  <a:pos x="41" y="116"/>
                </a:cxn>
                <a:cxn ang="0">
                  <a:pos x="42" y="74"/>
                </a:cxn>
                <a:cxn ang="0">
                  <a:pos x="100" y="74"/>
                </a:cxn>
                <a:cxn ang="0">
                  <a:pos x="118" y="97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350" y="149"/>
                </a:cxn>
                <a:cxn ang="0">
                  <a:pos x="381" y="116"/>
                </a:cxn>
                <a:cxn ang="0">
                  <a:pos x="390" y="156"/>
                </a:cxn>
                <a:cxn ang="0">
                  <a:pos x="305" y="210"/>
                </a:cxn>
                <a:cxn ang="0">
                  <a:pos x="180" y="210"/>
                </a:cxn>
                <a:cxn ang="0">
                  <a:pos x="167" y="196"/>
                </a:cxn>
                <a:cxn ang="0">
                  <a:pos x="128" y="90"/>
                </a:cxn>
                <a:cxn ang="0">
                  <a:pos x="141" y="77"/>
                </a:cxn>
                <a:cxn ang="0">
                  <a:pos x="171" y="77"/>
                </a:cxn>
                <a:cxn ang="0">
                  <a:pos x="171" y="13"/>
                </a:cxn>
                <a:cxn ang="0">
                  <a:pos x="185" y="0"/>
                </a:cxn>
                <a:cxn ang="0">
                  <a:pos x="254" y="0"/>
                </a:cxn>
                <a:cxn ang="0">
                  <a:pos x="268" y="13"/>
                </a:cxn>
                <a:cxn ang="0">
                  <a:pos x="268" y="47"/>
                </a:cxn>
                <a:cxn ang="0">
                  <a:pos x="306" y="47"/>
                </a:cxn>
                <a:cxn ang="0">
                  <a:pos x="314" y="55"/>
                </a:cxn>
                <a:cxn ang="0">
                  <a:pos x="314" y="77"/>
                </a:cxn>
                <a:cxn ang="0">
                  <a:pos x="348" y="77"/>
                </a:cxn>
                <a:cxn ang="0">
                  <a:pos x="362" y="90"/>
                </a:cxn>
                <a:cxn ang="0">
                  <a:pos x="318" y="196"/>
                </a:cxn>
                <a:cxn ang="0">
                  <a:pos x="305" y="210"/>
                </a:cxn>
                <a:cxn ang="0">
                  <a:pos x="186" y="272"/>
                </a:cxn>
                <a:cxn ang="0">
                  <a:pos x="220" y="299"/>
                </a:cxn>
                <a:cxn ang="0">
                  <a:pos x="186" y="331"/>
                </a:cxn>
                <a:cxn ang="0">
                  <a:pos x="152" y="299"/>
                </a:cxn>
                <a:cxn ang="0">
                  <a:pos x="186" y="272"/>
                </a:cxn>
                <a:cxn ang="0">
                  <a:pos x="298" y="272"/>
                </a:cxn>
                <a:cxn ang="0">
                  <a:pos x="331" y="299"/>
                </a:cxn>
                <a:cxn ang="0">
                  <a:pos x="298" y="331"/>
                </a:cxn>
                <a:cxn ang="0">
                  <a:pos x="264" y="299"/>
                </a:cxn>
                <a:cxn ang="0">
                  <a:pos x="298" y="272"/>
                </a:cxn>
              </a:cxnLst>
              <a:rect l="0" t="0" r="r" b="b"/>
              <a:pathLst>
                <a:path w="399" h="331">
                  <a:moveTo>
                    <a:pt x="390" y="156"/>
                  </a:moveTo>
                  <a:cubicBezTo>
                    <a:pt x="351" y="259"/>
                    <a:pt x="350" y="260"/>
                    <a:pt x="344" y="260"/>
                  </a:cubicBezTo>
                  <a:cubicBezTo>
                    <a:pt x="324" y="260"/>
                    <a:pt x="218" y="260"/>
                    <a:pt x="134" y="260"/>
                  </a:cubicBezTo>
                  <a:cubicBezTo>
                    <a:pt x="126" y="260"/>
                    <a:pt x="93" y="163"/>
                    <a:pt x="82" y="128"/>
                  </a:cubicBezTo>
                  <a:cubicBezTo>
                    <a:pt x="79" y="119"/>
                    <a:pt x="74" y="116"/>
                    <a:pt x="68" y="116"/>
                  </a:cubicBezTo>
                  <a:cubicBezTo>
                    <a:pt x="58" y="116"/>
                    <a:pt x="50" y="116"/>
                    <a:pt x="41" y="116"/>
                  </a:cubicBezTo>
                  <a:cubicBezTo>
                    <a:pt x="0" y="116"/>
                    <a:pt x="0" y="74"/>
                    <a:pt x="42" y="74"/>
                  </a:cubicBezTo>
                  <a:cubicBezTo>
                    <a:pt x="71" y="74"/>
                    <a:pt x="89" y="74"/>
                    <a:pt x="100" y="74"/>
                  </a:cubicBezTo>
                  <a:cubicBezTo>
                    <a:pt x="110" y="74"/>
                    <a:pt x="115" y="87"/>
                    <a:pt x="118" y="97"/>
                  </a:cubicBezTo>
                  <a:cubicBezTo>
                    <a:pt x="129" y="125"/>
                    <a:pt x="149" y="180"/>
                    <a:pt x="159" y="207"/>
                  </a:cubicBezTo>
                  <a:cubicBezTo>
                    <a:pt x="163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5"/>
                    <a:pt x="326" y="207"/>
                  </a:cubicBezTo>
                  <a:cubicBezTo>
                    <a:pt x="335" y="186"/>
                    <a:pt x="344" y="163"/>
                    <a:pt x="350" y="149"/>
                  </a:cubicBezTo>
                  <a:cubicBezTo>
                    <a:pt x="354" y="139"/>
                    <a:pt x="362" y="110"/>
                    <a:pt x="381" y="116"/>
                  </a:cubicBezTo>
                  <a:cubicBezTo>
                    <a:pt x="399" y="123"/>
                    <a:pt x="399" y="131"/>
                    <a:pt x="390" y="156"/>
                  </a:cubicBezTo>
                  <a:close/>
                  <a:moveTo>
                    <a:pt x="305" y="210"/>
                  </a:moveTo>
                  <a:cubicBezTo>
                    <a:pt x="180" y="210"/>
                    <a:pt x="180" y="210"/>
                    <a:pt x="180" y="210"/>
                  </a:cubicBezTo>
                  <a:cubicBezTo>
                    <a:pt x="173" y="210"/>
                    <a:pt x="170" y="204"/>
                    <a:pt x="167" y="196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8" y="83"/>
                    <a:pt x="134" y="77"/>
                    <a:pt x="141" y="77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1" y="6"/>
                    <a:pt x="178" y="0"/>
                    <a:pt x="185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62" y="0"/>
                    <a:pt x="268" y="6"/>
                    <a:pt x="268" y="13"/>
                  </a:cubicBezTo>
                  <a:cubicBezTo>
                    <a:pt x="268" y="47"/>
                    <a:pt x="268" y="47"/>
                    <a:pt x="268" y="47"/>
                  </a:cubicBezTo>
                  <a:cubicBezTo>
                    <a:pt x="306" y="47"/>
                    <a:pt x="306" y="47"/>
                    <a:pt x="306" y="47"/>
                  </a:cubicBezTo>
                  <a:cubicBezTo>
                    <a:pt x="310" y="47"/>
                    <a:pt x="314" y="51"/>
                    <a:pt x="314" y="55"/>
                  </a:cubicBezTo>
                  <a:cubicBezTo>
                    <a:pt x="314" y="77"/>
                    <a:pt x="314" y="77"/>
                    <a:pt x="314" y="77"/>
                  </a:cubicBezTo>
                  <a:cubicBezTo>
                    <a:pt x="348" y="77"/>
                    <a:pt x="348" y="77"/>
                    <a:pt x="348" y="77"/>
                  </a:cubicBezTo>
                  <a:cubicBezTo>
                    <a:pt x="356" y="77"/>
                    <a:pt x="362" y="83"/>
                    <a:pt x="362" y="90"/>
                  </a:cubicBezTo>
                  <a:cubicBezTo>
                    <a:pt x="318" y="196"/>
                    <a:pt x="318" y="196"/>
                    <a:pt x="318" y="196"/>
                  </a:cubicBezTo>
                  <a:cubicBezTo>
                    <a:pt x="315" y="205"/>
                    <a:pt x="312" y="210"/>
                    <a:pt x="305" y="210"/>
                  </a:cubicBezTo>
                  <a:close/>
                  <a:moveTo>
                    <a:pt x="186" y="272"/>
                  </a:moveTo>
                  <a:cubicBezTo>
                    <a:pt x="203" y="272"/>
                    <a:pt x="220" y="283"/>
                    <a:pt x="220" y="299"/>
                  </a:cubicBezTo>
                  <a:cubicBezTo>
                    <a:pt x="220" y="315"/>
                    <a:pt x="203" y="331"/>
                    <a:pt x="186" y="331"/>
                  </a:cubicBezTo>
                  <a:cubicBezTo>
                    <a:pt x="170" y="331"/>
                    <a:pt x="152" y="315"/>
                    <a:pt x="152" y="299"/>
                  </a:cubicBezTo>
                  <a:cubicBezTo>
                    <a:pt x="152" y="283"/>
                    <a:pt x="170" y="272"/>
                    <a:pt x="186" y="272"/>
                  </a:cubicBezTo>
                  <a:close/>
                  <a:moveTo>
                    <a:pt x="298" y="272"/>
                  </a:moveTo>
                  <a:cubicBezTo>
                    <a:pt x="315" y="272"/>
                    <a:pt x="331" y="282"/>
                    <a:pt x="331" y="299"/>
                  </a:cubicBezTo>
                  <a:cubicBezTo>
                    <a:pt x="331" y="316"/>
                    <a:pt x="315" y="331"/>
                    <a:pt x="298" y="331"/>
                  </a:cubicBezTo>
                  <a:cubicBezTo>
                    <a:pt x="280" y="331"/>
                    <a:pt x="264" y="316"/>
                    <a:pt x="264" y="299"/>
                  </a:cubicBezTo>
                  <a:cubicBezTo>
                    <a:pt x="264" y="282"/>
                    <a:pt x="280" y="272"/>
                    <a:pt x="298" y="2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707" y="361814"/>
            <a:ext cx="22500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 defTabSz="964149"/>
            <a:endParaRPr lang="zh-CN" altLang="en-US" sz="1969">
              <a:solidFill>
                <a:srgbClr val="E7E6E6">
                  <a:lumMod val="50000"/>
                </a:srgb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06278" y="362393"/>
            <a:ext cx="8351764" cy="58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149"/>
            <a:endParaRPr lang="zh-CN" altLang="en-US" sz="1969">
              <a:solidFill>
                <a:prstClr val="white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73305" y="26673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73306" y="712266"/>
            <a:ext cx="2230620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defTabSz="964149"/>
            <a:r>
              <a:rPr lang="en-US" altLang="zh-CN" sz="139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399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9452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31" grpId="0"/>
      <p:bldP spid="33" grpId="0"/>
      <p:bldP spid="32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矩形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200"/>
            <a:ext cx="12858044" cy="723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4" descr="党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589" y="913372"/>
            <a:ext cx="2595575" cy="218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6" descr="红丝带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" y="335695"/>
            <a:ext cx="3391771" cy="136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009372" y="3448059"/>
            <a:ext cx="6840009" cy="20426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97212" y="3791606"/>
            <a:ext cx="3184060" cy="6152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8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39714" y="462989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952119" y="462989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239714" y="490269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952119" y="490269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178517" y="3407791"/>
            <a:ext cx="2379237" cy="212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6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721212" y="3453667"/>
            <a:ext cx="0" cy="20370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8979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313"/>
</p:tagLst>
</file>

<file path=ppt/theme/theme1.xml><?xml version="1.0" encoding="utf-8"?>
<a:theme xmlns:a="http://schemas.openxmlformats.org/drawingml/2006/main" name="自定义设计方案">
  <a:themeElements>
    <a:clrScheme name="自定义 188">
      <a:dk1>
        <a:sysClr val="windowText" lastClr="000000"/>
      </a:dk1>
      <a:lt1>
        <a:sysClr val="window" lastClr="FFFFFF"/>
      </a:lt1>
      <a:dk2>
        <a:srgbClr val="FF9900"/>
      </a:dk2>
      <a:lt2>
        <a:srgbClr val="7F7F7F"/>
      </a:lt2>
      <a:accent1>
        <a:srgbClr val="C00000"/>
      </a:accent1>
      <a:accent2>
        <a:srgbClr val="FF9900"/>
      </a:accent2>
      <a:accent3>
        <a:srgbClr val="C00000"/>
      </a:accent3>
      <a:accent4>
        <a:srgbClr val="FF9900"/>
      </a:accent4>
      <a:accent5>
        <a:srgbClr val="C00000"/>
      </a:accent5>
      <a:accent6>
        <a:srgbClr val="FF9900"/>
      </a:accent6>
      <a:hlink>
        <a:srgbClr val="C00000"/>
      </a:hlink>
      <a:folHlink>
        <a:srgbClr val="FF99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3744</Words>
  <Application>Microsoft Office PowerPoint</Application>
  <PresentationFormat>自定义</PresentationFormat>
  <Paragraphs>294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FontAwesome</vt:lpstr>
      <vt:lpstr>方正正粗黑简体</vt:lpstr>
      <vt:lpstr>宋体</vt:lpstr>
      <vt:lpstr>微软雅黑</vt:lpstr>
      <vt:lpstr>Arial</vt:lpstr>
      <vt:lpstr>Calibri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bt1313</dc:title>
  <dc:creator/>
  <cp:lastModifiedBy/>
  <cp:revision>1</cp:revision>
  <dcterms:created xsi:type="dcterms:W3CDTF">2017-03-16T14:50:27Z</dcterms:created>
  <dcterms:modified xsi:type="dcterms:W3CDTF">2017-06-25T14:12:22Z</dcterms:modified>
</cp:coreProperties>
</file>